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6.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3.xml" ContentType="application/vnd.openxmlformats-officedocument.themeOverrid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5.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 id="2147483724" r:id="rId3"/>
    <p:sldMasterId id="2147483759" r:id="rId4"/>
    <p:sldMasterId id="2147483795" r:id="rId5"/>
    <p:sldMasterId id="2147483829" r:id="rId6"/>
    <p:sldMasterId id="2147483860" r:id="rId7"/>
  </p:sldMasterIdLst>
  <p:notesMasterIdLst>
    <p:notesMasterId r:id="rId44"/>
  </p:notesMasterIdLst>
  <p:sldIdLst>
    <p:sldId id="257" r:id="rId8"/>
    <p:sldId id="2147483645" r:id="rId9"/>
    <p:sldId id="285" r:id="rId10"/>
    <p:sldId id="2147480225" r:id="rId11"/>
    <p:sldId id="256" r:id="rId12"/>
    <p:sldId id="2147483647" r:id="rId13"/>
    <p:sldId id="2147483473" r:id="rId14"/>
    <p:sldId id="2147483479" r:id="rId15"/>
    <p:sldId id="2147483457" r:id="rId16"/>
    <p:sldId id="2147483004" r:id="rId17"/>
    <p:sldId id="2147480237" r:id="rId18"/>
    <p:sldId id="259" r:id="rId19"/>
    <p:sldId id="263" r:id="rId20"/>
    <p:sldId id="2147480256" r:id="rId21"/>
    <p:sldId id="2147480263" r:id="rId22"/>
    <p:sldId id="2147480260" r:id="rId23"/>
    <p:sldId id="2147480258" r:id="rId24"/>
    <p:sldId id="2147480259" r:id="rId25"/>
    <p:sldId id="2147480261" r:id="rId26"/>
    <p:sldId id="2147480262" r:id="rId27"/>
    <p:sldId id="261" r:id="rId28"/>
    <p:sldId id="2147480202" r:id="rId29"/>
    <p:sldId id="2147480196" r:id="rId30"/>
    <p:sldId id="2147480277" r:id="rId31"/>
    <p:sldId id="2147480276" r:id="rId32"/>
    <p:sldId id="258" r:id="rId33"/>
    <p:sldId id="2147483635" r:id="rId34"/>
    <p:sldId id="2147483567" r:id="rId35"/>
    <p:sldId id="2147483577" r:id="rId36"/>
    <p:sldId id="2147483593" r:id="rId37"/>
    <p:sldId id="2147483595" r:id="rId38"/>
    <p:sldId id="2147483596" r:id="rId39"/>
    <p:sldId id="2147483597" r:id="rId40"/>
    <p:sldId id="2147483631" r:id="rId41"/>
    <p:sldId id="264" r:id="rId42"/>
    <p:sldId id="2147480222"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5E009A-96CB-FF4D-0D25-34FD6060C648}" v="1" dt="2026-04-15T08:37:02.500"/>
    <p1510:client id="{DA47086C-ECF1-44F1-8B49-3CB7580B118E}" v="37" dt="2026-04-15T07:28:41.6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FFFFFD_898B88CA.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7FFFFFFD_898B88CA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7FFFFFFD_898B88CA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7FFFF284_C0765660.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_7FFFF284_C07656603.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7FFFF284_C07656604.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Stats</c:v>
                </c:pt>
              </c:strCache>
            </c:strRef>
          </c:tx>
          <c:spPr>
            <a:ln>
              <a:noFill/>
            </a:ln>
          </c:spPr>
          <c:dPt>
            <c:idx val="0"/>
            <c:bubble3D val="0"/>
            <c:spPr>
              <a:solidFill>
                <a:schemeClr val="accent4"/>
              </a:solidFill>
              <a:ln w="19050">
                <a:noFill/>
              </a:ln>
              <a:effectLst/>
            </c:spPr>
            <c:extLst>
              <c:ext xmlns:c16="http://schemas.microsoft.com/office/drawing/2014/chart" uri="{C3380CC4-5D6E-409C-BE32-E72D297353CC}">
                <c16:uniqueId val="{00000002-251F-4972-BF98-884BE3496CD7}"/>
              </c:ext>
            </c:extLst>
          </c:dPt>
          <c:dPt>
            <c:idx val="1"/>
            <c:bubble3D val="0"/>
            <c:spPr>
              <a:solidFill>
                <a:schemeClr val="accent4">
                  <a:alpha val="10000"/>
                </a:schemeClr>
              </a:solidFill>
              <a:ln w="19050">
                <a:noFill/>
              </a:ln>
              <a:effectLst/>
            </c:spPr>
            <c:extLst>
              <c:ext xmlns:c16="http://schemas.microsoft.com/office/drawing/2014/chart" uri="{C3380CC4-5D6E-409C-BE32-E72D297353CC}">
                <c16:uniqueId val="{00000001-251F-4972-BF98-884BE3496CD7}"/>
              </c:ext>
            </c:extLst>
          </c:dPt>
          <c:dPt>
            <c:idx val="2"/>
            <c:bubble3D val="0"/>
            <c:spPr>
              <a:solidFill>
                <a:schemeClr val="accent3"/>
              </a:solidFill>
              <a:ln w="19050">
                <a:noFill/>
              </a:ln>
              <a:effectLst/>
            </c:spPr>
            <c:extLst>
              <c:ext xmlns:c16="http://schemas.microsoft.com/office/drawing/2014/chart" uri="{C3380CC4-5D6E-409C-BE32-E72D297353CC}">
                <c16:uniqueId val="{00000005-C99C-4892-A038-AB14B395AD2A}"/>
              </c:ext>
            </c:extLst>
          </c:dPt>
          <c:dPt>
            <c:idx val="3"/>
            <c:bubble3D val="0"/>
            <c:spPr>
              <a:solidFill>
                <a:schemeClr val="accent4"/>
              </a:solidFill>
              <a:ln w="19050">
                <a:noFill/>
              </a:ln>
              <a:effectLst/>
            </c:spPr>
            <c:extLst>
              <c:ext xmlns:c16="http://schemas.microsoft.com/office/drawing/2014/chart" uri="{C3380CC4-5D6E-409C-BE32-E72D297353CC}">
                <c16:uniqueId val="{00000007-C99C-4892-A038-AB14B395AD2A}"/>
              </c:ext>
            </c:extLst>
          </c:dPt>
          <c:cat>
            <c:strRef>
              <c:f>Sheet1!$A$2:$A$5</c:f>
              <c:strCache>
                <c:ptCount val="2"/>
                <c:pt idx="0">
                  <c:v>Main Stat</c:v>
                </c:pt>
                <c:pt idx="1">
                  <c:v>Remaining</c:v>
                </c:pt>
              </c:strCache>
            </c:strRef>
          </c:cat>
          <c:val>
            <c:numRef>
              <c:f>Sheet1!$B$2:$B$5</c:f>
              <c:numCache>
                <c:formatCode>General</c:formatCode>
                <c:ptCount val="4"/>
                <c:pt idx="0">
                  <c:v>48</c:v>
                </c:pt>
                <c:pt idx="1">
                  <c:v>52</c:v>
                </c:pt>
              </c:numCache>
            </c:numRef>
          </c:val>
          <c:extLst>
            <c:ext xmlns:c16="http://schemas.microsoft.com/office/drawing/2014/chart" uri="{C3380CC4-5D6E-409C-BE32-E72D297353CC}">
              <c16:uniqueId val="{00000000-251F-4972-BF98-884BE3496CD7}"/>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Stats</c:v>
                </c:pt>
              </c:strCache>
            </c:strRef>
          </c:tx>
          <c:spPr>
            <a:solidFill>
              <a:schemeClr val="accent5">
                <a:alpha val="92000"/>
              </a:schemeClr>
            </a:solidFill>
            <a:ln>
              <a:noFill/>
            </a:ln>
          </c:spPr>
          <c:dPt>
            <c:idx val="0"/>
            <c:bubble3D val="0"/>
            <c:spPr>
              <a:solidFill>
                <a:schemeClr val="accent5">
                  <a:alpha val="92000"/>
                </a:schemeClr>
              </a:solidFill>
              <a:ln w="19050">
                <a:noFill/>
              </a:ln>
              <a:effectLst/>
            </c:spPr>
            <c:extLst>
              <c:ext xmlns:c16="http://schemas.microsoft.com/office/drawing/2014/chart" uri="{C3380CC4-5D6E-409C-BE32-E72D297353CC}">
                <c16:uniqueId val="{00000002-251F-4972-BF98-884BE3496CD7}"/>
              </c:ext>
            </c:extLst>
          </c:dPt>
          <c:dPt>
            <c:idx val="1"/>
            <c:bubble3D val="0"/>
            <c:spPr>
              <a:solidFill>
                <a:schemeClr val="accent5">
                  <a:alpha val="10000"/>
                </a:schemeClr>
              </a:solidFill>
              <a:ln w="19050">
                <a:noFill/>
              </a:ln>
              <a:effectLst/>
            </c:spPr>
            <c:extLst>
              <c:ext xmlns:c16="http://schemas.microsoft.com/office/drawing/2014/chart" uri="{C3380CC4-5D6E-409C-BE32-E72D297353CC}">
                <c16:uniqueId val="{00000001-251F-4972-BF98-884BE3496CD7}"/>
              </c:ext>
            </c:extLst>
          </c:dPt>
          <c:dPt>
            <c:idx val="2"/>
            <c:bubble3D val="0"/>
            <c:spPr>
              <a:solidFill>
                <a:schemeClr val="accent5">
                  <a:alpha val="92000"/>
                </a:schemeClr>
              </a:solidFill>
              <a:ln w="19050">
                <a:noFill/>
              </a:ln>
              <a:effectLst/>
            </c:spPr>
            <c:extLst>
              <c:ext xmlns:c16="http://schemas.microsoft.com/office/drawing/2014/chart" uri="{C3380CC4-5D6E-409C-BE32-E72D297353CC}">
                <c16:uniqueId val="{00000005-3278-4630-9AF4-B31FC9635D74}"/>
              </c:ext>
            </c:extLst>
          </c:dPt>
          <c:dPt>
            <c:idx val="3"/>
            <c:bubble3D val="0"/>
            <c:spPr>
              <a:solidFill>
                <a:schemeClr val="accent5">
                  <a:alpha val="92000"/>
                </a:schemeClr>
              </a:solidFill>
              <a:ln w="19050">
                <a:noFill/>
              </a:ln>
              <a:effectLst/>
            </c:spPr>
            <c:extLst>
              <c:ext xmlns:c16="http://schemas.microsoft.com/office/drawing/2014/chart" uri="{C3380CC4-5D6E-409C-BE32-E72D297353CC}">
                <c16:uniqueId val="{00000007-3278-4630-9AF4-B31FC9635D74}"/>
              </c:ext>
            </c:extLst>
          </c:dPt>
          <c:cat>
            <c:strRef>
              <c:f>Sheet1!$A$2:$A$5</c:f>
              <c:strCache>
                <c:ptCount val="2"/>
                <c:pt idx="0">
                  <c:v>Main Stat</c:v>
                </c:pt>
                <c:pt idx="1">
                  <c:v>Remaining</c:v>
                </c:pt>
              </c:strCache>
            </c:strRef>
          </c:cat>
          <c:val>
            <c:numRef>
              <c:f>Sheet1!$B$2:$B$5</c:f>
              <c:numCache>
                <c:formatCode>General</c:formatCode>
                <c:ptCount val="4"/>
                <c:pt idx="0">
                  <c:v>10</c:v>
                </c:pt>
                <c:pt idx="1">
                  <c:v>90</c:v>
                </c:pt>
              </c:numCache>
            </c:numRef>
          </c:val>
          <c:extLst>
            <c:ext xmlns:c16="http://schemas.microsoft.com/office/drawing/2014/chart" uri="{C3380CC4-5D6E-409C-BE32-E72D297353CC}">
              <c16:uniqueId val="{00000000-251F-4972-BF98-884BE3496CD7}"/>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Stats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2-251F-4972-BF98-884BE3496CD7}"/>
              </c:ext>
            </c:extLst>
          </c:dPt>
          <c:dPt>
            <c:idx val="1"/>
            <c:bubble3D val="0"/>
            <c:spPr>
              <a:solidFill>
                <a:schemeClr val="accent3">
                  <a:alpha val="10000"/>
                </a:schemeClr>
              </a:solidFill>
              <a:ln w="19050">
                <a:noFill/>
              </a:ln>
              <a:effectLst/>
            </c:spPr>
            <c:extLst>
              <c:ext xmlns:c16="http://schemas.microsoft.com/office/drawing/2014/chart" uri="{C3380CC4-5D6E-409C-BE32-E72D297353CC}">
                <c16:uniqueId val="{00000001-251F-4972-BF98-884BE3496CD7}"/>
              </c:ext>
            </c:extLst>
          </c:dPt>
          <c:dPt>
            <c:idx val="2"/>
            <c:bubble3D val="0"/>
            <c:spPr>
              <a:solidFill>
                <a:schemeClr val="accent3"/>
              </a:solidFill>
              <a:ln w="19050">
                <a:noFill/>
              </a:ln>
              <a:effectLst/>
            </c:spPr>
            <c:extLst>
              <c:ext xmlns:c16="http://schemas.microsoft.com/office/drawing/2014/chart" uri="{C3380CC4-5D6E-409C-BE32-E72D297353CC}">
                <c16:uniqueId val="{00000005-3278-4630-9AF4-B31FC9635D74}"/>
              </c:ext>
            </c:extLst>
          </c:dPt>
          <c:dPt>
            <c:idx val="3"/>
            <c:bubble3D val="0"/>
            <c:spPr>
              <a:solidFill>
                <a:schemeClr val="accent4"/>
              </a:solidFill>
              <a:ln w="19050">
                <a:noFill/>
              </a:ln>
              <a:effectLst/>
            </c:spPr>
            <c:extLst>
              <c:ext xmlns:c16="http://schemas.microsoft.com/office/drawing/2014/chart" uri="{C3380CC4-5D6E-409C-BE32-E72D297353CC}">
                <c16:uniqueId val="{00000007-3278-4630-9AF4-B31FC9635D74}"/>
              </c:ext>
            </c:extLst>
          </c:dPt>
          <c:cat>
            <c:strRef>
              <c:f>Sheet1!$A$2:$A$5</c:f>
              <c:strCache>
                <c:ptCount val="2"/>
                <c:pt idx="0">
                  <c:v>Main Stat</c:v>
                </c:pt>
                <c:pt idx="1">
                  <c:v>Remaining</c:v>
                </c:pt>
              </c:strCache>
            </c:strRef>
          </c:cat>
          <c:val>
            <c:numRef>
              <c:f>Sheet1!$B$2:$B$5</c:f>
              <c:numCache>
                <c:formatCode>General</c:formatCode>
                <c:ptCount val="4"/>
                <c:pt idx="0">
                  <c:v>42</c:v>
                </c:pt>
                <c:pt idx="1">
                  <c:v>58</c:v>
                </c:pt>
              </c:numCache>
            </c:numRef>
          </c:val>
          <c:extLst>
            <c:ext xmlns:c16="http://schemas.microsoft.com/office/drawing/2014/chart" uri="{C3380CC4-5D6E-409C-BE32-E72D297353CC}">
              <c16:uniqueId val="{00000000-251F-4972-BF98-884BE3496CD7}"/>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Stats</c:v>
                </c:pt>
              </c:strCache>
            </c:strRef>
          </c:tx>
          <c:spPr>
            <a:ln>
              <a:noFill/>
            </a:ln>
          </c:spPr>
          <c:dPt>
            <c:idx val="0"/>
            <c:bubble3D val="0"/>
            <c:spPr>
              <a:solidFill>
                <a:schemeClr val="accent4"/>
              </a:solidFill>
              <a:ln w="19050">
                <a:noFill/>
              </a:ln>
              <a:effectLst/>
            </c:spPr>
            <c:extLst>
              <c:ext xmlns:c16="http://schemas.microsoft.com/office/drawing/2014/chart" uri="{C3380CC4-5D6E-409C-BE32-E72D297353CC}">
                <c16:uniqueId val="{00000002-251F-4972-BF98-884BE3496CD7}"/>
              </c:ext>
            </c:extLst>
          </c:dPt>
          <c:dPt>
            <c:idx val="1"/>
            <c:bubble3D val="0"/>
            <c:spPr>
              <a:solidFill>
                <a:schemeClr val="accent4">
                  <a:alpha val="10000"/>
                </a:schemeClr>
              </a:solidFill>
              <a:ln w="19050">
                <a:noFill/>
              </a:ln>
              <a:effectLst/>
            </c:spPr>
            <c:extLst>
              <c:ext xmlns:c16="http://schemas.microsoft.com/office/drawing/2014/chart" uri="{C3380CC4-5D6E-409C-BE32-E72D297353CC}">
                <c16:uniqueId val="{00000001-251F-4972-BF98-884BE3496CD7}"/>
              </c:ext>
            </c:extLst>
          </c:dPt>
          <c:dPt>
            <c:idx val="2"/>
            <c:bubble3D val="0"/>
            <c:spPr>
              <a:solidFill>
                <a:schemeClr val="accent3"/>
              </a:solidFill>
              <a:ln w="19050">
                <a:noFill/>
              </a:ln>
              <a:effectLst/>
            </c:spPr>
            <c:extLst>
              <c:ext xmlns:c16="http://schemas.microsoft.com/office/drawing/2014/chart" uri="{C3380CC4-5D6E-409C-BE32-E72D297353CC}">
                <c16:uniqueId val="{00000005-C99C-4892-A038-AB14B395AD2A}"/>
              </c:ext>
            </c:extLst>
          </c:dPt>
          <c:dPt>
            <c:idx val="3"/>
            <c:bubble3D val="0"/>
            <c:spPr>
              <a:solidFill>
                <a:schemeClr val="accent4"/>
              </a:solidFill>
              <a:ln w="19050">
                <a:noFill/>
              </a:ln>
              <a:effectLst/>
            </c:spPr>
            <c:extLst>
              <c:ext xmlns:c16="http://schemas.microsoft.com/office/drawing/2014/chart" uri="{C3380CC4-5D6E-409C-BE32-E72D297353CC}">
                <c16:uniqueId val="{00000007-C99C-4892-A038-AB14B395AD2A}"/>
              </c:ext>
            </c:extLst>
          </c:dPt>
          <c:cat>
            <c:strRef>
              <c:f>Sheet1!$A$2:$A$5</c:f>
              <c:strCache>
                <c:ptCount val="2"/>
                <c:pt idx="0">
                  <c:v>Main Stat</c:v>
                </c:pt>
                <c:pt idx="1">
                  <c:v>Remaining</c:v>
                </c:pt>
              </c:strCache>
            </c:strRef>
          </c:cat>
          <c:val>
            <c:numRef>
              <c:f>Sheet1!$B$2:$B$5</c:f>
              <c:numCache>
                <c:formatCode>General</c:formatCode>
                <c:ptCount val="4"/>
                <c:pt idx="0">
                  <c:v>95</c:v>
                </c:pt>
                <c:pt idx="1">
                  <c:v>5</c:v>
                </c:pt>
              </c:numCache>
            </c:numRef>
          </c:val>
          <c:extLst>
            <c:ext xmlns:c16="http://schemas.microsoft.com/office/drawing/2014/chart" uri="{C3380CC4-5D6E-409C-BE32-E72D297353CC}">
              <c16:uniqueId val="{00000000-251F-4972-BF98-884BE3496CD7}"/>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Stats</c:v>
                </c:pt>
              </c:strCache>
            </c:strRef>
          </c:tx>
          <c:spPr>
            <a:solidFill>
              <a:schemeClr val="accent5">
                <a:alpha val="92000"/>
              </a:schemeClr>
            </a:solidFill>
            <a:ln>
              <a:noFill/>
            </a:ln>
          </c:spPr>
          <c:dPt>
            <c:idx val="0"/>
            <c:bubble3D val="0"/>
            <c:spPr>
              <a:solidFill>
                <a:schemeClr val="accent5">
                  <a:alpha val="92000"/>
                </a:schemeClr>
              </a:solidFill>
              <a:ln w="19050">
                <a:noFill/>
              </a:ln>
              <a:effectLst/>
            </c:spPr>
            <c:extLst>
              <c:ext xmlns:c16="http://schemas.microsoft.com/office/drawing/2014/chart" uri="{C3380CC4-5D6E-409C-BE32-E72D297353CC}">
                <c16:uniqueId val="{00000002-251F-4972-BF98-884BE3496CD7}"/>
              </c:ext>
            </c:extLst>
          </c:dPt>
          <c:dPt>
            <c:idx val="1"/>
            <c:bubble3D val="0"/>
            <c:spPr>
              <a:solidFill>
                <a:schemeClr val="accent5">
                  <a:alpha val="10000"/>
                </a:schemeClr>
              </a:solidFill>
              <a:ln w="19050">
                <a:noFill/>
              </a:ln>
              <a:effectLst/>
            </c:spPr>
            <c:extLst>
              <c:ext xmlns:c16="http://schemas.microsoft.com/office/drawing/2014/chart" uri="{C3380CC4-5D6E-409C-BE32-E72D297353CC}">
                <c16:uniqueId val="{00000001-251F-4972-BF98-884BE3496CD7}"/>
              </c:ext>
            </c:extLst>
          </c:dPt>
          <c:dPt>
            <c:idx val="2"/>
            <c:bubble3D val="0"/>
            <c:spPr>
              <a:solidFill>
                <a:schemeClr val="accent5">
                  <a:alpha val="92000"/>
                </a:schemeClr>
              </a:solidFill>
              <a:ln w="19050">
                <a:noFill/>
              </a:ln>
              <a:effectLst/>
            </c:spPr>
            <c:extLst>
              <c:ext xmlns:c16="http://schemas.microsoft.com/office/drawing/2014/chart" uri="{C3380CC4-5D6E-409C-BE32-E72D297353CC}">
                <c16:uniqueId val="{00000005-3278-4630-9AF4-B31FC9635D74}"/>
              </c:ext>
            </c:extLst>
          </c:dPt>
          <c:dPt>
            <c:idx val="3"/>
            <c:bubble3D val="0"/>
            <c:spPr>
              <a:solidFill>
                <a:schemeClr val="accent5">
                  <a:alpha val="92000"/>
                </a:schemeClr>
              </a:solidFill>
              <a:ln w="19050">
                <a:noFill/>
              </a:ln>
              <a:effectLst/>
            </c:spPr>
            <c:extLst>
              <c:ext xmlns:c16="http://schemas.microsoft.com/office/drawing/2014/chart" uri="{C3380CC4-5D6E-409C-BE32-E72D297353CC}">
                <c16:uniqueId val="{00000007-3278-4630-9AF4-B31FC9635D74}"/>
              </c:ext>
            </c:extLst>
          </c:dPt>
          <c:cat>
            <c:strRef>
              <c:f>Sheet1!$A$2:$A$5</c:f>
              <c:strCache>
                <c:ptCount val="2"/>
                <c:pt idx="0">
                  <c:v>Main Stat</c:v>
                </c:pt>
                <c:pt idx="1">
                  <c:v>Remaining</c:v>
                </c:pt>
              </c:strCache>
            </c:strRef>
          </c:cat>
          <c:val>
            <c:numRef>
              <c:f>Sheet1!$B$2:$B$5</c:f>
              <c:numCache>
                <c:formatCode>General</c:formatCode>
                <c:ptCount val="4"/>
                <c:pt idx="0">
                  <c:v>90</c:v>
                </c:pt>
                <c:pt idx="1">
                  <c:v>10</c:v>
                </c:pt>
              </c:numCache>
            </c:numRef>
          </c:val>
          <c:extLst>
            <c:ext xmlns:c16="http://schemas.microsoft.com/office/drawing/2014/chart" uri="{C3380CC4-5D6E-409C-BE32-E72D297353CC}">
              <c16:uniqueId val="{00000000-251F-4972-BF98-884BE3496CD7}"/>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Stats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2-251F-4972-BF98-884BE3496CD7}"/>
              </c:ext>
            </c:extLst>
          </c:dPt>
          <c:dPt>
            <c:idx val="1"/>
            <c:bubble3D val="0"/>
            <c:spPr>
              <a:solidFill>
                <a:schemeClr val="accent3">
                  <a:alpha val="10000"/>
                </a:schemeClr>
              </a:solidFill>
              <a:ln w="19050">
                <a:noFill/>
              </a:ln>
              <a:effectLst/>
            </c:spPr>
            <c:extLst>
              <c:ext xmlns:c16="http://schemas.microsoft.com/office/drawing/2014/chart" uri="{C3380CC4-5D6E-409C-BE32-E72D297353CC}">
                <c16:uniqueId val="{00000001-251F-4972-BF98-884BE3496CD7}"/>
              </c:ext>
            </c:extLst>
          </c:dPt>
          <c:dPt>
            <c:idx val="2"/>
            <c:bubble3D val="0"/>
            <c:spPr>
              <a:solidFill>
                <a:schemeClr val="accent3"/>
              </a:solidFill>
              <a:ln w="19050">
                <a:noFill/>
              </a:ln>
              <a:effectLst/>
            </c:spPr>
            <c:extLst>
              <c:ext xmlns:c16="http://schemas.microsoft.com/office/drawing/2014/chart" uri="{C3380CC4-5D6E-409C-BE32-E72D297353CC}">
                <c16:uniqueId val="{00000005-3278-4630-9AF4-B31FC9635D74}"/>
              </c:ext>
            </c:extLst>
          </c:dPt>
          <c:dPt>
            <c:idx val="3"/>
            <c:bubble3D val="0"/>
            <c:spPr>
              <a:solidFill>
                <a:schemeClr val="accent4"/>
              </a:solidFill>
              <a:ln w="19050">
                <a:noFill/>
              </a:ln>
              <a:effectLst/>
            </c:spPr>
            <c:extLst>
              <c:ext xmlns:c16="http://schemas.microsoft.com/office/drawing/2014/chart" uri="{C3380CC4-5D6E-409C-BE32-E72D297353CC}">
                <c16:uniqueId val="{00000007-3278-4630-9AF4-B31FC9635D74}"/>
              </c:ext>
            </c:extLst>
          </c:dPt>
          <c:cat>
            <c:strRef>
              <c:f>Sheet1!$A$2:$A$5</c:f>
              <c:strCache>
                <c:ptCount val="2"/>
                <c:pt idx="0">
                  <c:v>Main Stat</c:v>
                </c:pt>
                <c:pt idx="1">
                  <c:v>Remaining</c:v>
                </c:pt>
              </c:strCache>
            </c:strRef>
          </c:cat>
          <c:val>
            <c:numRef>
              <c:f>Sheet1!$B$2:$B$5</c:f>
              <c:numCache>
                <c:formatCode>General</c:formatCode>
                <c:ptCount val="4"/>
                <c:pt idx="0">
                  <c:v>100</c:v>
                </c:pt>
                <c:pt idx="1">
                  <c:v>0</c:v>
                </c:pt>
              </c:numCache>
            </c:numRef>
          </c:val>
          <c:extLst>
            <c:ext xmlns:c16="http://schemas.microsoft.com/office/drawing/2014/chart" uri="{C3380CC4-5D6E-409C-BE32-E72D297353CC}">
              <c16:uniqueId val="{00000000-251F-4972-BF98-884BE3496CD7}"/>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0F3DF-A267-42EC-A0EE-BD7F7CD1E5E1}" type="datetimeFigureOut">
              <a:rPr lang="en-US" smtClean="0"/>
              <a:t>4/15/2026</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5C5195-0056-4248-9D84-98805D4CE62A}" type="slidenum">
              <a:rPr lang="en-US" smtClean="0"/>
              <a:t>‹N›</a:t>
            </a:fld>
            <a:endParaRPr lang="en-US"/>
          </a:p>
        </p:txBody>
      </p:sp>
    </p:spTree>
    <p:extLst>
      <p:ext uri="{BB962C8B-B14F-4D97-AF65-F5344CB8AC3E}">
        <p14:creationId xmlns:p14="http://schemas.microsoft.com/office/powerpoint/2010/main" val="666250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0" i="0" kern="1200">
                <a:solidFill>
                  <a:schemeClr val="tx1"/>
                </a:solidFill>
                <a:effectLst/>
                <a:latin typeface="+mn-lt"/>
                <a:ea typeface="+mn-ea"/>
                <a:cs typeface="+mn-cs"/>
              </a:rPr>
              <a:t>Il 2024 ha segnato una crescita significativa degli attacchi cyber: +23% nel mondo solo nel primo semestre. L’Italia continua a essere uno dei paesi più colpiti, con il 10% degli attacchi gravi globali, nonostante il suo peso demografico e di PIL sia molto inferiore. Questo significa una cosa: siamo un bersaglio privilegiato. Questo scenario rende la compliance NIS2 non solo un obbligo normativo, ma un elemento competitivo di sopravvivenza.</a:t>
            </a:r>
          </a:p>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7523D4-1AD2-CC4C-9156-282EB6D57660}"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54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BF513-3645-A9F3-7B5D-1D08B9DCA1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75A16-6D91-B327-7EA1-A9DD3DC246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06856B-EF64-0635-2BDB-D0EB59115A7F}"/>
              </a:ext>
            </a:extLst>
          </p:cNvPr>
          <p:cNvSpPr>
            <a:spLocks noGrp="1"/>
          </p:cNvSpPr>
          <p:nvPr>
            <p:ph type="body" idx="1"/>
          </p:nvPr>
        </p:nvSpPr>
        <p:spPr/>
        <p:txBody>
          <a:bodyPr/>
          <a:lstStyle/>
          <a:p>
            <a:r>
              <a:rPr lang="en-US"/>
              <a:t>Another requirement that traditionally pushed organization to purchase an XDR as well as a SIEM or a Log Management solution revolves around data retention.</a:t>
            </a:r>
          </a:p>
          <a:p>
            <a:endParaRPr lang="en-US"/>
          </a:p>
          <a:p>
            <a:r>
              <a:rPr lang="en-US"/>
              <a:t>With Taegis that is no longer a concern. We will store all ingested data by default for 12 months, in hot storage, both the parsed as well as the original logs. And we can do that up to 5 years, if required.</a:t>
            </a:r>
            <a:endParaRPr lang="en-NL"/>
          </a:p>
        </p:txBody>
      </p:sp>
      <p:sp>
        <p:nvSpPr>
          <p:cNvPr id="4" name="Slide Number Placeholder 3">
            <a:extLst>
              <a:ext uri="{FF2B5EF4-FFF2-40B4-BE49-F238E27FC236}">
                <a16:creationId xmlns:a16="http://schemas.microsoft.com/office/drawing/2014/main" id="{EB3CDB28-4075-AA24-AC27-37D3F75FC8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3FD93-B1B7-476C-BD3C-8962B1EDB8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4488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89A5D-B24F-EC0C-39AA-A0F2BB6CE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0E397B-94E8-E633-8408-C773EBE0A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C4BCA5-00BB-46D9-41A7-93ACB7503C2F}"/>
              </a:ext>
            </a:extLst>
          </p:cNvPr>
          <p:cNvSpPr>
            <a:spLocks noGrp="1"/>
          </p:cNvSpPr>
          <p:nvPr>
            <p:ph type="body" idx="1"/>
          </p:nvPr>
        </p:nvSpPr>
        <p:spPr/>
        <p:txBody>
          <a:bodyPr/>
          <a:lstStyle/>
          <a:p>
            <a:r>
              <a:rPr lang="en-US"/>
              <a:t>And many of our integrations are bi-directional. Which means that through Taegis you can also execute response actions, directly against the tools and technologies of the 3</a:t>
            </a:r>
            <a:r>
              <a:rPr lang="en-US" baseline="30000"/>
              <a:t>rd</a:t>
            </a:r>
            <a:r>
              <a:rPr lang="en-US"/>
              <a:t> party vendors in the customer’s environment – without the need of an additional SOAR tool or capability.</a:t>
            </a:r>
          </a:p>
          <a:p>
            <a:endParaRPr lang="en-US"/>
          </a:p>
          <a:p>
            <a:r>
              <a:rPr lang="en-US"/>
              <a:t>Our automation playbooks can cover a variety of actions, such as:</a:t>
            </a:r>
          </a:p>
          <a:p>
            <a:endParaRPr lang="en-US"/>
          </a:p>
          <a:p>
            <a:pPr marL="171450" indent="-171450">
              <a:buFont typeface="Wingdings" panose="05000000000000000000" pitchFamily="2" charset="2"/>
              <a:buChar char="è"/>
            </a:pPr>
            <a:r>
              <a:rPr lang="en-US"/>
              <a:t>Response: endpoint response, identity response, network response and more</a:t>
            </a:r>
          </a:p>
          <a:p>
            <a:pPr marL="171450" indent="-171450">
              <a:buFont typeface="Wingdings" panose="05000000000000000000" pitchFamily="2" charset="2"/>
              <a:buChar char="è"/>
            </a:pPr>
            <a:r>
              <a:rPr lang="en-US"/>
              <a:t>Workflow: integrate Taegis with the customer’s ITSM of choice, trigger e-mail alerts and others</a:t>
            </a:r>
          </a:p>
          <a:p>
            <a:pPr marL="171450" indent="-171450">
              <a:buFont typeface="Wingdings" panose="05000000000000000000" pitchFamily="2" charset="2"/>
              <a:buChar char="è"/>
            </a:pPr>
            <a:r>
              <a:rPr lang="en-US"/>
              <a:t>Enrichment: enrich available information with respect to for example identities or email by reaching out into the customer’s environment and bringing back relevant information at the analysts’ fingertips</a:t>
            </a:r>
          </a:p>
          <a:p>
            <a:pPr marL="0" indent="0">
              <a:buFont typeface="Wingdings" panose="05000000000000000000" pitchFamily="2" charset="2"/>
              <a:buNone/>
            </a:pPr>
            <a:endParaRPr lang="en-US"/>
          </a:p>
          <a:p>
            <a:pPr marL="0" indent="0">
              <a:buFont typeface="Wingdings" panose="05000000000000000000" pitchFamily="2" charset="2"/>
              <a:buNone/>
            </a:pPr>
            <a:r>
              <a:rPr lang="en-US"/>
              <a:t>And again, these are available for our own technology, but also for 3</a:t>
            </a:r>
            <a:r>
              <a:rPr lang="en-US" baseline="30000"/>
              <a:t>rd</a:t>
            </a:r>
            <a:r>
              <a:rPr lang="en-US"/>
              <a:t> parties. Out of the box and at no additional cost.</a:t>
            </a:r>
          </a:p>
          <a:p>
            <a:pPr marL="0" indent="0">
              <a:buFont typeface="Wingdings" panose="05000000000000000000" pitchFamily="2" charset="2"/>
              <a:buNone/>
            </a:pPr>
            <a:endParaRPr lang="en-NL"/>
          </a:p>
        </p:txBody>
      </p:sp>
      <p:sp>
        <p:nvSpPr>
          <p:cNvPr id="4" name="Slide Number Placeholder 3">
            <a:extLst>
              <a:ext uri="{FF2B5EF4-FFF2-40B4-BE49-F238E27FC236}">
                <a16:creationId xmlns:a16="http://schemas.microsoft.com/office/drawing/2014/main" id="{D063289D-20B8-4F09-4675-DD26F22868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3FD93-B1B7-476C-BD3C-8962B1EDB8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4841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9EEAF-E1EB-EEA0-FDBB-372DD0C4DC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F61DD9-1389-AADE-0D43-0F10143C73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EC5D7-FC4D-DDA7-03D4-7DDA9AD6B2CD}"/>
              </a:ext>
            </a:extLst>
          </p:cNvPr>
          <p:cNvSpPr>
            <a:spLocks noGrp="1"/>
          </p:cNvSpPr>
          <p:nvPr>
            <p:ph type="body" idx="1"/>
          </p:nvPr>
        </p:nvSpPr>
        <p:spPr/>
        <p:txBody>
          <a:bodyPr/>
          <a:lstStyle/>
          <a:p>
            <a:r>
              <a:rPr lang="en-US"/>
              <a:t>We can’t talk about NG-SIEM capabilities without touching upon customization capabilities. This is one of those requirements where XDR solutions usually fall short, and where organizations (still) turn to SIEM solutions.</a:t>
            </a:r>
          </a:p>
          <a:p>
            <a:endParaRPr lang="en-US"/>
          </a:p>
          <a:p>
            <a:r>
              <a:rPr lang="en-US"/>
              <a:t>With Taegis there are numerous customization opportunities, such as:</a:t>
            </a:r>
          </a:p>
          <a:p>
            <a:endParaRPr lang="en-US"/>
          </a:p>
          <a:p>
            <a:pPr marL="171450" indent="-171450">
              <a:buFont typeface="Wingdings" panose="05000000000000000000" pitchFamily="2" charset="2"/>
              <a:buChar char="è"/>
            </a:pPr>
            <a:r>
              <a:rPr lang="en-US"/>
              <a:t>Custom Rules: for creating your own alerts and detections. These are especially useful for covering compliance use cases, such as for example triggering an alert when a user is added to the Domain Admin group. We will see how to create one during the demo, in a few minutes.</a:t>
            </a:r>
          </a:p>
          <a:p>
            <a:pPr marL="171450" indent="-171450">
              <a:buFont typeface="Wingdings" panose="05000000000000000000" pitchFamily="2" charset="2"/>
              <a:buChar char="è"/>
            </a:pPr>
            <a:r>
              <a:rPr lang="en-US"/>
              <a:t>Custom Parsers: integrate any log sources that makes sense for your customer and create relevant parsing for it. This is also available out of the box, at no additional cost. Moreover, once the log source is parsed, there are certain out of the box Taegis detectors – such as watchlists – that might even start triggering relevant alerts for the newly onboarded custom log source. And we will see an example of this as well, later in the session.</a:t>
            </a:r>
          </a:p>
          <a:p>
            <a:pPr marL="171450" indent="-171450">
              <a:buFont typeface="Wingdings" panose="05000000000000000000" pitchFamily="2" charset="2"/>
              <a:buChar char="è"/>
            </a:pPr>
            <a:r>
              <a:rPr lang="en-US"/>
              <a:t>Finally, if the out of the box automations are not enough and there are more specific requirements, creating custom connectors and playbooks is also available. We are discussing about automations in more details in a dedicated session.</a:t>
            </a:r>
            <a:endParaRPr lang="en-NL"/>
          </a:p>
        </p:txBody>
      </p:sp>
      <p:sp>
        <p:nvSpPr>
          <p:cNvPr id="4" name="Slide Number Placeholder 3">
            <a:extLst>
              <a:ext uri="{FF2B5EF4-FFF2-40B4-BE49-F238E27FC236}">
                <a16:creationId xmlns:a16="http://schemas.microsoft.com/office/drawing/2014/main" id="{376F8733-FBC8-2331-7D96-F49844F579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3FD93-B1B7-476C-BD3C-8962B1EDB8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2664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3D840-0D35-CE52-6100-4E31CAA8CA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1709D6-3CC8-6FBD-5F6C-6274EB614A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80DF26-BE02-4A4E-733C-2E62A4E35591}"/>
              </a:ext>
            </a:extLst>
          </p:cNvPr>
          <p:cNvSpPr>
            <a:spLocks noGrp="1"/>
          </p:cNvSpPr>
          <p:nvPr>
            <p:ph type="body" idx="1"/>
          </p:nvPr>
        </p:nvSpPr>
        <p:spPr/>
        <p:txBody>
          <a:bodyPr/>
          <a:lstStyle/>
          <a:p>
            <a:r>
              <a:rPr lang="en-US"/>
              <a:t>SecOps analysts and more mature customers can use various tools for running complex searches and delivering threat hunting activities.</a:t>
            </a:r>
          </a:p>
          <a:p>
            <a:endParaRPr lang="en-US"/>
          </a:p>
          <a:p>
            <a:r>
              <a:rPr lang="en-US"/>
              <a:t>Taegis has a built-in query search capability, that allows for sweeping through all the alerts, logs, schemas and even unparsed logs for the entire retention time.</a:t>
            </a:r>
          </a:p>
          <a:p>
            <a:endParaRPr lang="en-US"/>
          </a:p>
          <a:p>
            <a:r>
              <a:rPr lang="en-US"/>
              <a:t>AI features are available for supporting with query building, where a user can type a desired search job in natural language, and the AI Query Generator will transform that into a Taegis valid query.</a:t>
            </a:r>
          </a:p>
          <a:p>
            <a:endParaRPr lang="en-US"/>
          </a:p>
          <a:p>
            <a:r>
              <a:rPr lang="en-US"/>
              <a:t>Finally, multi-step complex threat hunting scenarios can be run by integrating Taegis with a </a:t>
            </a:r>
            <a:r>
              <a:rPr lang="en-US" err="1"/>
              <a:t>Jupyter</a:t>
            </a:r>
            <a:r>
              <a:rPr lang="en-US"/>
              <a:t> Notebooks environment.</a:t>
            </a:r>
            <a:endParaRPr lang="en-NL"/>
          </a:p>
        </p:txBody>
      </p:sp>
      <p:sp>
        <p:nvSpPr>
          <p:cNvPr id="4" name="Slide Number Placeholder 3">
            <a:extLst>
              <a:ext uri="{FF2B5EF4-FFF2-40B4-BE49-F238E27FC236}">
                <a16:creationId xmlns:a16="http://schemas.microsoft.com/office/drawing/2014/main" id="{A1DA3BD8-661E-F700-E0A0-31660A73E9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3FD93-B1B7-476C-BD3C-8962B1EDB8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73298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8C30F-1465-5447-8183-B2AD455DEA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22F667-1757-A0D4-6E16-F28C551433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42E310-92B5-AE7F-9171-5B7F1EE2BE56}"/>
              </a:ext>
            </a:extLst>
          </p:cNvPr>
          <p:cNvSpPr>
            <a:spLocks noGrp="1"/>
          </p:cNvSpPr>
          <p:nvPr>
            <p:ph type="body" idx="1"/>
          </p:nvPr>
        </p:nvSpPr>
        <p:spPr/>
        <p:txBody>
          <a:bodyPr/>
          <a:lstStyle/>
          <a:p>
            <a:r>
              <a:rPr lang="en-US"/>
              <a:t>Based on the previously mentioned search query capability, Taegis offers out of the box as well as custom Reporting and Dashboarding capabilities. These can be created against any data set stored in Taegis, and will support various visual representations, on demand or scheduled triggers as well as partial or full events exports.</a:t>
            </a:r>
            <a:endParaRPr lang="en-NL"/>
          </a:p>
        </p:txBody>
      </p:sp>
      <p:sp>
        <p:nvSpPr>
          <p:cNvPr id="4" name="Slide Number Placeholder 3">
            <a:extLst>
              <a:ext uri="{FF2B5EF4-FFF2-40B4-BE49-F238E27FC236}">
                <a16:creationId xmlns:a16="http://schemas.microsoft.com/office/drawing/2014/main" id="{50F9D009-AA52-A262-CA28-872E1C886C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3FD93-B1B7-476C-BD3C-8962B1EDB8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54761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pPr marL="171450" indent="-171450">
              <a:buFont typeface="Arial" panose="020B0604020202020204" pitchFamily="34" charset="0"/>
              <a:buChar char="•"/>
            </a:pPr>
            <a:r>
              <a:rPr lang="en-US"/>
              <a:t>BYOD, WFH, and cloud adoption trends are creating new avenues for threat actors to exploit that are difficult for endpoints security products to protect against</a:t>
            </a:r>
          </a:p>
          <a:p>
            <a:pPr marL="171450" indent="-171450">
              <a:buFont typeface="Arial" panose="020B0604020202020204" pitchFamily="34" charset="0"/>
              <a:buChar char="•"/>
            </a:pPr>
            <a:r>
              <a:rPr lang="en-US"/>
              <a:t>Identity has become one of the primary control points for protecting organizations</a:t>
            </a:r>
          </a:p>
          <a:p>
            <a:pPr marL="171450" indent="-171450">
              <a:buFont typeface="Arial" panose="020B0604020202020204" pitchFamily="34" charset="0"/>
              <a:buChar char="•"/>
            </a:pPr>
            <a:r>
              <a:rPr lang="en-US"/>
              <a:t>But Identity and Access Management is difficult and complex with a constantly changing set of accounts, policies, configurations, and settings.  </a:t>
            </a:r>
          </a:p>
          <a:p>
            <a:pPr marL="171450" indent="-171450">
              <a:buFont typeface="Arial" panose="020B0604020202020204" pitchFamily="34" charset="0"/>
              <a:buChar char="•"/>
            </a:pPr>
            <a:r>
              <a:rPr lang="en-US"/>
              <a:t>This is only made more complex when you remember that identities don’t just map to employees but now represent IoT devices and service accounts used by machines and applications across the organization.</a:t>
            </a:r>
          </a:p>
          <a:p>
            <a:pPr marL="171450" indent="-171450">
              <a:buFont typeface="Arial" panose="020B0604020202020204" pitchFamily="34" charset="0"/>
              <a:buChar char="•"/>
            </a:pPr>
            <a:r>
              <a:rPr lang="en-US"/>
              <a:t>Identity is the new perimeter </a:t>
            </a:r>
            <a:r>
              <a:rPr lang="en-US">
                <a:sym typeface="Wingdings" panose="05000000000000000000" pitchFamily="2" charset="2"/>
              </a:rPr>
              <a:t> The evolution of </a:t>
            </a:r>
            <a:r>
              <a:rPr lang="en-US"/>
              <a:t> perimeter and vendors </a:t>
            </a:r>
          </a:p>
          <a:p>
            <a:endParaRPr lang="en-US"/>
          </a:p>
          <a:p>
            <a:r>
              <a:rPr lang="en-US"/>
              <a:t>And this complexity is being exploited:</a:t>
            </a:r>
          </a:p>
          <a:p>
            <a:pPr marL="171450" indent="-171450">
              <a:buFont typeface="Arial" panose="020B0604020202020204" pitchFamily="34" charset="0"/>
              <a:buChar char="•"/>
            </a:pPr>
            <a:r>
              <a:rPr lang="en-US"/>
              <a:t>95% of organizations have a critical identity misconfiguration</a:t>
            </a:r>
          </a:p>
          <a:p>
            <a:pPr marL="171450" indent="-171450">
              <a:buFont typeface="Arial" panose="020B0604020202020204" pitchFamily="34" charset="0"/>
              <a:buChar char="•"/>
            </a:pPr>
            <a:r>
              <a:rPr lang="en-US"/>
              <a:t>90% of organizations experienced an identity breach in last year</a:t>
            </a:r>
          </a:p>
          <a:p>
            <a:endParaRPr lang="en-US"/>
          </a:p>
          <a:p>
            <a:r>
              <a:rPr lang="en-US"/>
              <a:t>As you can see, identity is the fuel of the cybercriminal ecosystem. </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43FD93-B1B7-476C-BD3C-8962B1EDB8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702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1800"/>
              </a:lnSpc>
              <a:buFont typeface="Arial" panose="020B0604020202020204" pitchFamily="34" charset="0"/>
              <a:buNone/>
            </a:pPr>
            <a:r>
              <a:rPr lang="en-US" sz="1200"/>
              <a:t>Speaker Notes:</a:t>
            </a:r>
          </a:p>
          <a:p>
            <a:pPr marL="171450" indent="-171450">
              <a:lnSpc>
                <a:spcPts val="1800"/>
              </a:lnSpc>
              <a:buFont typeface="Arial" panose="020B0604020202020204" pitchFamily="34" charset="0"/>
              <a:buChar char="•"/>
            </a:pPr>
            <a:r>
              <a:rPr lang="en-US" sz="1200"/>
              <a:t>We see that 95% of organizations have identity vulnerabilities and misconfigurations</a:t>
            </a:r>
          </a:p>
          <a:p>
            <a:pPr marL="171450" indent="-171450">
              <a:lnSpc>
                <a:spcPts val="1800"/>
              </a:lnSpc>
              <a:buFont typeface="Arial" panose="020B0604020202020204" pitchFamily="34" charset="0"/>
              <a:buChar char="•"/>
            </a:pPr>
            <a:r>
              <a:rPr lang="en-US" sz="1200"/>
              <a:t>With </a:t>
            </a:r>
            <a:r>
              <a:rPr lang="en-US"/>
              <a:t>Sophos ITDR</a:t>
            </a:r>
            <a:r>
              <a:rPr lang="en-US" sz="1200"/>
              <a:t>, we are continuously monitoring the environment for identity risks</a:t>
            </a:r>
          </a:p>
          <a:p>
            <a:pPr marL="171450" indent="-171450">
              <a:lnSpc>
                <a:spcPts val="1800"/>
              </a:lnSpc>
              <a:buFont typeface="Arial" panose="020B0604020202020204" pitchFamily="34" charset="0"/>
              <a:buChar char="•"/>
            </a:pPr>
            <a:r>
              <a:rPr lang="en-US" sz="1200"/>
              <a:t>In fact, these risks are being uncovered in minutes compared to days with legacy solutions</a:t>
            </a:r>
          </a:p>
          <a:p>
            <a:pPr marL="171450" indent="-171450">
              <a:lnSpc>
                <a:spcPts val="1800"/>
              </a:lnSpc>
              <a:buFont typeface="Arial" panose="020B0604020202020204" pitchFamily="34" charset="0"/>
              <a:buChar char="•"/>
            </a:pPr>
            <a:r>
              <a:rPr lang="en-US" sz="1200"/>
              <a:t>There is a risk score that rates a customers’ identity security posture</a:t>
            </a:r>
          </a:p>
          <a:p>
            <a:pPr marL="171450" indent="-171450">
              <a:lnSpc>
                <a:spcPts val="1800"/>
              </a:lnSpc>
              <a:buFont typeface="Arial" panose="020B0604020202020204" pitchFamily="34" charset="0"/>
              <a:buChar char="•"/>
            </a:pPr>
            <a:r>
              <a:rPr lang="en-US" sz="1200"/>
              <a:t>This score is based on open findings, the types of findings, and the risk levels </a:t>
            </a:r>
          </a:p>
          <a:p>
            <a:pPr marL="171450" indent="-171450">
              <a:lnSpc>
                <a:spcPts val="1800"/>
              </a:lnSpc>
              <a:buFont typeface="Arial" panose="020B0604020202020204" pitchFamily="34" charset="0"/>
              <a:buChar char="•"/>
            </a:pPr>
            <a:r>
              <a:rPr lang="en-US" sz="1200"/>
              <a:t>And we’re giving organizations a way to benchmark the reduction of their identity attack surface over time with our Identity Posture Dashboard</a:t>
            </a:r>
          </a:p>
          <a:p>
            <a:pPr marL="171450" indent="-171450">
              <a:lnSpc>
                <a:spcPts val="1800"/>
              </a:lnSpc>
              <a:buFont typeface="Arial" panose="020B0604020202020204" pitchFamily="34" charset="0"/>
              <a:buChar char="•"/>
            </a:pPr>
            <a:r>
              <a:rPr lang="en-US" sz="1200"/>
              <a:t>This means they can see their risk score over time, see the number of risky users go down, and understand where their risk posture is today relative to three months from now</a:t>
            </a:r>
          </a:p>
          <a:p>
            <a:pPr marL="171450" indent="-171450">
              <a:lnSpc>
                <a:spcPts val="1800"/>
              </a:lnSpc>
              <a:buFont typeface="Arial" panose="020B0604020202020204" pitchFamily="34" charset="0"/>
              <a:buChar char="•"/>
            </a:pPr>
            <a:r>
              <a:rPr lang="en-US" sz="1200"/>
              <a:t>We’re continuously performing over 80 identity posture checks</a:t>
            </a:r>
          </a:p>
          <a:p>
            <a:pPr marL="628650" lvl="1" indent="-171450">
              <a:lnSpc>
                <a:spcPts val="1800"/>
              </a:lnSpc>
              <a:buFont typeface="Arial" panose="020B0604020202020204" pitchFamily="34" charset="0"/>
              <a:buChar char="•"/>
            </a:pPr>
            <a:r>
              <a:rPr lang="en-US" sz="1200"/>
              <a:t>This includes looking for things like orphan accounts, excess privileges, insecure authentication methods, and much more</a:t>
            </a:r>
          </a:p>
          <a:p>
            <a:pPr marL="171450" indent="-171450">
              <a:lnSpc>
                <a:spcPts val="1800"/>
              </a:lnSpc>
              <a:buFont typeface="Arial" panose="020B0604020202020204" pitchFamily="34" charset="0"/>
              <a:buChar char="•"/>
            </a:pPr>
            <a:r>
              <a:rPr lang="en-US" sz="1200"/>
              <a:t>Overall, customers are going to see all the new findings and be able to prioritize remediation efforts in their environment</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C21F56-6FAD-BD4A-A19D-0B4511C3C8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359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D0C85-831A-D76C-DF31-6106D4A7B0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1295D3-E81E-3AD6-570E-AB9F464890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9AFB7F-717A-0E4C-167E-DC8A83667F52}"/>
              </a:ext>
            </a:extLst>
          </p:cNvPr>
          <p:cNvSpPr>
            <a:spLocks noGrp="1"/>
          </p:cNvSpPr>
          <p:nvPr>
            <p:ph type="body" idx="1"/>
          </p:nvPr>
        </p:nvSpPr>
        <p:spPr/>
        <p:txBody>
          <a:bodyPr/>
          <a:lstStyle/>
          <a:p>
            <a:pPr marL="0" indent="0">
              <a:buFont typeface="Arial" panose="020B0604020202020204" pitchFamily="34" charset="0"/>
              <a:buNone/>
            </a:pPr>
            <a:r>
              <a:rPr lang="en-US"/>
              <a:t>Speaker Notes:</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0" indent="0">
              <a:lnSpc>
                <a:spcPts val="1800"/>
              </a:lnSpc>
              <a:buFont typeface="Arial" panose="020B0604020202020204" pitchFamily="34" charset="0"/>
              <a:buNone/>
            </a:pPr>
            <a:endParaRPr lang="en-US" sz="1200"/>
          </a:p>
          <a:p>
            <a:endParaRPr lang="en-US"/>
          </a:p>
        </p:txBody>
      </p:sp>
      <p:sp>
        <p:nvSpPr>
          <p:cNvPr id="4" name="Slide Number Placeholder 3">
            <a:extLst>
              <a:ext uri="{FF2B5EF4-FFF2-40B4-BE49-F238E27FC236}">
                <a16:creationId xmlns:a16="http://schemas.microsoft.com/office/drawing/2014/main" id="{F0EF515A-C0E2-E7A4-D513-72A1E5350D8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C21F56-6FAD-BD4A-A19D-0B4511C3C8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841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Sophos Workspace Protection is new solution from Sophos to address a major security need when it comes to remote and hybrid working.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3FD93-B1B7-476C-BD3C-8962B1EDB8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1758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of all… Why do we need Workspace Protection?  What problem is this solving?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3FD93-B1B7-476C-BD3C-8962B1EDB8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4317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15D9A-B2E9-5DE5-E46C-104EC5C0F7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2E5301-3888-8438-847D-1542ED7624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A1DA2E-09A9-3005-5248-132F2551692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This is the Sophos Central Platform—one of the most complete, most sophisticated, and most effective cybersecurity platforms in the entire industry.</a:t>
            </a:r>
            <a:br>
              <a:rPr lang="en-US" sz="1200" kern="1200">
                <a:solidFill>
                  <a:schemeClr val="tx1"/>
                </a:solidFill>
                <a:effectLst/>
                <a:latin typeface="+mn-lt"/>
                <a:ea typeface="+mn-ea"/>
                <a:cs typeface="+mn-cs"/>
              </a:rPr>
            </a:b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At the foundation is our data lake, where we collect, normalize, and correlate massive amounts of data. </a:t>
            </a:r>
            <a:br>
              <a:rPr lang="en-US" sz="1200" kern="1200">
                <a:solidFill>
                  <a:schemeClr val="tx1"/>
                </a:solidFill>
                <a:effectLst/>
                <a:latin typeface="+mn-lt"/>
                <a:ea typeface="+mn-ea"/>
                <a:cs typeface="+mn-cs"/>
              </a:rPr>
            </a:b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Above that sits our threat intelligence layer—fed by research, adversary tracking, malware analysis, and our MDR operations team. We’ve heavily invested in AI, automation, and detection engineering so threats can be stopped without always needing human intervention. </a:t>
            </a:r>
            <a:br>
              <a:rPr lang="en-US" sz="1200" kern="1200">
                <a:solidFill>
                  <a:schemeClr val="tx1"/>
                </a:solidFill>
                <a:effectLst/>
                <a:latin typeface="+mn-lt"/>
                <a:ea typeface="+mn-ea"/>
                <a:cs typeface="+mn-cs"/>
              </a:rPr>
            </a:b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In the threat prevention and controls layer, we cover all control points—endpoint, firewall, email, identity, network, and cloud—and we provide security operations tools like XDR, SIEM, and ITDR. These integrate with more than 350 third‑party tools. </a:t>
            </a:r>
            <a:br>
              <a:rPr lang="en-US" sz="1200" kern="1200">
                <a:solidFill>
                  <a:schemeClr val="tx1"/>
                </a:solidFill>
                <a:effectLst/>
                <a:latin typeface="+mn-lt"/>
                <a:ea typeface="+mn-ea"/>
                <a:cs typeface="+mn-cs"/>
              </a:rPr>
            </a:b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And at the top layer, we deliver services: MDR, incident response, vulnerability management, and now advisory services through our acquisition of </a:t>
            </a:r>
            <a:r>
              <a:rPr lang="en-US" sz="1200" kern="1200" err="1">
                <a:solidFill>
                  <a:schemeClr val="tx1"/>
                </a:solidFill>
                <a:effectLst/>
                <a:latin typeface="+mn-lt"/>
                <a:ea typeface="+mn-ea"/>
                <a:cs typeface="+mn-cs"/>
              </a:rPr>
              <a:t>Secureworks</a:t>
            </a:r>
            <a:r>
              <a:rPr lang="en-US" sz="1200" kern="1200">
                <a:solidFill>
                  <a:schemeClr val="tx1"/>
                </a:solidFill>
                <a:effectLst/>
                <a:latin typeface="+mn-lt"/>
                <a:ea typeface="+mn-ea"/>
                <a:cs typeface="+mn-cs"/>
              </a:rPr>
              <a:t>. </a:t>
            </a:r>
            <a:br>
              <a:rPr lang="en-US" sz="1200" kern="1200">
                <a:solidFill>
                  <a:schemeClr val="tx1"/>
                </a:solidFill>
                <a:effectLst/>
                <a:latin typeface="+mn-lt"/>
                <a:ea typeface="+mn-ea"/>
                <a:cs typeface="+mn-cs"/>
              </a:rPr>
            </a:br>
            <a:br>
              <a:rPr lang="en-US" sz="1200" kern="1200">
                <a:solidFill>
                  <a:schemeClr val="tx1"/>
                </a:solidFill>
                <a:effectLst/>
                <a:latin typeface="+mn-lt"/>
                <a:ea typeface="+mn-ea"/>
                <a:cs typeface="+mn-cs"/>
              </a:rPr>
            </a:br>
            <a:r>
              <a:rPr lang="en-US" i="1"/>
              <a:t>[Click to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54DA7229-BF65-79BE-EC56-4E6310D08B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3FD93-B1B7-476C-BD3C-8962B1EDB8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0931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As we all know, over the last few years, the traditional corporate network perimeter has been dissolving with workers, data, and apps increasingly residing everywhere… </a:t>
            </a:r>
          </a:p>
          <a:p>
            <a:r>
              <a:rPr lang="en-US"/>
              <a:t>Organizations have private applications they own and host on premise or in the public cloud…  They have applications they rent from SaaS providers, like </a:t>
            </a:r>
            <a:r>
              <a:rPr lang="en-US" err="1"/>
              <a:t>Salesforce.com</a:t>
            </a:r>
            <a:r>
              <a:rPr lang="en-US"/>
              <a:t>, and organizations also have a variety of internet related applications they depend on.  </a:t>
            </a:r>
          </a:p>
          <a:p>
            <a:endParaRPr lang="en-US"/>
          </a:p>
          <a:p>
            <a:r>
              <a:rPr lang="en-US"/>
              <a:t>But not only are apps and data everywhere, but workers as well. Most organizations have a hybrid workforce of on-premise users and remote or mobile workers that might be working at home or in public spaces and regularly transition between all three locations.</a:t>
            </a:r>
          </a:p>
          <a:p>
            <a:endParaRPr lang="en-US"/>
          </a:p>
          <a:p>
            <a:r>
              <a:rPr lang="en-US"/>
              <a:t>All this adds up to being an incredible challenge and expense for any organization to properly secure.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3FD93-B1B7-476C-BD3C-8962B1EDB8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7053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B88C9-EDE9-70F0-D636-3AB210D541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08F3AE-157F-B256-DFA4-0D169BCC51E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9883771-77E6-063D-0DC5-1D74DD386C84}"/>
              </a:ext>
            </a:extLst>
          </p:cNvPr>
          <p:cNvSpPr>
            <a:spLocks noGrp="1"/>
          </p:cNvSpPr>
          <p:nvPr>
            <p:ph type="body" idx="1"/>
          </p:nvPr>
        </p:nvSpPr>
        <p:spPr/>
        <p:txBody>
          <a:bodyPr/>
          <a:lstStyle/>
          <a:p>
            <a:r>
              <a:rPr lang="en-US"/>
              <a:t>What’s at risk?</a:t>
            </a:r>
          </a:p>
          <a:p>
            <a:endParaRPr lang="en-US"/>
          </a:p>
          <a:p>
            <a:r>
              <a:rPr lang="en-US"/>
              <a:t>Any application or system that’s exposed to the Internet for remote workers or administrators makes them potential targets for attackers. Any data that lives in these applications is also therefore at risk. And remote workers who don’t have the benefit of firewall protection are at increased risk, along with the apps they use, the devices they run them on, and their identities. Then guests add an additional risk factor… any temporary workers, or new acquisition employees that needed to have access to the network can add huge complications and risks. </a:t>
            </a:r>
          </a:p>
          <a:p>
            <a:endParaRPr lang="en-US"/>
          </a:p>
          <a:p>
            <a:r>
              <a:rPr lang="en-US"/>
              <a:t>And all of this puts the overall network at risk because a breach in any of these areas is likely to end up compromising the overall network.</a:t>
            </a:r>
          </a:p>
        </p:txBody>
      </p:sp>
      <p:sp>
        <p:nvSpPr>
          <p:cNvPr id="4" name="Slide Number Placeholder 3">
            <a:extLst>
              <a:ext uri="{FF2B5EF4-FFF2-40B4-BE49-F238E27FC236}">
                <a16:creationId xmlns:a16="http://schemas.microsoft.com/office/drawing/2014/main" id="{CFC0E8A6-0517-EC40-661A-00DBDF8AFD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3FD93-B1B7-476C-BD3C-8962B1EDB8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4798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They traditional way to provide these security services is via cloud services… you would have ZTNA delivered via the cloud such as we have today, a cloud delivered CASB solution, and a cloud hosted secure web gateway… maybe from different vendors or the same vendor and potentially all requiring different management consoles and agents.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3FD93-B1B7-476C-BD3C-8962B1EDB8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8235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This traditional method of delivering these security services through the cloud comes with some major down-sides:</a:t>
            </a:r>
          </a:p>
          <a:p>
            <a:pPr marL="171450" indent="-171450">
              <a:buFontTx/>
              <a:buChar char="-"/>
            </a:pPr>
            <a:r>
              <a:rPr lang="en-US"/>
              <a:t>Funneling all this traffic through cloud servers gets extremely expensive to operate at scale and that price has to be passed along so these services are relatively expensive</a:t>
            </a:r>
          </a:p>
          <a:p>
            <a:pPr marL="171450" indent="-171450">
              <a:buFontTx/>
              <a:buChar char="-"/>
            </a:pPr>
            <a:r>
              <a:rPr lang="en-US"/>
              <a:t>It also requires backhauling all a users traffic through that cloud infrastructure to inspect and secure it which adds latency, creates inefficiencies, adds cost, and creates usability issues</a:t>
            </a:r>
          </a:p>
          <a:p>
            <a:pPr marL="171450" indent="-171450">
              <a:buFontTx/>
              <a:buChar char="-"/>
            </a:pPr>
            <a:r>
              <a:rPr lang="en-US"/>
              <a:t>Then there’s the issue with transitioning on-site to off-site and back again… how and when does the security system know you’re behind the firewall and don’t need to use the cloud security services vs when you’re offsite and need to. This adds complexity and more inefficiencies</a:t>
            </a:r>
          </a:p>
          <a:p>
            <a:pPr marL="171450" indent="-171450">
              <a:buFontTx/>
              <a:buChar char="-"/>
            </a:pPr>
            <a:r>
              <a:rPr lang="en-US"/>
              <a:t>These days, nearly all traffic is encrypted… and this creates a huge burden on these cloud based services to decrypt all the traffic to properly inspect and secure it. So that adds tremendously to the cost which and also creates usability or compatibility issues with many apps</a:t>
            </a:r>
          </a:p>
          <a:p>
            <a:pPr marL="171450" indent="-171450">
              <a:buFontTx/>
              <a:buChar char="-"/>
            </a:pPr>
            <a:r>
              <a:rPr lang="en-US"/>
              <a:t>And as I mentioned, multiple cloud services will often mean multiple management consoles and agents on the end-users device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3FD93-B1B7-476C-BD3C-8962B1EDB8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4609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E8156-FCF0-4A75-8BDA-2BFDC1B15A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1B7D1D-A6E7-D031-5D7F-8A0BDD834CA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10D25D1-4D3C-E1AB-9AC5-17AAB82DAC4F}"/>
              </a:ext>
            </a:extLst>
          </p:cNvPr>
          <p:cNvSpPr>
            <a:spLocks noGrp="1"/>
          </p:cNvSpPr>
          <p:nvPr>
            <p:ph type="body" idx="1"/>
          </p:nvPr>
        </p:nvSpPr>
        <p:spPr/>
        <p:txBody>
          <a:bodyPr/>
          <a:lstStyle/>
          <a:p>
            <a:r>
              <a:rPr lang="en-US"/>
              <a:t>There has to be a better way…. I mean imagine if you could do all of this in the web browser instead?</a:t>
            </a:r>
          </a:p>
          <a:p>
            <a:pPr marL="171450" indent="-171450">
              <a:buFontTx/>
              <a:buChar char="-"/>
            </a:pPr>
            <a:r>
              <a:rPr lang="en-US"/>
              <a:t>You wouldn’t have expensive cloud infrastructure, and no traffic routing or back hauling, so it would be much more affordable and perform much better</a:t>
            </a:r>
          </a:p>
          <a:p>
            <a:pPr marL="171450" indent="-171450">
              <a:buFontTx/>
              <a:buChar char="-"/>
            </a:pPr>
            <a:r>
              <a:rPr lang="en-US"/>
              <a:t>The transition to onsite or offsite becomes irrelevant – it doesn’t matter anymore where the user is… it all works the same everywhere</a:t>
            </a:r>
          </a:p>
          <a:p>
            <a:pPr marL="171450" indent="-171450">
              <a:buFontTx/>
              <a:buChar char="-"/>
            </a:pPr>
            <a:r>
              <a:rPr lang="en-US"/>
              <a:t>Since the browser is already decrypting everything, you don’t need man-in-the-middle encryption like you do in the cloud so that makes everything just work and work well</a:t>
            </a:r>
          </a:p>
          <a:p>
            <a:pPr marL="171450" indent="-171450">
              <a:buFontTx/>
              <a:buChar char="-"/>
            </a:pPr>
            <a:r>
              <a:rPr lang="en-US"/>
              <a:t>And you can secure all your apps, data, and users with just one app and one console</a:t>
            </a:r>
          </a:p>
        </p:txBody>
      </p:sp>
      <p:sp>
        <p:nvSpPr>
          <p:cNvPr id="4" name="Slide Number Placeholder 3">
            <a:extLst>
              <a:ext uri="{FF2B5EF4-FFF2-40B4-BE49-F238E27FC236}">
                <a16:creationId xmlns:a16="http://schemas.microsoft.com/office/drawing/2014/main" id="{3123CDD5-6EBC-F703-C1C5-57E12EBF7F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21F56-6FAD-BD4A-A19D-0B4511C3C87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489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drill down deeper into the features customers get, it’s a rich and broad set of capabilities that really cover the full daily routine of the hybrid or remote worker.</a:t>
            </a:r>
          </a:p>
          <a:p>
            <a:endParaRPr lang="en-US"/>
          </a:p>
          <a:p>
            <a:r>
              <a:rPr lang="en-US"/>
              <a:t>They are getting our full and enhanced Zero Trust Network Access or ZTNA solution. It’s now integrated into the browser which offers a very nice RDP and SSH remote admin application support and now with device posture assessment as well as Synchronized Security Heartbeat access policies.</a:t>
            </a:r>
          </a:p>
          <a:p>
            <a:endParaRPr lang="en-US"/>
          </a:p>
          <a:p>
            <a:r>
              <a:rPr lang="en-US"/>
              <a:t>They get full control over what SaaS applications can be accessed so everyone might have access to the Intranet, sales people have access to </a:t>
            </a:r>
            <a:r>
              <a:rPr lang="en-US" err="1"/>
              <a:t>SalesForce</a:t>
            </a:r>
            <a:r>
              <a:rPr lang="en-US"/>
              <a:t>, accounting has access to the financial applications, and copy and paste and file upload and download and even screen captures can be controlled or limited.</a:t>
            </a:r>
          </a:p>
          <a:p>
            <a:endParaRPr lang="en-US"/>
          </a:p>
          <a:p>
            <a:r>
              <a:rPr lang="en-US"/>
              <a:t>Everyone is protected from malicious or unwanted websites thanks to the Secure Web Gateway built into the Protected Browser, and the DNS Protection for Endpoints. This combined with SaaS app controls can also eliminate Shadow IT or the use of non-sanctioned apps for sharing files or Generative AI tools.</a:t>
            </a:r>
          </a:p>
          <a:p>
            <a:endParaRPr lang="en-US"/>
          </a:p>
          <a:p>
            <a:r>
              <a:rPr lang="en-US"/>
              <a:t>They get a hardened Chrome Browser that’s transparent and familiar to the browser they use anyway, and it’s hardened against attacks and exploits.</a:t>
            </a:r>
          </a:p>
          <a:p>
            <a:endParaRPr lang="en-US"/>
          </a:p>
          <a:p>
            <a:r>
              <a:rPr lang="en-US"/>
              <a:t>Organizations that work with sensitive data can ensure it can’t be </a:t>
            </a:r>
            <a:r>
              <a:rPr lang="en-US" err="1"/>
              <a:t>accidentially</a:t>
            </a:r>
            <a:r>
              <a:rPr lang="en-US"/>
              <a:t> copy and pasted, uploaded or downloaded or otherwise shared to prevent costly data mistakes.</a:t>
            </a:r>
          </a:p>
          <a:p>
            <a:endParaRPr lang="en-US"/>
          </a:p>
          <a:p>
            <a:r>
              <a:rPr lang="en-US"/>
              <a:t>And customers get added insights into potential phishing attacks and other malicious email that may be getting into users inboxes.</a:t>
            </a:r>
          </a:p>
          <a:p>
            <a:endParaRPr lang="en-US"/>
          </a:p>
          <a:p>
            <a:r>
              <a:rPr lang="en-US"/>
              <a:t>All of this is managed from Sophos Central and delivered or deployed from Sophos Cloud and works perfectly with the rest of the Sophos portfolio including Sophos Endpoint and Sophos Firewall for Synchronized Security.</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21F56-6FAD-BD4A-A19D-0B4511C3C87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5739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D3E7F-DF82-0137-97E9-2642646FF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87153D-6308-CBB6-F0B8-7E1D13653D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7F1725-89AB-B2E7-3904-1759F9130398}"/>
              </a:ext>
            </a:extLst>
          </p:cNvPr>
          <p:cNvSpPr>
            <a:spLocks noGrp="1"/>
          </p:cNvSpPr>
          <p:nvPr>
            <p:ph type="body" idx="1"/>
          </p:nvPr>
        </p:nvSpPr>
        <p:spPr/>
        <p:txBody>
          <a:bodyPr/>
          <a:lstStyle/>
          <a:p>
            <a:r>
              <a:rPr lang="en-US"/>
              <a:t>One of the biggest advantages of the Sophos platform is flexibility — we meet customers where they are. Whether you’re already using Sophos Endpoint, or you have another preferred solution in place, we can deliver full detection, response, and visibility across your environment.</a:t>
            </a:r>
          </a:p>
          <a:p>
            <a:endParaRPr lang="en-US"/>
          </a:p>
          <a:p>
            <a:r>
              <a:rPr lang="en-US" b="1"/>
              <a:t>Sophos Endpoint</a:t>
            </a:r>
            <a:endParaRPr lang="en-US"/>
          </a:p>
          <a:p>
            <a:r>
              <a:rPr lang="en-US"/>
              <a:t>The first option — and the one that delivers the deepest integration — is Sophos Endpoint. It’s fully unified within the Sophos ecosystem for superior protection, detection, and response. This is the default configuration with Sophos XDR and MDR as well as </a:t>
            </a:r>
            <a:r>
              <a:rPr lang="en-US" err="1"/>
              <a:t>Taegist</a:t>
            </a:r>
            <a:r>
              <a:rPr lang="en-US"/>
              <a:t> XDR and MDR, giving you maximum prevention power and native telemetry for the most effective investigation and response.</a:t>
            </a:r>
          </a:p>
          <a:p>
            <a:endParaRPr lang="en-US"/>
          </a:p>
          <a:p>
            <a:r>
              <a:rPr lang="en-US" b="1"/>
              <a:t>Integrated Third-Party Endpoint</a:t>
            </a:r>
            <a:endParaRPr lang="en-US"/>
          </a:p>
          <a:p>
            <a:r>
              <a:rPr lang="en-US"/>
              <a:t>But we also recognize that many organizations already have an existing endpoint investment — maybe Microsoft Defender, CrowdStrike, </a:t>
            </a:r>
            <a:r>
              <a:rPr lang="en-US" err="1"/>
              <a:t>SentinelOne</a:t>
            </a:r>
            <a:r>
              <a:rPr lang="en-US"/>
              <a:t>, or Carbon Black. With these supported providers, we natively ingest their telemetry and detections into the Sophos platform. That means you keep your current endpoint, but still get Sophos’ world-class detection, correlation, and 24/7 response through our XDR product or from our MDR team.</a:t>
            </a:r>
          </a:p>
          <a:p>
            <a:endParaRPr lang="en-US"/>
          </a:p>
          <a:p>
            <a:r>
              <a:rPr lang="en-US" b="1"/>
              <a:t>Other Third-Party Endpoint</a:t>
            </a:r>
            <a:endParaRPr lang="en-US"/>
          </a:p>
          <a:p>
            <a:r>
              <a:rPr lang="en-US"/>
              <a:t>And even if you’re using something outside those integrations we can still help you get the most out of those tools. In those cases, we deploy a lightweight ‘detection-only’ sensor alongside your existing endpoint. That gives us the visibility we need to detect and respond to threats, without forcing a rip-and-replace.”</a:t>
            </a:r>
          </a:p>
          <a:p>
            <a:endParaRPr lang="en-US"/>
          </a:p>
          <a:p>
            <a:r>
              <a:rPr lang="en-US"/>
              <a:t>So, regardless of which endpoint solution you use today, Sophos gives you the flexibility to integrate, enhance, and extend your protection — all within one unified detection and response platform.</a:t>
            </a:r>
          </a:p>
        </p:txBody>
      </p:sp>
      <p:sp>
        <p:nvSpPr>
          <p:cNvPr id="4" name="Slide Number Placeholder 3">
            <a:extLst>
              <a:ext uri="{FF2B5EF4-FFF2-40B4-BE49-F238E27FC236}">
                <a16:creationId xmlns:a16="http://schemas.microsoft.com/office/drawing/2014/main" id="{C038D09D-E229-2D60-517B-DACA002EFDD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3FD93-B1B7-476C-BD3C-8962B1EDB8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8454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E4086-2F4D-EB9E-67CF-D7309EF5D4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873EB-C16F-0B0A-2D23-55CF217BFE6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87D9E8BA-A21A-942F-6969-A9D0A81F469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FCF69B-F20F-DEB3-E674-F14F4ED1CB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3FD93-B1B7-476C-BD3C-8962B1EDB8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87520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4C54E-0D12-266D-0E96-05051324B3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28B416-B73E-B44C-BE54-023304F3C89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0FA15ED-D925-5420-2745-E13EAC77951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43D922-9E5A-1D83-D863-D9619619FD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3FD93-B1B7-476C-BD3C-8962B1EDB8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21544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973D1-E212-74EF-2EE2-BC78007441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18E69-6F9E-6387-2991-4B22FACFC73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F8F5C50-2FE5-6B9D-26EF-8D2390443A8F}"/>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259FA1B6-C3F3-F8AC-5C1C-846C27A502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C21F56-6FAD-BD4A-A19D-0B4511C3C87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4862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638A4-C88E-728F-9D99-0C6646FF7A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7BA4A-2058-D9A1-7711-AB0F9F66E04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DA54D9F-A2F1-543A-BC56-B48C42D204B0}"/>
              </a:ext>
            </a:extLst>
          </p:cNvPr>
          <p:cNvSpPr>
            <a:spLocks noGrp="1"/>
          </p:cNvSpPr>
          <p:nvPr>
            <p:ph type="body" idx="1"/>
          </p:nvPr>
        </p:nvSpPr>
        <p:spPr/>
        <p:txBody>
          <a:bodyPr/>
          <a:lstStyle/>
          <a:p>
            <a:r>
              <a:rPr lang="en-US"/>
              <a:t>We start by pulling in data from everywhere—endpoints, firewalls, email, cloud, identity, even OT systems. With more than 350 integrations, we can see threats no matter where they originate.</a:t>
            </a:r>
          </a:p>
          <a:p>
            <a:br>
              <a:rPr lang="en-US"/>
            </a:br>
            <a:r>
              <a:rPr lang="en-US"/>
              <a:t>All that data—over 223 terabytes a day, generating 34 million detections—is normalized, enriched, and correlated. The goal is simple: spot patterns quickly and prioritize what really matters.</a:t>
            </a:r>
          </a:p>
          <a:p>
            <a:br>
              <a:rPr lang="en-US"/>
            </a:br>
            <a:r>
              <a:rPr lang="en-US"/>
              <a:t>From there, we move into investigation and response. Playbooks and automation handle routine actions, analysts collaborate in real time, and integrations keep everything connected. Every day, we run over 1,100 investigations and stop more than 230 active attacks.</a:t>
            </a:r>
          </a:p>
          <a:p>
            <a:br>
              <a:rPr lang="en-US"/>
            </a:br>
            <a:r>
              <a:rPr lang="en-US"/>
              <a:t>And powering it all is Sophos X-Ops and </a:t>
            </a:r>
            <a:r>
              <a:rPr lang="en-US" err="1"/>
              <a:t>Secureworks</a:t>
            </a:r>
            <a:r>
              <a:rPr lang="en-US"/>
              <a:t>’ Counter Threat Unit, feeding a threat graph of over 40 billion data points. That gives us unmatched visibility into attacker behavior and a huge advantage in stopping threats fast.</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a:br>
            <a:r>
              <a:rPr lang="en-US" i="1"/>
              <a:t>[Click to next slide]</a:t>
            </a:r>
          </a:p>
          <a:p>
            <a:endParaRPr lang="en-US"/>
          </a:p>
        </p:txBody>
      </p:sp>
      <p:sp>
        <p:nvSpPr>
          <p:cNvPr id="4" name="Slide Number Placeholder 3">
            <a:extLst>
              <a:ext uri="{FF2B5EF4-FFF2-40B4-BE49-F238E27FC236}">
                <a16:creationId xmlns:a16="http://schemas.microsoft.com/office/drawing/2014/main" id="{9E97DED0-EB8B-F7BA-FBE2-6B4923917C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3FD93-B1B7-476C-BD3C-8962B1EDB8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3354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3F9A4-5AE7-6A13-CA6D-F9BCC4EB63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5CD53D-73FB-9D65-77AE-9F337254D4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CE0EE4-9A4E-5F22-6DB9-3BBF28A00798}"/>
              </a:ext>
            </a:extLst>
          </p:cNvPr>
          <p:cNvSpPr>
            <a:spLocks noGrp="1"/>
          </p:cNvSpPr>
          <p:nvPr>
            <p:ph type="body" idx="1"/>
          </p:nvPr>
        </p:nvSpPr>
        <p:spPr/>
        <p:txBody>
          <a:bodyPr/>
          <a:lstStyle/>
          <a:p>
            <a:r>
              <a:rPr lang="en-US"/>
              <a:t>Sophos can now address requirements for both XDR as well as NG-SIEM capabilities, under one single cloud-native cybersecurity platform – Taegis.</a:t>
            </a:r>
          </a:p>
          <a:p>
            <a:endParaRPr lang="en-US"/>
          </a:p>
          <a:p>
            <a:r>
              <a:rPr lang="en-US"/>
              <a:t>With over 350 integrations, Taegis can satisfy the most demanding requirements for log source onboarding, in any vertical and for every organization size, including Enterprise.</a:t>
            </a:r>
          </a:p>
          <a:p>
            <a:endParaRPr lang="en-US"/>
          </a:p>
          <a:p>
            <a:r>
              <a:rPr lang="en-US"/>
              <a:t>One of the most important aspects is that all that data is stored in a single, unified Data Lake – and that is unique, especially amongst the XDR vendors we were talking about earlier, who by means of acquisition added a Log Management solution to their XDR platform, but are now effectively running two data lakes.</a:t>
            </a:r>
          </a:p>
          <a:p>
            <a:endParaRPr lang="en-US"/>
          </a:p>
          <a:p>
            <a:r>
              <a:rPr lang="en-US"/>
              <a:t>Out of that unified data lake:</a:t>
            </a:r>
          </a:p>
          <a:p>
            <a:pPr marL="171450" indent="-171450">
              <a:buFont typeface="Wingdings" panose="05000000000000000000" pitchFamily="2" charset="2"/>
              <a:buChar char="è"/>
            </a:pPr>
            <a:r>
              <a:rPr lang="en-US"/>
              <a:t>Events with security relevance are used for the XDR capabilities – such as Detection, Prioritization and Enrichment, Response, Visibility and Analytics – while making sure it effectively simplifies SecOps activities and it consolidates consoles required for security monitoring activities</a:t>
            </a:r>
          </a:p>
          <a:p>
            <a:pPr marL="171450" indent="-171450">
              <a:buFont typeface="Wingdings" panose="05000000000000000000" pitchFamily="2" charset="2"/>
              <a:buChar char="è"/>
            </a:pPr>
            <a:r>
              <a:rPr lang="en-US"/>
              <a:t>While all the raw telemetry and logs ingested (including the previously mentioned ones) can be used for creating custom content such as custom rules or custom parsers, can be searched for within hot storage where they will be retained for 12 months by default and compliance use cases can be addressed such as reporting and dashboarding. Organizations can even import their own Threat Intelligence feeds, which Taegis can use for triggering alerts based on out of the box BYOTI detectors.</a:t>
            </a:r>
          </a:p>
          <a:p>
            <a:pPr marL="171450" indent="-171450">
              <a:buFont typeface="Wingdings" panose="05000000000000000000" pitchFamily="2" charset="2"/>
              <a:buChar char="è"/>
            </a:pPr>
            <a:endParaRPr lang="en-US"/>
          </a:p>
          <a:p>
            <a:pPr marL="0" indent="0">
              <a:buFont typeface="Wingdings" panose="05000000000000000000" pitchFamily="2" charset="2"/>
              <a:buNone/>
            </a:pPr>
            <a:endParaRPr lang="en-NL"/>
          </a:p>
        </p:txBody>
      </p:sp>
      <p:sp>
        <p:nvSpPr>
          <p:cNvPr id="4" name="Slide Number Placeholder 3">
            <a:extLst>
              <a:ext uri="{FF2B5EF4-FFF2-40B4-BE49-F238E27FC236}">
                <a16:creationId xmlns:a16="http://schemas.microsoft.com/office/drawing/2014/main" id="{F1E18FA6-9FF0-F5B0-719F-1206DFBFA3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3FD93-B1B7-476C-BD3C-8962B1EDB8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282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35093-3B01-5367-CB20-89BBD1210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88DF83-8CF3-32DC-909B-F6D45A857E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2D7E15-8E73-BFFB-A9CF-D9A66C1B632B}"/>
              </a:ext>
            </a:extLst>
          </p:cNvPr>
          <p:cNvSpPr>
            <a:spLocks noGrp="1"/>
          </p:cNvSpPr>
          <p:nvPr>
            <p:ph type="body" idx="1"/>
          </p:nvPr>
        </p:nvSpPr>
        <p:spPr/>
        <p:txBody>
          <a:bodyPr/>
          <a:lstStyle/>
          <a:p>
            <a:r>
              <a:rPr lang="en-US"/>
              <a:t>And we left the best for last.</a:t>
            </a:r>
          </a:p>
          <a:p>
            <a:endParaRPr lang="en-US"/>
          </a:p>
          <a:p>
            <a:r>
              <a:rPr lang="en-US"/>
              <a:t>Let’s recall what we learned earlier about SIEM solutions – that almost half of the interviewed organizations admitted they let more than half of alerts go uninvestigated. And that is perhaps the one single largest gap a security monitoring solution can leave behind in a customer’s environment.</a:t>
            </a:r>
          </a:p>
          <a:p>
            <a:endParaRPr lang="en-US"/>
          </a:p>
          <a:p>
            <a:r>
              <a:rPr lang="en-US"/>
              <a:t>Taegis comes with over 20K prebuilt detection use cases, all managed and maintained by Sophos. Those use cases range from TI and Watchlist based detections to advanced baselining, ML or AI based use cases. We update our detection mechanisms on average on an almost daily basis, making sure we stay on top of the threat landscape and trigger relevant alerts for our analysts, partners and customers.</a:t>
            </a:r>
          </a:p>
          <a:p>
            <a:endParaRPr lang="en-US"/>
          </a:p>
          <a:p>
            <a:r>
              <a:rPr lang="en-US"/>
              <a:t>Personally, I have never encountered a SIEM or security monitoring solution before that would benefit from such a rich and vast detection set – and without the customer or the partner having to work for it either.</a:t>
            </a:r>
          </a:p>
          <a:p>
            <a:endParaRPr lang="en-US"/>
          </a:p>
          <a:p>
            <a:r>
              <a:rPr lang="en-US"/>
              <a:t>But this in itself does not address the False Positive and Alert Fatigue issues, does it? On the contrary, not managed properly, it would make them even worse. Well, we have the right answers for it:</a:t>
            </a:r>
          </a:p>
          <a:p>
            <a:pPr marL="228600" indent="-228600">
              <a:buAutoNum type="arabicPeriod"/>
            </a:pPr>
            <a:r>
              <a:rPr lang="en-US"/>
              <a:t>All our detectors go through a rigorous development and monitoring process, before they are released into production. We first make sure they produce quality outcomes before we burden our users with noisy alerts.</a:t>
            </a:r>
          </a:p>
          <a:p>
            <a:pPr marL="228600" indent="-228600">
              <a:buAutoNum type="arabicPeriod"/>
            </a:pPr>
            <a:r>
              <a:rPr lang="en-US"/>
              <a:t>Even after deployment, we monitor each and every use case through our detection monitoring backend system to understand when one might misbehave. And if that happens, we work on understanding the reason and fine tune the detector or if not relevant anymore, retire it altogether.</a:t>
            </a:r>
          </a:p>
          <a:p>
            <a:pPr marL="228600" indent="-228600">
              <a:buAutoNum type="arabicPeriod"/>
            </a:pPr>
            <a:r>
              <a:rPr lang="en-US"/>
              <a:t>Finally, we have skin in the game. Which means that if we would be triggering a lot of false positives, we would be overwhelming our own SOC and we would be delivering poor services. Which we all know is absolutely not the case.</a:t>
            </a:r>
            <a:endParaRPr lang="en-NL"/>
          </a:p>
        </p:txBody>
      </p:sp>
      <p:sp>
        <p:nvSpPr>
          <p:cNvPr id="4" name="Slide Number Placeholder 3">
            <a:extLst>
              <a:ext uri="{FF2B5EF4-FFF2-40B4-BE49-F238E27FC236}">
                <a16:creationId xmlns:a16="http://schemas.microsoft.com/office/drawing/2014/main" id="{19AF5688-087C-2E5D-6390-C8237D0032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43FD93-B1B7-476C-BD3C-8962B1EDB85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415763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Master" Target="../slideMasters/slideMaster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Master" Target="../slideMasters/slideMaster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Master" Target="../slideMasters/slideMaster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6.png"/><Relationship Id="rId1" Type="http://schemas.openxmlformats.org/officeDocument/2006/relationships/slideMaster" Target="../slideMasters/slideMaster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Master" Target="../slideMasters/slideMaster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6.png"/><Relationship Id="rId1" Type="http://schemas.openxmlformats.org/officeDocument/2006/relationships/slideMaster" Target="../slideMasters/slideMaster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Master" Target="../slideMasters/slideMaster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svg"/><Relationship Id="rId1" Type="http://schemas.openxmlformats.org/officeDocument/2006/relationships/slideMaster" Target="../slideMasters/slideMaster4.xml"/><Relationship Id="rId5" Type="http://schemas.openxmlformats.org/officeDocument/2006/relationships/image" Target="../media/image43.svg"/><Relationship Id="rId4" Type="http://schemas.openxmlformats.org/officeDocument/2006/relationships/image" Target="../media/image42.sv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4.png"/><Relationship Id="rId1" Type="http://schemas.openxmlformats.org/officeDocument/2006/relationships/slideMaster" Target="../slideMasters/slideMaster4.xml"/><Relationship Id="rId6" Type="http://schemas.openxmlformats.org/officeDocument/2006/relationships/image" Target="../media/image43.svg"/><Relationship Id="rId5" Type="http://schemas.openxmlformats.org/officeDocument/2006/relationships/image" Target="../media/image42.svg"/><Relationship Id="rId4" Type="http://schemas.openxmlformats.org/officeDocument/2006/relationships/image" Target="../media/image41.sv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7.png"/><Relationship Id="rId1" Type="http://schemas.openxmlformats.org/officeDocument/2006/relationships/slideMaster" Target="../slideMasters/slideMaster4.xml"/><Relationship Id="rId6" Type="http://schemas.openxmlformats.org/officeDocument/2006/relationships/image" Target="../media/image47.svg"/><Relationship Id="rId5" Type="http://schemas.openxmlformats.org/officeDocument/2006/relationships/image" Target="../media/image46.svg"/><Relationship Id="rId4" Type="http://schemas.openxmlformats.org/officeDocument/2006/relationships/image" Target="../media/image45.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svg"/><Relationship Id="rId1" Type="http://schemas.openxmlformats.org/officeDocument/2006/relationships/slideMaster" Target="../slideMasters/slideMaster4.xml"/><Relationship Id="rId5" Type="http://schemas.openxmlformats.org/officeDocument/2006/relationships/image" Target="../media/image47.svg"/><Relationship Id="rId4" Type="http://schemas.openxmlformats.org/officeDocument/2006/relationships/image" Target="../media/image46.sv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1.jpeg"/><Relationship Id="rId1" Type="http://schemas.openxmlformats.org/officeDocument/2006/relationships/slideMaster" Target="../slideMasters/slideMaster5.xml"/><Relationship Id="rId4" Type="http://schemas.openxmlformats.org/officeDocument/2006/relationships/image" Target="../media/image23.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jpeg"/><Relationship Id="rId1" Type="http://schemas.openxmlformats.org/officeDocument/2006/relationships/slideMaster" Target="../slideMasters/slideMaster5.xml"/><Relationship Id="rId4" Type="http://schemas.openxmlformats.org/officeDocument/2006/relationships/image" Target="../media/image23.svg"/></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2.sv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15.sv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0.jpe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sv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Master" Target="../slideMasters/slideMaster7.xml"/><Relationship Id="rId4" Type="http://schemas.openxmlformats.org/officeDocument/2006/relationships/image" Target="../media/image7.sv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4.jpeg"/><Relationship Id="rId1" Type="http://schemas.openxmlformats.org/officeDocument/2006/relationships/slideMaster" Target="../slideMasters/slideMaster7.xml"/><Relationship Id="rId4" Type="http://schemas.openxmlformats.org/officeDocument/2006/relationships/image" Target="../media/image7.svg"/></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svg"/><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7.xml"/><Relationship Id="rId6" Type="http://schemas.openxmlformats.org/officeDocument/2006/relationships/image" Target="../media/image2.sv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sv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4.sv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22.sv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9.sv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 Image 1">
    <p:bg>
      <p:bgPr>
        <a:gradFill flip="none" rotWithShape="1">
          <a:gsLst>
            <a:gs pos="0">
              <a:schemeClr val="accent5"/>
            </a:gs>
            <a:gs pos="99580">
              <a:srgbClr val="10037D"/>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it-IT"/>
              <a:t>Fare clic per modificare lo stile del titolo dello schema</a:t>
            </a:r>
            <a:endParaRPr lang="en-US"/>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5" name="Freeform: Shape 4">
            <a:extLst>
              <a:ext uri="{FF2B5EF4-FFF2-40B4-BE49-F238E27FC236}">
                <a16:creationId xmlns:a16="http://schemas.microsoft.com/office/drawing/2014/main" id="{85BCF728-DC08-0D53-99F4-D9BC87096854}"/>
              </a:ext>
            </a:extLst>
          </p:cNvPr>
          <p:cNvSpPr/>
          <p:nvPr/>
        </p:nvSpPr>
        <p:spPr>
          <a:xfrm>
            <a:off x="7960170" y="0"/>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dpi="0" rotWithShape="1">
            <a:blip r:embed="rId2"/>
            <a:srcRect/>
            <a:stretch>
              <a:fillRect/>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a:extLst>
              <a:ext uri="{FF2B5EF4-FFF2-40B4-BE49-F238E27FC236}">
                <a16:creationId xmlns:a16="http://schemas.microsoft.com/office/drawing/2014/main" id="{E2E5A996-950F-3207-8080-2C1A47BE0D8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3030310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hield Right - Small - Light">
    <p:bg>
      <p:bgPr>
        <a:solidFill>
          <a:schemeClr val="bg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C29376C9-E3DE-E4DA-B527-C2B70CBCBDDC}"/>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endParaRPr lang="en-US"/>
          </a:p>
        </p:txBody>
      </p:sp>
      <p:sp>
        <p:nvSpPr>
          <p:cNvPr id="7" name="Slide Number Placeholder 5">
            <a:extLst>
              <a:ext uri="{FF2B5EF4-FFF2-40B4-BE49-F238E27FC236}">
                <a16:creationId xmlns:a16="http://schemas.microsoft.com/office/drawing/2014/main" id="{22E3AEC8-0803-D4C1-7D52-0E6D68423B3E}"/>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C1FF6DA9-008F-8B48-92A6-B652298478BF}" type="slidenum">
              <a:rPr lang="en-US" smtClean="0"/>
              <a:t>‹N›</a:t>
            </a:fld>
            <a:endParaRPr lang="en-US"/>
          </a:p>
        </p:txBody>
      </p:sp>
      <p:sp>
        <p:nvSpPr>
          <p:cNvPr id="11" name="Title 5">
            <a:extLst>
              <a:ext uri="{FF2B5EF4-FFF2-40B4-BE49-F238E27FC236}">
                <a16:creationId xmlns:a16="http://schemas.microsoft.com/office/drawing/2014/main" id="{B49A168C-1EC2-CB61-DB1B-FFC47318D6B3}"/>
              </a:ext>
            </a:extLst>
          </p:cNvPr>
          <p:cNvSpPr>
            <a:spLocks noGrp="1"/>
          </p:cNvSpPr>
          <p:nvPr>
            <p:ph type="title" hasCustomPrompt="1"/>
          </p:nvPr>
        </p:nvSpPr>
        <p:spPr>
          <a:xfrm>
            <a:off x="457200" y="466676"/>
            <a:ext cx="7704833" cy="446084"/>
          </a:xfrm>
        </p:spPr>
        <p:txBody>
          <a:bodyPr/>
          <a:lstStyle>
            <a:lvl1pPr>
              <a:defRPr sz="3200" spc="-50" baseline="0">
                <a:solidFill>
                  <a:schemeClr val="tx2"/>
                </a:solidFill>
              </a:defRPr>
            </a:lvl1pPr>
          </a:lstStyle>
          <a:p>
            <a:r>
              <a:rPr lang="en-US"/>
              <a:t>Click to add title</a:t>
            </a:r>
          </a:p>
        </p:txBody>
      </p:sp>
      <p:sp>
        <p:nvSpPr>
          <p:cNvPr id="2" name="Picture Placeholder 1">
            <a:extLst>
              <a:ext uri="{FF2B5EF4-FFF2-40B4-BE49-F238E27FC236}">
                <a16:creationId xmlns:a16="http://schemas.microsoft.com/office/drawing/2014/main" id="{9B4BDC39-EC0B-795E-818D-54DC0C575405}"/>
              </a:ext>
            </a:extLst>
          </p:cNvPr>
          <p:cNvSpPr>
            <a:spLocks noGrp="1"/>
          </p:cNvSpPr>
          <p:nvPr>
            <p:ph type="pic" sz="quarter" idx="12"/>
          </p:nvPr>
        </p:nvSpPr>
        <p:spPr>
          <a:xfrm>
            <a:off x="8402191" y="-4549"/>
            <a:ext cx="3798817" cy="6618046"/>
          </a:xfrm>
          <a:custGeom>
            <a:avLst/>
            <a:gdLst>
              <a:gd name="connsiteX0" fmla="*/ 0 w 3798817"/>
              <a:gd name="connsiteY0" fmla="*/ 0 h 6618046"/>
              <a:gd name="connsiteX1" fmla="*/ 3798817 w 3798817"/>
              <a:gd name="connsiteY1" fmla="*/ 0 h 6618046"/>
              <a:gd name="connsiteX2" fmla="*/ 3798817 w 3798817"/>
              <a:gd name="connsiteY2" fmla="*/ 6618046 h 6618046"/>
              <a:gd name="connsiteX3" fmla="*/ 806211 w 3798817"/>
              <a:gd name="connsiteY3" fmla="*/ 4854226 h 6618046"/>
              <a:gd name="connsiteX4" fmla="*/ 771753 w 3798817"/>
              <a:gd name="connsiteY4" fmla="*/ 4836229 h 6618046"/>
              <a:gd name="connsiteX5" fmla="*/ 738372 w 3798817"/>
              <a:gd name="connsiteY5" fmla="*/ 4814242 h 6618046"/>
              <a:gd name="connsiteX6" fmla="*/ 725102 w 3798817"/>
              <a:gd name="connsiteY6" fmla="*/ 4806421 h 6618046"/>
              <a:gd name="connsiteX7" fmla="*/ 726498 w 3798817"/>
              <a:gd name="connsiteY7" fmla="*/ 4806421 h 6618046"/>
              <a:gd name="connsiteX8" fmla="*/ 650166 w 3798817"/>
              <a:gd name="connsiteY8" fmla="*/ 4756144 h 6618046"/>
              <a:gd name="connsiteX9" fmla="*/ 0 w 3798817"/>
              <a:gd name="connsiteY9" fmla="*/ 3430368 h 6618046"/>
              <a:gd name="connsiteX10" fmla="*/ 64 w 3798817"/>
              <a:gd name="connsiteY10" fmla="*/ 3429000 h 6618046"/>
              <a:gd name="connsiteX11" fmla="*/ 0 w 3798817"/>
              <a:gd name="connsiteY11" fmla="*/ 3429000 h 661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8817" h="6618046">
                <a:moveTo>
                  <a:pt x="0" y="0"/>
                </a:moveTo>
                <a:lnTo>
                  <a:pt x="3798817" y="0"/>
                </a:lnTo>
                <a:lnTo>
                  <a:pt x="3798817" y="6618046"/>
                </a:lnTo>
                <a:lnTo>
                  <a:pt x="806211" y="4854226"/>
                </a:lnTo>
                <a:lnTo>
                  <a:pt x="771753" y="4836229"/>
                </a:lnTo>
                <a:lnTo>
                  <a:pt x="738372" y="4814242"/>
                </a:lnTo>
                <a:lnTo>
                  <a:pt x="725102" y="4806421"/>
                </a:lnTo>
                <a:lnTo>
                  <a:pt x="726498" y="4806421"/>
                </a:lnTo>
                <a:lnTo>
                  <a:pt x="650166" y="4756144"/>
                </a:lnTo>
                <a:cubicBezTo>
                  <a:pt x="257903" y="4468823"/>
                  <a:pt x="0" y="3982249"/>
                  <a:pt x="0" y="3430368"/>
                </a:cubicBezTo>
                <a:lnTo>
                  <a:pt x="64" y="3429000"/>
                </a:lnTo>
                <a:lnTo>
                  <a:pt x="0" y="3429000"/>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sz="1800">
                <a:solidFill>
                  <a:schemeClr val="bg2"/>
                </a:solidFill>
              </a:defRPr>
            </a:lvl1pPr>
          </a:lstStyle>
          <a:p>
            <a:r>
              <a:rPr lang="it-IT"/>
              <a:t>Fare clic sull'icona per inserire un'immagine</a:t>
            </a:r>
            <a:endParaRPr lang="en-US"/>
          </a:p>
        </p:txBody>
      </p:sp>
      <p:sp>
        <p:nvSpPr>
          <p:cNvPr id="5" name="Text Placeholder 2">
            <a:extLst>
              <a:ext uri="{FF2B5EF4-FFF2-40B4-BE49-F238E27FC236}">
                <a16:creationId xmlns:a16="http://schemas.microsoft.com/office/drawing/2014/main" id="{25127BAE-B773-9CE4-CBB4-DC6488CCAC69}"/>
              </a:ext>
            </a:extLst>
          </p:cNvPr>
          <p:cNvSpPr>
            <a:spLocks noGrp="1"/>
          </p:cNvSpPr>
          <p:nvPr>
            <p:ph type="body" sz="quarter" idx="14"/>
          </p:nvPr>
        </p:nvSpPr>
        <p:spPr>
          <a:xfrm>
            <a:off x="447724" y="1600200"/>
            <a:ext cx="7714309" cy="47021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pic>
        <p:nvPicPr>
          <p:cNvPr id="4" name="Graphic 3">
            <a:extLst>
              <a:ext uri="{FF2B5EF4-FFF2-40B4-BE49-F238E27FC236}">
                <a16:creationId xmlns:a16="http://schemas.microsoft.com/office/drawing/2014/main" id="{377F9CD6-9F85-30E1-3524-C0D9CF1C15B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42126781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Section Title (Dark)">
    <p:bg>
      <p:bgPr>
        <a:solidFill>
          <a:srgbClr val="001A47"/>
        </a:solidFill>
        <a:effectLst/>
      </p:bgPr>
    </p:bg>
    <p:spTree>
      <p:nvGrpSpPr>
        <p:cNvPr id="1" name=""/>
        <p:cNvGrpSpPr/>
        <p:nvPr/>
      </p:nvGrpSpPr>
      <p:grpSpPr>
        <a:xfrm>
          <a:off x="0" y="0"/>
          <a:ext cx="0" cy="0"/>
          <a:chOff x="0" y="0"/>
          <a:chExt cx="0" cy="0"/>
        </a:xfrm>
      </p:grpSpPr>
      <p:sp>
        <p:nvSpPr>
          <p:cNvPr id="25" name="Footer Placeholder 24">
            <a:extLst>
              <a:ext uri="{FF2B5EF4-FFF2-40B4-BE49-F238E27FC236}">
                <a16:creationId xmlns:a16="http://schemas.microsoft.com/office/drawing/2014/main" id="{525BDA1F-462E-F94D-8775-04AE97B26D95}"/>
              </a:ext>
            </a:extLst>
          </p:cNvPr>
          <p:cNvSpPr>
            <a:spLocks noGrp="1"/>
          </p:cNvSpPr>
          <p:nvPr>
            <p:ph type="ftr" sz="quarter" idx="10"/>
          </p:nvPr>
        </p:nvSpPr>
        <p:spPr>
          <a:xfrm>
            <a:off x="479425" y="6511037"/>
            <a:ext cx="1966275" cy="200480"/>
          </a:xfrm>
        </p:spPr>
        <p:txBody>
          <a:bodyPr/>
          <a:lstStyle>
            <a:lvl1pPr>
              <a:defRPr sz="900">
                <a:solidFill>
                  <a:schemeClr val="bg1"/>
                </a:solidFill>
              </a:defRPr>
            </a:lvl1pPr>
          </a:lstStyle>
          <a:p>
            <a:r>
              <a:rPr lang="en-US"/>
              <a:t> </a:t>
            </a:r>
          </a:p>
        </p:txBody>
      </p:sp>
      <p:sp>
        <p:nvSpPr>
          <p:cNvPr id="26" name="Slide Number Placeholder 25">
            <a:extLst>
              <a:ext uri="{FF2B5EF4-FFF2-40B4-BE49-F238E27FC236}">
                <a16:creationId xmlns:a16="http://schemas.microsoft.com/office/drawing/2014/main" id="{DE10120B-7298-4841-A9A0-07F19608B201}"/>
              </a:ext>
            </a:extLst>
          </p:cNvPr>
          <p:cNvSpPr>
            <a:spLocks noGrp="1"/>
          </p:cNvSpPr>
          <p:nvPr>
            <p:ph type="sldNum" sz="quarter" idx="11"/>
          </p:nvPr>
        </p:nvSpPr>
        <p:spPr>
          <a:xfrm>
            <a:off x="78786" y="6511037"/>
            <a:ext cx="400639" cy="200480"/>
          </a:xfrm>
          <a:prstGeom prst="rect">
            <a:avLst/>
          </a:prstGeom>
        </p:spPr>
        <p:txBody>
          <a:bodyPr/>
          <a:lstStyle>
            <a:lvl1pPr>
              <a:defRPr sz="900">
                <a:solidFill>
                  <a:schemeClr val="bg1"/>
                </a:solidFill>
              </a:defRPr>
            </a:lvl1pPr>
          </a:lstStyle>
          <a:p>
            <a:fld id="{0B4E209A-B732-E041-B035-762E24F34A7B}" type="slidenum">
              <a:rPr lang="en-US" smtClean="0"/>
              <a:pPr/>
              <a:t>‹N›</a:t>
            </a:fld>
            <a:endParaRPr lang="en-US"/>
          </a:p>
        </p:txBody>
      </p:sp>
      <p:sp>
        <p:nvSpPr>
          <p:cNvPr id="4" name="Title 13">
            <a:extLst>
              <a:ext uri="{FF2B5EF4-FFF2-40B4-BE49-F238E27FC236}">
                <a16:creationId xmlns:a16="http://schemas.microsoft.com/office/drawing/2014/main" id="{A8E53DCF-DBD9-C221-7B9F-64C18D8EE847}"/>
              </a:ext>
            </a:extLst>
          </p:cNvPr>
          <p:cNvSpPr>
            <a:spLocks noGrp="1"/>
          </p:cNvSpPr>
          <p:nvPr>
            <p:ph type="title"/>
          </p:nvPr>
        </p:nvSpPr>
        <p:spPr>
          <a:xfrm>
            <a:off x="479424" y="3428999"/>
            <a:ext cx="11234739" cy="2008866"/>
          </a:xfrm>
          <a:prstGeom prst="rect">
            <a:avLst/>
          </a:prstGeom>
        </p:spPr>
        <p:txBody>
          <a:bodyPr anchor="b">
            <a:normAutofit/>
          </a:bodyPr>
          <a:lstStyle>
            <a:lvl1pPr algn="l">
              <a:lnSpc>
                <a:spcPts val="5400"/>
              </a:lnSpc>
              <a:defRPr sz="5000" b="1" i="0" baseline="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grpSp>
        <p:nvGrpSpPr>
          <p:cNvPr id="5" name="Group 1">
            <a:extLst>
              <a:ext uri="{FF2B5EF4-FFF2-40B4-BE49-F238E27FC236}">
                <a16:creationId xmlns:a16="http://schemas.microsoft.com/office/drawing/2014/main" id="{6ED58AFC-49D8-DE75-3BAB-699C28C8377D}"/>
              </a:ext>
            </a:extLst>
          </p:cNvPr>
          <p:cNvGrpSpPr>
            <a:grpSpLocks/>
          </p:cNvGrpSpPr>
          <p:nvPr/>
        </p:nvGrpSpPr>
        <p:grpSpPr bwMode="auto">
          <a:xfrm>
            <a:off x="11328117" y="6556764"/>
            <a:ext cx="589722" cy="97534"/>
            <a:chOff x="496" y="1637"/>
            <a:chExt cx="5357" cy="886"/>
          </a:xfrm>
          <a:solidFill>
            <a:schemeClr val="bg1"/>
          </a:solidFill>
        </p:grpSpPr>
        <p:sp>
          <p:nvSpPr>
            <p:cNvPr id="6" name="Freeform 2">
              <a:extLst>
                <a:ext uri="{FF2B5EF4-FFF2-40B4-BE49-F238E27FC236}">
                  <a16:creationId xmlns:a16="http://schemas.microsoft.com/office/drawing/2014/main" id="{DF95411B-269A-75A0-5318-D77EAE0EC8C6}"/>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3">
              <a:extLst>
                <a:ext uri="{FF2B5EF4-FFF2-40B4-BE49-F238E27FC236}">
                  <a16:creationId xmlns:a16="http://schemas.microsoft.com/office/drawing/2014/main" id="{456AB8C7-E3BF-BBD0-26E4-6FF4E51FC807}"/>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4">
              <a:extLst>
                <a:ext uri="{FF2B5EF4-FFF2-40B4-BE49-F238E27FC236}">
                  <a16:creationId xmlns:a16="http://schemas.microsoft.com/office/drawing/2014/main" id="{EF800FA0-E9F8-F3C7-DE84-62F704080FD2}"/>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5">
              <a:extLst>
                <a:ext uri="{FF2B5EF4-FFF2-40B4-BE49-F238E27FC236}">
                  <a16:creationId xmlns:a16="http://schemas.microsoft.com/office/drawing/2014/main" id="{DFCFDE9D-89B8-9F70-60B5-7B992E4F1EA6}"/>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6">
              <a:extLst>
                <a:ext uri="{FF2B5EF4-FFF2-40B4-BE49-F238E27FC236}">
                  <a16:creationId xmlns:a16="http://schemas.microsoft.com/office/drawing/2014/main" id="{7A44F69D-E98E-F20B-DB63-ABDE90124870}"/>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7">
              <a:extLst>
                <a:ext uri="{FF2B5EF4-FFF2-40B4-BE49-F238E27FC236}">
                  <a16:creationId xmlns:a16="http://schemas.microsoft.com/office/drawing/2014/main" id="{0FCF01A2-C701-3AB0-0BC6-B3E139842627}"/>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2" name="Group 1">
            <a:extLst>
              <a:ext uri="{FF2B5EF4-FFF2-40B4-BE49-F238E27FC236}">
                <a16:creationId xmlns:a16="http://schemas.microsoft.com/office/drawing/2014/main" id="{47A6A607-EA5F-4D58-6D3C-78CD7BA0DB8F}"/>
              </a:ext>
            </a:extLst>
          </p:cNvPr>
          <p:cNvGrpSpPr>
            <a:grpSpLocks/>
          </p:cNvGrpSpPr>
          <p:nvPr userDrawn="1"/>
        </p:nvGrpSpPr>
        <p:grpSpPr bwMode="auto">
          <a:xfrm>
            <a:off x="11328117" y="6556764"/>
            <a:ext cx="589722" cy="97534"/>
            <a:chOff x="496" y="1637"/>
            <a:chExt cx="5357" cy="886"/>
          </a:xfrm>
          <a:solidFill>
            <a:schemeClr val="bg1"/>
          </a:solidFill>
        </p:grpSpPr>
        <p:sp>
          <p:nvSpPr>
            <p:cNvPr id="3" name="Freeform 2">
              <a:extLst>
                <a:ext uri="{FF2B5EF4-FFF2-40B4-BE49-F238E27FC236}">
                  <a16:creationId xmlns:a16="http://schemas.microsoft.com/office/drawing/2014/main" id="{591A0388-CF8F-DC3E-EF53-4A7666E77B37}"/>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3">
              <a:extLst>
                <a:ext uri="{FF2B5EF4-FFF2-40B4-BE49-F238E27FC236}">
                  <a16:creationId xmlns:a16="http://schemas.microsoft.com/office/drawing/2014/main" id="{F06E068F-F8A9-8466-CC0F-058F0A41011D}"/>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4">
              <a:extLst>
                <a:ext uri="{FF2B5EF4-FFF2-40B4-BE49-F238E27FC236}">
                  <a16:creationId xmlns:a16="http://schemas.microsoft.com/office/drawing/2014/main" id="{20C9214B-1BCA-AF3F-5033-90B33ECC1E94}"/>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5">
              <a:extLst>
                <a:ext uri="{FF2B5EF4-FFF2-40B4-BE49-F238E27FC236}">
                  <a16:creationId xmlns:a16="http://schemas.microsoft.com/office/drawing/2014/main" id="{B437BFE0-C001-1219-56AC-75DBAFEC0739}"/>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C61965A7-AD08-8066-DCFE-23F53D3967CA}"/>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B2682D3E-4ACA-1771-AD8B-6CF1266499B4}"/>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981561221"/>
      </p:ext>
    </p:extLst>
  </p:cSld>
  <p:clrMapOvr>
    <a:masterClrMapping/>
  </p:clrMapOvr>
  <p:extLst>
    <p:ext uri="{DCECCB84-F9BA-43D5-87BE-67443E8EF086}">
      <p15:sldGuideLst xmlns:p15="http://schemas.microsoft.com/office/powerpoint/2012/main">
        <p15:guide id="10" orient="horz" pos="300">
          <p15:clr>
            <a:srgbClr val="FBAE40"/>
          </p15:clr>
        </p15:guide>
        <p15:guide id="11" orient="horz" pos="2160">
          <p15:clr>
            <a:srgbClr val="FBAE40"/>
          </p15:clr>
        </p15:guide>
        <p15:guide id="12" orient="horz" pos="3974">
          <p15:clr>
            <a:srgbClr val="FBAE40"/>
          </p15:clr>
        </p15:guide>
        <p15:guide id="13" pos="302">
          <p15:clr>
            <a:srgbClr val="FBAE40"/>
          </p15:clr>
        </p15:guide>
        <p15:guide id="14" pos="7378">
          <p15:clr>
            <a:srgbClr val="FBAE40"/>
          </p15:clr>
        </p15:guide>
        <p15:guide id="15" orient="horz" pos="343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ection Title (White)">
    <p:bg>
      <p:bgPr>
        <a:solidFill>
          <a:schemeClr val="bg1"/>
        </a:solidFill>
        <a:effectLst/>
      </p:bgPr>
    </p:bg>
    <p:spTree>
      <p:nvGrpSpPr>
        <p:cNvPr id="1" name=""/>
        <p:cNvGrpSpPr/>
        <p:nvPr/>
      </p:nvGrpSpPr>
      <p:grpSpPr>
        <a:xfrm>
          <a:off x="0" y="0"/>
          <a:ext cx="0" cy="0"/>
          <a:chOff x="0" y="0"/>
          <a:chExt cx="0" cy="0"/>
        </a:xfrm>
      </p:grpSpPr>
      <p:sp>
        <p:nvSpPr>
          <p:cNvPr id="3" name="Footer Placeholder 1">
            <a:extLst>
              <a:ext uri="{FF2B5EF4-FFF2-40B4-BE49-F238E27FC236}">
                <a16:creationId xmlns:a16="http://schemas.microsoft.com/office/drawing/2014/main" id="{9E777A51-27B0-CE2D-AD63-608579C53A1A}"/>
              </a:ext>
            </a:extLst>
          </p:cNvPr>
          <p:cNvSpPr>
            <a:spLocks noGrp="1"/>
          </p:cNvSpPr>
          <p:nvPr>
            <p:ph type="ftr" sz="quarter" idx="10"/>
          </p:nvPr>
        </p:nvSpPr>
        <p:spPr>
          <a:xfrm>
            <a:off x="479425" y="6511037"/>
            <a:ext cx="1966275" cy="200480"/>
          </a:xfrm>
        </p:spPr>
        <p:txBody>
          <a:bodyPr/>
          <a:lstStyle>
            <a:lvl1pPr>
              <a:defRPr sz="900"/>
            </a:lvl1pPr>
          </a:lstStyle>
          <a:p>
            <a:r>
              <a:rPr lang="en-US"/>
              <a:t> </a:t>
            </a:r>
          </a:p>
        </p:txBody>
      </p:sp>
      <p:sp>
        <p:nvSpPr>
          <p:cNvPr id="4" name="Slide Number Placeholder 2">
            <a:extLst>
              <a:ext uri="{FF2B5EF4-FFF2-40B4-BE49-F238E27FC236}">
                <a16:creationId xmlns:a16="http://schemas.microsoft.com/office/drawing/2014/main" id="{262BA0D1-511A-3F4C-CBBD-2002B2D706AB}"/>
              </a:ext>
            </a:extLst>
          </p:cNvPr>
          <p:cNvSpPr>
            <a:spLocks noGrp="1"/>
          </p:cNvSpPr>
          <p:nvPr>
            <p:ph type="sldNum" sz="quarter" idx="11"/>
          </p:nvPr>
        </p:nvSpPr>
        <p:spPr>
          <a:xfrm>
            <a:off x="78786" y="6511037"/>
            <a:ext cx="400639" cy="200480"/>
          </a:xfrm>
          <a:prstGeom prst="rect">
            <a:avLst/>
          </a:prstGeom>
        </p:spPr>
        <p:txBody>
          <a:bodyPr/>
          <a:lstStyle>
            <a:lvl1pPr>
              <a:defRPr sz="900"/>
            </a:lvl1pPr>
          </a:lstStyle>
          <a:p>
            <a:fld id="{0B4E209A-B732-E041-B035-762E24F34A7B}" type="slidenum">
              <a:rPr lang="en-US" smtClean="0"/>
              <a:pPr/>
              <a:t>‹N›</a:t>
            </a:fld>
            <a:endParaRPr lang="en-US"/>
          </a:p>
        </p:txBody>
      </p:sp>
      <p:grpSp>
        <p:nvGrpSpPr>
          <p:cNvPr id="5" name="Group 1">
            <a:extLst>
              <a:ext uri="{FF2B5EF4-FFF2-40B4-BE49-F238E27FC236}">
                <a16:creationId xmlns:a16="http://schemas.microsoft.com/office/drawing/2014/main" id="{2591D44A-752A-9BCF-A1F7-33691B935C56}"/>
              </a:ext>
            </a:extLst>
          </p:cNvPr>
          <p:cNvGrpSpPr>
            <a:grpSpLocks/>
          </p:cNvGrpSpPr>
          <p:nvPr/>
        </p:nvGrpSpPr>
        <p:grpSpPr bwMode="auto">
          <a:xfrm>
            <a:off x="11328117" y="6556764"/>
            <a:ext cx="589722" cy="97534"/>
            <a:chOff x="496" y="1637"/>
            <a:chExt cx="5357" cy="886"/>
          </a:xfrm>
          <a:solidFill>
            <a:srgbClr val="005BC8"/>
          </a:solidFill>
        </p:grpSpPr>
        <p:sp>
          <p:nvSpPr>
            <p:cNvPr id="6" name="Freeform 2">
              <a:extLst>
                <a:ext uri="{FF2B5EF4-FFF2-40B4-BE49-F238E27FC236}">
                  <a16:creationId xmlns:a16="http://schemas.microsoft.com/office/drawing/2014/main" id="{E4FCD32A-6A01-9A9A-3302-CE1CFB18BAC1}"/>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3">
              <a:extLst>
                <a:ext uri="{FF2B5EF4-FFF2-40B4-BE49-F238E27FC236}">
                  <a16:creationId xmlns:a16="http://schemas.microsoft.com/office/drawing/2014/main" id="{91DDB2E9-A805-5E76-36F3-570FD11AE4A4}"/>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4">
              <a:extLst>
                <a:ext uri="{FF2B5EF4-FFF2-40B4-BE49-F238E27FC236}">
                  <a16:creationId xmlns:a16="http://schemas.microsoft.com/office/drawing/2014/main" id="{A8BEECB6-9AD7-61CD-D06B-620E5C7264F3}"/>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5">
              <a:extLst>
                <a:ext uri="{FF2B5EF4-FFF2-40B4-BE49-F238E27FC236}">
                  <a16:creationId xmlns:a16="http://schemas.microsoft.com/office/drawing/2014/main" id="{6541AFF8-6399-FB64-01D3-3FF3E8DB1A56}"/>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6">
              <a:extLst>
                <a:ext uri="{FF2B5EF4-FFF2-40B4-BE49-F238E27FC236}">
                  <a16:creationId xmlns:a16="http://schemas.microsoft.com/office/drawing/2014/main" id="{C9A546AB-96F0-5FD1-558A-78C4FB891281}"/>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7">
              <a:extLst>
                <a:ext uri="{FF2B5EF4-FFF2-40B4-BE49-F238E27FC236}">
                  <a16:creationId xmlns:a16="http://schemas.microsoft.com/office/drawing/2014/main" id="{07E535EC-1BCF-D45C-8E43-FA0AA66D947B}"/>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8" name="Title 13">
            <a:extLst>
              <a:ext uri="{FF2B5EF4-FFF2-40B4-BE49-F238E27FC236}">
                <a16:creationId xmlns:a16="http://schemas.microsoft.com/office/drawing/2014/main" id="{C1C1F7D1-3576-63DF-10BC-40DC3457B64D}"/>
              </a:ext>
            </a:extLst>
          </p:cNvPr>
          <p:cNvSpPr>
            <a:spLocks noGrp="1"/>
          </p:cNvSpPr>
          <p:nvPr>
            <p:ph type="title"/>
          </p:nvPr>
        </p:nvSpPr>
        <p:spPr>
          <a:xfrm>
            <a:off x="479424" y="3428999"/>
            <a:ext cx="11234739" cy="2008866"/>
          </a:xfrm>
          <a:prstGeom prst="rect">
            <a:avLst/>
          </a:prstGeom>
        </p:spPr>
        <p:txBody>
          <a:bodyPr anchor="b">
            <a:normAutofit/>
          </a:bodyPr>
          <a:lstStyle>
            <a:lvl1pPr algn="l">
              <a:lnSpc>
                <a:spcPts val="5400"/>
              </a:lnSpc>
              <a:defRPr sz="5000" b="1" i="0" baseline="0">
                <a:solidFill>
                  <a:schemeClr val="accent1"/>
                </a:solidFill>
                <a:latin typeface="Calibri" panose="020F0502020204030204" pitchFamily="34" charset="0"/>
                <a:cs typeface="Calibri" panose="020F0502020204030204" pitchFamily="34" charset="0"/>
              </a:defRPr>
            </a:lvl1pPr>
          </a:lstStyle>
          <a:p>
            <a:r>
              <a:rPr lang="en-US"/>
              <a:t>Click to edit Master title style</a:t>
            </a:r>
          </a:p>
        </p:txBody>
      </p:sp>
      <p:grpSp>
        <p:nvGrpSpPr>
          <p:cNvPr id="2" name="Group 1">
            <a:extLst>
              <a:ext uri="{FF2B5EF4-FFF2-40B4-BE49-F238E27FC236}">
                <a16:creationId xmlns:a16="http://schemas.microsoft.com/office/drawing/2014/main" id="{3383949D-6105-AE52-D355-8A7B28201241}"/>
              </a:ext>
            </a:extLst>
          </p:cNvPr>
          <p:cNvGrpSpPr>
            <a:grpSpLocks/>
          </p:cNvGrpSpPr>
          <p:nvPr userDrawn="1"/>
        </p:nvGrpSpPr>
        <p:grpSpPr bwMode="auto">
          <a:xfrm>
            <a:off x="11328117" y="6556764"/>
            <a:ext cx="589722" cy="97534"/>
            <a:chOff x="496" y="1637"/>
            <a:chExt cx="5357" cy="886"/>
          </a:xfrm>
          <a:solidFill>
            <a:srgbClr val="005BC8"/>
          </a:solidFill>
        </p:grpSpPr>
        <p:sp>
          <p:nvSpPr>
            <p:cNvPr id="12" name="Freeform 2">
              <a:extLst>
                <a:ext uri="{FF2B5EF4-FFF2-40B4-BE49-F238E27FC236}">
                  <a16:creationId xmlns:a16="http://schemas.microsoft.com/office/drawing/2014/main" id="{FA5D6FF9-2A81-265E-3894-3B59AF25B888}"/>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3">
              <a:extLst>
                <a:ext uri="{FF2B5EF4-FFF2-40B4-BE49-F238E27FC236}">
                  <a16:creationId xmlns:a16="http://schemas.microsoft.com/office/drawing/2014/main" id="{F9B360D7-E3AB-18EA-CDDE-29E3F670323E}"/>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4">
              <a:extLst>
                <a:ext uri="{FF2B5EF4-FFF2-40B4-BE49-F238E27FC236}">
                  <a16:creationId xmlns:a16="http://schemas.microsoft.com/office/drawing/2014/main" id="{CA71D56F-8152-2F13-4918-8AE8945E6983}"/>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5">
              <a:extLst>
                <a:ext uri="{FF2B5EF4-FFF2-40B4-BE49-F238E27FC236}">
                  <a16:creationId xmlns:a16="http://schemas.microsoft.com/office/drawing/2014/main" id="{9E2F3CE8-C1E2-4951-FA59-F2611AC2960C}"/>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6">
              <a:extLst>
                <a:ext uri="{FF2B5EF4-FFF2-40B4-BE49-F238E27FC236}">
                  <a16:creationId xmlns:a16="http://schemas.microsoft.com/office/drawing/2014/main" id="{262595E0-B1F3-D7BF-DF51-395BC1940E0B}"/>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7">
              <a:extLst>
                <a:ext uri="{FF2B5EF4-FFF2-40B4-BE49-F238E27FC236}">
                  <a16:creationId xmlns:a16="http://schemas.microsoft.com/office/drawing/2014/main" id="{1659C7E5-B73C-5CA3-04D5-37EDFFBA8B7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563503380"/>
      </p:ext>
    </p:extLst>
  </p:cSld>
  <p:clrMapOvr>
    <a:masterClrMapping/>
  </p:clrMapOvr>
  <p:extLst>
    <p:ext uri="{DCECCB84-F9BA-43D5-87BE-67443E8EF086}">
      <p15:sldGuideLst xmlns:p15="http://schemas.microsoft.com/office/powerpoint/2012/main">
        <p15:guide id="9" orient="horz" pos="300">
          <p15:clr>
            <a:srgbClr val="FBAE40"/>
          </p15:clr>
        </p15:guide>
        <p15:guide id="10" orient="horz" pos="2160">
          <p15:clr>
            <a:srgbClr val="FBAE40"/>
          </p15:clr>
        </p15:guide>
        <p15:guide id="11" orient="horz" pos="3430">
          <p15:clr>
            <a:srgbClr val="FBAE40"/>
          </p15:clr>
        </p15:guide>
        <p15:guide id="12" orient="horz" pos="3974">
          <p15:clr>
            <a:srgbClr val="FBAE40"/>
          </p15:clr>
        </p15:guide>
        <p15:guide id="13" pos="302">
          <p15:clr>
            <a:srgbClr val="FBAE40"/>
          </p15:clr>
        </p15:guide>
        <p15:guide id="14" pos="737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 Content 1 Column (White)">
    <p:bg>
      <p:bgPr>
        <a:solidFill>
          <a:schemeClr val="bg1"/>
        </a:solidFill>
        <a:effectLst/>
      </p:bgPr>
    </p:bg>
    <p:spTree>
      <p:nvGrpSpPr>
        <p:cNvPr id="1" name=""/>
        <p:cNvGrpSpPr/>
        <p:nvPr/>
      </p:nvGrpSpPr>
      <p:grpSpPr>
        <a:xfrm>
          <a:off x="0" y="0"/>
          <a:ext cx="0" cy="0"/>
          <a:chOff x="0" y="0"/>
          <a:chExt cx="0" cy="0"/>
        </a:xfrm>
      </p:grpSpPr>
      <p:grpSp>
        <p:nvGrpSpPr>
          <p:cNvPr id="10" name="Group 1">
            <a:extLst>
              <a:ext uri="{FF2B5EF4-FFF2-40B4-BE49-F238E27FC236}">
                <a16:creationId xmlns:a16="http://schemas.microsoft.com/office/drawing/2014/main" id="{C2939959-FE33-1741-8C31-0EF8AA2B9089}"/>
              </a:ext>
            </a:extLst>
          </p:cNvPr>
          <p:cNvGrpSpPr>
            <a:grpSpLocks/>
          </p:cNvGrpSpPr>
          <p:nvPr/>
        </p:nvGrpSpPr>
        <p:grpSpPr bwMode="auto">
          <a:xfrm>
            <a:off x="11328117" y="6556764"/>
            <a:ext cx="589722" cy="97534"/>
            <a:chOff x="496" y="1637"/>
            <a:chExt cx="5357" cy="886"/>
          </a:xfrm>
          <a:solidFill>
            <a:srgbClr val="005BC8"/>
          </a:solidFill>
        </p:grpSpPr>
        <p:sp>
          <p:nvSpPr>
            <p:cNvPr id="13" name="Freeform 2">
              <a:extLst>
                <a:ext uri="{FF2B5EF4-FFF2-40B4-BE49-F238E27FC236}">
                  <a16:creationId xmlns:a16="http://schemas.microsoft.com/office/drawing/2014/main" id="{F9AF4141-D486-8E4A-B2AC-F90093C9F1FB}"/>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3">
              <a:extLst>
                <a:ext uri="{FF2B5EF4-FFF2-40B4-BE49-F238E27FC236}">
                  <a16:creationId xmlns:a16="http://schemas.microsoft.com/office/drawing/2014/main" id="{B54BD1E4-F994-E54E-85DF-3260C6CB2475}"/>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4">
              <a:extLst>
                <a:ext uri="{FF2B5EF4-FFF2-40B4-BE49-F238E27FC236}">
                  <a16:creationId xmlns:a16="http://schemas.microsoft.com/office/drawing/2014/main" id="{1D00B875-4B7F-974B-9BCA-C64135E95A02}"/>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5">
              <a:extLst>
                <a:ext uri="{FF2B5EF4-FFF2-40B4-BE49-F238E27FC236}">
                  <a16:creationId xmlns:a16="http://schemas.microsoft.com/office/drawing/2014/main" id="{4D55CE47-B2E6-8948-B9A3-DC291A51D40D}"/>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6">
              <a:extLst>
                <a:ext uri="{FF2B5EF4-FFF2-40B4-BE49-F238E27FC236}">
                  <a16:creationId xmlns:a16="http://schemas.microsoft.com/office/drawing/2014/main" id="{3DF43F92-3FC9-AE44-8D84-693B9EC5E8E7}"/>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7">
              <a:extLst>
                <a:ext uri="{FF2B5EF4-FFF2-40B4-BE49-F238E27FC236}">
                  <a16:creationId xmlns:a16="http://schemas.microsoft.com/office/drawing/2014/main" id="{CD2E6813-40C3-C849-A653-8366F616DDA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 name="Footer Placeholder 1">
            <a:extLst>
              <a:ext uri="{FF2B5EF4-FFF2-40B4-BE49-F238E27FC236}">
                <a16:creationId xmlns:a16="http://schemas.microsoft.com/office/drawing/2014/main" id="{BF7DF6B6-EC0E-0A4B-9576-DB5927A591DE}"/>
              </a:ext>
            </a:extLst>
          </p:cNvPr>
          <p:cNvSpPr>
            <a:spLocks noGrp="1"/>
          </p:cNvSpPr>
          <p:nvPr>
            <p:ph type="ftr" sz="quarter" idx="10"/>
          </p:nvPr>
        </p:nvSpPr>
        <p:spPr>
          <a:xfrm>
            <a:off x="479425" y="6511037"/>
            <a:ext cx="1966275" cy="200480"/>
          </a:xfrm>
        </p:spPr>
        <p:txBody>
          <a:bodyPr/>
          <a:lstStyle>
            <a:lvl1pPr>
              <a:defRPr sz="900"/>
            </a:lvl1pPr>
          </a:lstStyle>
          <a:p>
            <a:r>
              <a:rPr lang="en-US"/>
              <a:t> </a:t>
            </a:r>
          </a:p>
        </p:txBody>
      </p:sp>
      <p:sp>
        <p:nvSpPr>
          <p:cNvPr id="3" name="Slide Number Placeholder 2">
            <a:extLst>
              <a:ext uri="{FF2B5EF4-FFF2-40B4-BE49-F238E27FC236}">
                <a16:creationId xmlns:a16="http://schemas.microsoft.com/office/drawing/2014/main" id="{64AF01D5-09AE-1344-98E6-8FD66EDD54E5}"/>
              </a:ext>
            </a:extLst>
          </p:cNvPr>
          <p:cNvSpPr>
            <a:spLocks noGrp="1"/>
          </p:cNvSpPr>
          <p:nvPr>
            <p:ph type="sldNum" sz="quarter" idx="11"/>
          </p:nvPr>
        </p:nvSpPr>
        <p:spPr>
          <a:xfrm>
            <a:off x="78786" y="6511037"/>
            <a:ext cx="400639" cy="200480"/>
          </a:xfrm>
          <a:prstGeom prst="rect">
            <a:avLst/>
          </a:prstGeom>
        </p:spPr>
        <p:txBody>
          <a:bodyPr/>
          <a:lstStyle>
            <a:lvl1pPr>
              <a:defRPr sz="900"/>
            </a:lvl1pPr>
          </a:lstStyle>
          <a:p>
            <a:fld id="{0B4E209A-B732-E041-B035-762E24F34A7B}" type="slidenum">
              <a:rPr lang="en-US" smtClean="0"/>
              <a:pPr/>
              <a:t>‹N›</a:t>
            </a:fld>
            <a:endParaRPr lang="en-US"/>
          </a:p>
        </p:txBody>
      </p:sp>
      <p:sp>
        <p:nvSpPr>
          <p:cNvPr id="20" name="Title 1">
            <a:extLst>
              <a:ext uri="{FF2B5EF4-FFF2-40B4-BE49-F238E27FC236}">
                <a16:creationId xmlns:a16="http://schemas.microsoft.com/office/drawing/2014/main" id="{A3C9B3A8-9345-1A4F-8DEE-AC64D4CD2BC1}"/>
              </a:ext>
            </a:extLst>
          </p:cNvPr>
          <p:cNvSpPr>
            <a:spLocks noGrp="1"/>
          </p:cNvSpPr>
          <p:nvPr>
            <p:ph type="title"/>
          </p:nvPr>
        </p:nvSpPr>
        <p:spPr>
          <a:xfrm>
            <a:off x="479425" y="476251"/>
            <a:ext cx="11231345" cy="828674"/>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rgbClr val="004FB5"/>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23" name="Content Placeholder 2">
            <a:extLst>
              <a:ext uri="{FF2B5EF4-FFF2-40B4-BE49-F238E27FC236}">
                <a16:creationId xmlns:a16="http://schemas.microsoft.com/office/drawing/2014/main" id="{E0244DDA-1835-814A-9266-14414C3301CB}"/>
              </a:ext>
            </a:extLst>
          </p:cNvPr>
          <p:cNvSpPr>
            <a:spLocks noGrp="1"/>
          </p:cNvSpPr>
          <p:nvPr>
            <p:ph idx="13" hasCustomPrompt="1"/>
          </p:nvPr>
        </p:nvSpPr>
        <p:spPr>
          <a:xfrm>
            <a:off x="479425" y="1304925"/>
            <a:ext cx="11231345" cy="5003800"/>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2"/>
              </a:buBlip>
              <a:tabLst/>
              <a:defRPr sz="2400" b="0" i="0" kern="1200" spc="-20" baseline="0">
                <a:solidFill>
                  <a:schemeClr val="tx1"/>
                </a:solidFill>
                <a:latin typeface="Calibri" panose="020F0502020204030204" pitchFamily="34" charset="0"/>
                <a:ea typeface="+mn-ea"/>
                <a:cs typeface="Calibri" panose="020F0502020204030204" pitchFamily="34" charset="0"/>
              </a:defRPr>
            </a:lvl1pPr>
            <a:lvl2pPr marL="534988" indent="-265113" algn="l" defTabSz="914400" rtl="0" eaLnBrk="1" latinLnBrk="0" hangingPunct="1">
              <a:lnSpc>
                <a:spcPct val="90000"/>
              </a:lnSpc>
              <a:spcBef>
                <a:spcPts val="500"/>
              </a:spcBef>
              <a:spcAft>
                <a:spcPts val="200"/>
              </a:spcAft>
              <a:buClr>
                <a:srgbClr val="004FB5"/>
              </a:buClr>
              <a:buSzPct val="100000"/>
              <a:buFontTx/>
              <a:buBlip>
                <a:blip r:embed="rId3"/>
              </a:buBlip>
              <a:tabLst/>
              <a:defRPr sz="2000" b="0" i="0" kern="1200" spc="-20" baseline="0">
                <a:solidFill>
                  <a:schemeClr val="tx1"/>
                </a:solidFill>
                <a:latin typeface="Calibri" panose="020F0502020204030204" pitchFamily="34" charset="0"/>
                <a:ea typeface="+mn-ea"/>
                <a:cs typeface="Calibri" panose="020F0502020204030204" pitchFamily="34" charset="0"/>
              </a:defRPr>
            </a:lvl2pPr>
            <a:lvl3pPr marL="800100" indent="-265113" algn="l" defTabSz="914400" rtl="0" eaLnBrk="1" latinLnBrk="0" hangingPunct="1">
              <a:lnSpc>
                <a:spcPct val="90000"/>
              </a:lnSpc>
              <a:spcBef>
                <a:spcPts val="500"/>
              </a:spcBef>
              <a:spcAft>
                <a:spcPts val="200"/>
              </a:spcAft>
              <a:buClr>
                <a:srgbClr val="004FB5"/>
              </a:buClr>
              <a:buSzPct val="100000"/>
              <a:buFontTx/>
              <a:buBlip>
                <a:blip r:embed="rId4"/>
              </a:buBlip>
              <a:tabLst/>
              <a:defRPr sz="1800" b="0" i="0" kern="1200" spc="-20" baseline="0">
                <a:solidFill>
                  <a:schemeClr val="tx1"/>
                </a:solidFill>
                <a:latin typeface="Calibri" panose="020F0502020204030204" pitchFamily="34" charset="0"/>
                <a:ea typeface="+mn-ea"/>
                <a:cs typeface="Calibri" panose="020F0502020204030204" pitchFamily="34" charset="0"/>
              </a:defRPr>
            </a:lvl3pPr>
            <a:lvl4pPr marL="1071563" indent="-271463" algn="l" defTabSz="914400" rtl="0" eaLnBrk="1" latinLnBrk="0" hangingPunct="1">
              <a:lnSpc>
                <a:spcPct val="90000"/>
              </a:lnSpc>
              <a:spcBef>
                <a:spcPts val="500"/>
              </a:spcBef>
              <a:spcAft>
                <a:spcPts val="200"/>
              </a:spcAft>
              <a:buClr>
                <a:srgbClr val="004FB5"/>
              </a:buClr>
              <a:buSzPct val="100000"/>
              <a:buFontTx/>
              <a:buBlip>
                <a:blip r:embed="rId5"/>
              </a:buBlip>
              <a:tabLst/>
              <a:defRPr sz="1600" b="0" i="0" kern="1200" spc="-20" baseline="0">
                <a:solidFill>
                  <a:schemeClr val="tx1"/>
                </a:solidFill>
                <a:latin typeface="Calibri" panose="020F0502020204030204" pitchFamily="34" charset="0"/>
                <a:ea typeface="+mn-ea"/>
                <a:cs typeface="Calibri" panose="020F0502020204030204" pitchFamily="34" charset="0"/>
              </a:defRPr>
            </a:lvl4pPr>
            <a:lvl5pPr marL="1336675" indent="-265113" algn="l" defTabSz="914400" rtl="0" eaLnBrk="1" latinLnBrk="0" hangingPunct="1">
              <a:lnSpc>
                <a:spcPct val="90000"/>
              </a:lnSpc>
              <a:spcBef>
                <a:spcPts val="500"/>
              </a:spcBef>
              <a:spcAft>
                <a:spcPts val="200"/>
              </a:spcAft>
              <a:buClr>
                <a:srgbClr val="004FB5"/>
              </a:buClr>
              <a:buSzPct val="100000"/>
              <a:buFontTx/>
              <a:buBlip>
                <a:blip r:embed="rId2"/>
              </a:buBlip>
              <a:tabLst/>
              <a:defRPr sz="1400" b="0" i="0" kern="1200" spc="-20" baseline="0">
                <a:solidFill>
                  <a:schemeClr val="tx1"/>
                </a:solidFill>
                <a:latin typeface="Calibri" panose="020F0502020204030204" pitchFamily="34" charset="0"/>
                <a:ea typeface="+mn-ea"/>
                <a:cs typeface="Calibri" panose="020F0502020204030204" pitchFamily="34" charset="0"/>
              </a:defRPr>
            </a:lvl5pPr>
            <a:lvl6pPr marL="1558925" marR="0" indent="-222250" algn="l" defTabSz="914400" rtl="0" eaLnBrk="1" fontAlgn="auto" latinLnBrk="0" hangingPunct="1">
              <a:lnSpc>
                <a:spcPct val="90000"/>
              </a:lnSpc>
              <a:spcBef>
                <a:spcPts val="500"/>
              </a:spcBef>
              <a:spcAft>
                <a:spcPts val="200"/>
              </a:spcAft>
              <a:buClr>
                <a:srgbClr val="004FB5"/>
              </a:buClr>
              <a:buSzTx/>
              <a:buFontTx/>
              <a:buBlip>
                <a:blip r:embed="rId3"/>
              </a:buBlip>
              <a:tabLst/>
              <a:defRPr sz="1400" b="0" i="0" kern="1200">
                <a:solidFill>
                  <a:schemeClr val="tx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grpSp>
        <p:nvGrpSpPr>
          <p:cNvPr id="4" name="Group 1">
            <a:extLst>
              <a:ext uri="{FF2B5EF4-FFF2-40B4-BE49-F238E27FC236}">
                <a16:creationId xmlns:a16="http://schemas.microsoft.com/office/drawing/2014/main" id="{BB60C7D4-6213-4889-1BF2-CAB4A4D2CCAA}"/>
              </a:ext>
            </a:extLst>
          </p:cNvPr>
          <p:cNvGrpSpPr>
            <a:grpSpLocks/>
          </p:cNvGrpSpPr>
          <p:nvPr userDrawn="1"/>
        </p:nvGrpSpPr>
        <p:grpSpPr bwMode="auto">
          <a:xfrm>
            <a:off x="11328117" y="6556764"/>
            <a:ext cx="589722" cy="97534"/>
            <a:chOff x="496" y="1637"/>
            <a:chExt cx="5357" cy="886"/>
          </a:xfrm>
          <a:solidFill>
            <a:srgbClr val="005BC8"/>
          </a:solidFill>
        </p:grpSpPr>
        <p:sp>
          <p:nvSpPr>
            <p:cNvPr id="5" name="Freeform 2">
              <a:extLst>
                <a:ext uri="{FF2B5EF4-FFF2-40B4-BE49-F238E27FC236}">
                  <a16:creationId xmlns:a16="http://schemas.microsoft.com/office/drawing/2014/main" id="{1AC13E82-E5A5-B661-6D31-A3FEBE355E56}"/>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 name="Freeform 3">
              <a:extLst>
                <a:ext uri="{FF2B5EF4-FFF2-40B4-BE49-F238E27FC236}">
                  <a16:creationId xmlns:a16="http://schemas.microsoft.com/office/drawing/2014/main" id="{FD817164-1DBE-57F7-D8B8-5F025DC607C0}"/>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4">
              <a:extLst>
                <a:ext uri="{FF2B5EF4-FFF2-40B4-BE49-F238E27FC236}">
                  <a16:creationId xmlns:a16="http://schemas.microsoft.com/office/drawing/2014/main" id="{9391D2A8-D3AF-E33A-CA48-8EF1E8D984FA}"/>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5">
              <a:extLst>
                <a:ext uri="{FF2B5EF4-FFF2-40B4-BE49-F238E27FC236}">
                  <a16:creationId xmlns:a16="http://schemas.microsoft.com/office/drawing/2014/main" id="{83147270-FAC2-DD31-7994-82C5A8E7BD37}"/>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6">
              <a:extLst>
                <a:ext uri="{FF2B5EF4-FFF2-40B4-BE49-F238E27FC236}">
                  <a16:creationId xmlns:a16="http://schemas.microsoft.com/office/drawing/2014/main" id="{9494F833-0B08-2155-A398-555954EB11D4}"/>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7">
              <a:extLst>
                <a:ext uri="{FF2B5EF4-FFF2-40B4-BE49-F238E27FC236}">
                  <a16:creationId xmlns:a16="http://schemas.microsoft.com/office/drawing/2014/main" id="{C021D135-3F43-6379-F248-0EEBC0E6BE64}"/>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774865399"/>
      </p:ext>
    </p:extLst>
  </p:cSld>
  <p:clrMapOvr>
    <a:masterClrMapping/>
  </p:clrMapOvr>
  <p:extLst>
    <p:ext uri="{DCECCB84-F9BA-43D5-87BE-67443E8EF086}">
      <p15:sldGuideLst xmlns:p15="http://schemas.microsoft.com/office/powerpoint/2012/main">
        <p15:guide id="15" orient="horz" pos="300">
          <p15:clr>
            <a:srgbClr val="FBAE40"/>
          </p15:clr>
        </p15:guide>
        <p15:guide id="16" pos="3840">
          <p15:clr>
            <a:srgbClr val="FBAE40"/>
          </p15:clr>
        </p15:guide>
        <p15:guide id="17" pos="302">
          <p15:clr>
            <a:srgbClr val="FBAE40"/>
          </p15:clr>
        </p15:guide>
        <p15:guide id="18" pos="7378">
          <p15:clr>
            <a:srgbClr val="FBAE40"/>
          </p15:clr>
        </p15:guide>
        <p15:guide id="19" pos="3704">
          <p15:clr>
            <a:srgbClr val="FBAE40"/>
          </p15:clr>
        </p15:guide>
        <p15:guide id="20" pos="3976">
          <p15:clr>
            <a:srgbClr val="FBAE40"/>
          </p15:clr>
        </p15:guide>
        <p15:guide id="21" orient="horz" pos="822">
          <p15:clr>
            <a:srgbClr val="FBAE40"/>
          </p15:clr>
        </p15:guide>
        <p15:guide id="22" orient="horz" pos="1162">
          <p15:clr>
            <a:srgbClr val="FBAE40"/>
          </p15:clr>
        </p15:guide>
        <p15:guide id="23" orient="horz" pos="3974">
          <p15:clr>
            <a:srgbClr val="FBAE40"/>
          </p15:clr>
        </p15:guide>
        <p15:guide id="24" pos="2706">
          <p15:clr>
            <a:srgbClr val="FBAE40"/>
          </p15:clr>
        </p15:guide>
        <p15:guide id="25" pos="2570">
          <p15:clr>
            <a:srgbClr val="FBAE40"/>
          </p15:clr>
        </p15:guide>
        <p15:guide id="26" pos="4974">
          <p15:clr>
            <a:srgbClr val="FBAE40"/>
          </p15:clr>
        </p15:guide>
        <p15:guide id="27" pos="5110">
          <p15:clr>
            <a:srgbClr val="FBAE40"/>
          </p15:clr>
        </p15:guide>
        <p15:guide id="28" orient="horz" pos="216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 Content 2 Column (White)">
    <p:bg>
      <p:bgPr>
        <a:solidFill>
          <a:schemeClr val="bg1"/>
        </a:solidFill>
        <a:effectLst/>
      </p:bgPr>
    </p:bg>
    <p:spTree>
      <p:nvGrpSpPr>
        <p:cNvPr id="1" name=""/>
        <p:cNvGrpSpPr/>
        <p:nvPr/>
      </p:nvGrpSpPr>
      <p:grpSpPr>
        <a:xfrm>
          <a:off x="0" y="0"/>
          <a:ext cx="0" cy="0"/>
          <a:chOff x="0" y="0"/>
          <a:chExt cx="0" cy="0"/>
        </a:xfrm>
      </p:grpSpPr>
      <p:grpSp>
        <p:nvGrpSpPr>
          <p:cNvPr id="10" name="Group 1">
            <a:extLst>
              <a:ext uri="{FF2B5EF4-FFF2-40B4-BE49-F238E27FC236}">
                <a16:creationId xmlns:a16="http://schemas.microsoft.com/office/drawing/2014/main" id="{C2939959-FE33-1741-8C31-0EF8AA2B9089}"/>
              </a:ext>
            </a:extLst>
          </p:cNvPr>
          <p:cNvGrpSpPr>
            <a:grpSpLocks/>
          </p:cNvGrpSpPr>
          <p:nvPr/>
        </p:nvGrpSpPr>
        <p:grpSpPr bwMode="auto">
          <a:xfrm>
            <a:off x="11328117" y="6556764"/>
            <a:ext cx="589722" cy="97534"/>
            <a:chOff x="496" y="1637"/>
            <a:chExt cx="5357" cy="886"/>
          </a:xfrm>
          <a:solidFill>
            <a:srgbClr val="005BC8"/>
          </a:solidFill>
        </p:grpSpPr>
        <p:sp>
          <p:nvSpPr>
            <p:cNvPr id="13" name="Freeform 2">
              <a:extLst>
                <a:ext uri="{FF2B5EF4-FFF2-40B4-BE49-F238E27FC236}">
                  <a16:creationId xmlns:a16="http://schemas.microsoft.com/office/drawing/2014/main" id="{F9AF4141-D486-8E4A-B2AC-F90093C9F1FB}"/>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3">
              <a:extLst>
                <a:ext uri="{FF2B5EF4-FFF2-40B4-BE49-F238E27FC236}">
                  <a16:creationId xmlns:a16="http://schemas.microsoft.com/office/drawing/2014/main" id="{B54BD1E4-F994-E54E-85DF-3260C6CB2475}"/>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4">
              <a:extLst>
                <a:ext uri="{FF2B5EF4-FFF2-40B4-BE49-F238E27FC236}">
                  <a16:creationId xmlns:a16="http://schemas.microsoft.com/office/drawing/2014/main" id="{1D00B875-4B7F-974B-9BCA-C64135E95A02}"/>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5">
              <a:extLst>
                <a:ext uri="{FF2B5EF4-FFF2-40B4-BE49-F238E27FC236}">
                  <a16:creationId xmlns:a16="http://schemas.microsoft.com/office/drawing/2014/main" id="{4D55CE47-B2E6-8948-B9A3-DC291A51D40D}"/>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6">
              <a:extLst>
                <a:ext uri="{FF2B5EF4-FFF2-40B4-BE49-F238E27FC236}">
                  <a16:creationId xmlns:a16="http://schemas.microsoft.com/office/drawing/2014/main" id="{3DF43F92-3FC9-AE44-8D84-693B9EC5E8E7}"/>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7">
              <a:extLst>
                <a:ext uri="{FF2B5EF4-FFF2-40B4-BE49-F238E27FC236}">
                  <a16:creationId xmlns:a16="http://schemas.microsoft.com/office/drawing/2014/main" id="{CD2E6813-40C3-C849-A653-8366F616DDA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 name="Footer Placeholder 1">
            <a:extLst>
              <a:ext uri="{FF2B5EF4-FFF2-40B4-BE49-F238E27FC236}">
                <a16:creationId xmlns:a16="http://schemas.microsoft.com/office/drawing/2014/main" id="{BF7DF6B6-EC0E-0A4B-9576-DB5927A591DE}"/>
              </a:ext>
            </a:extLst>
          </p:cNvPr>
          <p:cNvSpPr>
            <a:spLocks noGrp="1"/>
          </p:cNvSpPr>
          <p:nvPr>
            <p:ph type="ftr" sz="quarter" idx="10"/>
          </p:nvPr>
        </p:nvSpPr>
        <p:spPr>
          <a:xfrm>
            <a:off x="479425" y="6511037"/>
            <a:ext cx="1966275" cy="200480"/>
          </a:xfrm>
        </p:spPr>
        <p:txBody>
          <a:bodyPr/>
          <a:lstStyle>
            <a:lvl1pPr>
              <a:defRPr sz="900"/>
            </a:lvl1pPr>
          </a:lstStyle>
          <a:p>
            <a:r>
              <a:rPr lang="en-US"/>
              <a:t> </a:t>
            </a:r>
          </a:p>
        </p:txBody>
      </p:sp>
      <p:sp>
        <p:nvSpPr>
          <p:cNvPr id="3" name="Slide Number Placeholder 2">
            <a:extLst>
              <a:ext uri="{FF2B5EF4-FFF2-40B4-BE49-F238E27FC236}">
                <a16:creationId xmlns:a16="http://schemas.microsoft.com/office/drawing/2014/main" id="{64AF01D5-09AE-1344-98E6-8FD66EDD54E5}"/>
              </a:ext>
            </a:extLst>
          </p:cNvPr>
          <p:cNvSpPr>
            <a:spLocks noGrp="1"/>
          </p:cNvSpPr>
          <p:nvPr>
            <p:ph type="sldNum" sz="quarter" idx="11"/>
          </p:nvPr>
        </p:nvSpPr>
        <p:spPr>
          <a:xfrm>
            <a:off x="78786" y="6511037"/>
            <a:ext cx="400639" cy="200480"/>
          </a:xfrm>
          <a:prstGeom prst="rect">
            <a:avLst/>
          </a:prstGeom>
        </p:spPr>
        <p:txBody>
          <a:bodyPr/>
          <a:lstStyle>
            <a:lvl1pPr>
              <a:defRPr sz="900"/>
            </a:lvl1pPr>
          </a:lstStyle>
          <a:p>
            <a:fld id="{0B4E209A-B732-E041-B035-762E24F34A7B}" type="slidenum">
              <a:rPr lang="en-US" smtClean="0"/>
              <a:pPr/>
              <a:t>‹N›</a:t>
            </a:fld>
            <a:endParaRPr lang="en-US"/>
          </a:p>
        </p:txBody>
      </p:sp>
      <p:sp>
        <p:nvSpPr>
          <p:cNvPr id="20" name="Title 1">
            <a:extLst>
              <a:ext uri="{FF2B5EF4-FFF2-40B4-BE49-F238E27FC236}">
                <a16:creationId xmlns:a16="http://schemas.microsoft.com/office/drawing/2014/main" id="{A3C9B3A8-9345-1A4F-8DEE-AC64D4CD2BC1}"/>
              </a:ext>
            </a:extLst>
          </p:cNvPr>
          <p:cNvSpPr>
            <a:spLocks noGrp="1"/>
          </p:cNvSpPr>
          <p:nvPr>
            <p:ph type="title"/>
          </p:nvPr>
        </p:nvSpPr>
        <p:spPr>
          <a:xfrm>
            <a:off x="479425" y="476251"/>
            <a:ext cx="11231345" cy="828674"/>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rgbClr val="004FB5"/>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23" name="Content Placeholder 2">
            <a:extLst>
              <a:ext uri="{FF2B5EF4-FFF2-40B4-BE49-F238E27FC236}">
                <a16:creationId xmlns:a16="http://schemas.microsoft.com/office/drawing/2014/main" id="{E0244DDA-1835-814A-9266-14414C3301CB}"/>
              </a:ext>
            </a:extLst>
          </p:cNvPr>
          <p:cNvSpPr>
            <a:spLocks noGrp="1"/>
          </p:cNvSpPr>
          <p:nvPr>
            <p:ph idx="13" hasCustomPrompt="1"/>
          </p:nvPr>
        </p:nvSpPr>
        <p:spPr>
          <a:xfrm>
            <a:off x="479425" y="1304925"/>
            <a:ext cx="11231345" cy="5003800"/>
          </a:xfrm>
          <a:prstGeom prst="rect">
            <a:avLst/>
          </a:prstGeom>
        </p:spPr>
        <p:txBody>
          <a:bodyPr vert="horz" lIns="91440" tIns="45720" rIns="91440" bIns="45720" numCol="2" spcCol="54000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2"/>
              </a:buBlip>
              <a:tabLst/>
              <a:defRPr sz="2400" b="0" i="0" kern="1200" spc="-20" baseline="0">
                <a:solidFill>
                  <a:schemeClr val="tx1"/>
                </a:solidFill>
                <a:latin typeface="Calibri" panose="020F0502020204030204" pitchFamily="34" charset="0"/>
                <a:ea typeface="+mn-ea"/>
                <a:cs typeface="Calibri" panose="020F0502020204030204" pitchFamily="34" charset="0"/>
              </a:defRPr>
            </a:lvl1pPr>
            <a:lvl2pPr marL="534988" indent="-265113" algn="l" defTabSz="914400" rtl="0" eaLnBrk="1" latinLnBrk="0" hangingPunct="1">
              <a:lnSpc>
                <a:spcPct val="90000"/>
              </a:lnSpc>
              <a:spcBef>
                <a:spcPts val="500"/>
              </a:spcBef>
              <a:spcAft>
                <a:spcPts val="200"/>
              </a:spcAft>
              <a:buClr>
                <a:srgbClr val="004FB5"/>
              </a:buClr>
              <a:buSzPct val="100000"/>
              <a:buFontTx/>
              <a:buBlip>
                <a:blip r:embed="rId3"/>
              </a:buBlip>
              <a:tabLst/>
              <a:defRPr sz="2000" b="0" i="0" kern="1200" spc="-20" baseline="0">
                <a:solidFill>
                  <a:schemeClr val="tx1"/>
                </a:solidFill>
                <a:latin typeface="Calibri" panose="020F0502020204030204" pitchFamily="34" charset="0"/>
                <a:ea typeface="+mn-ea"/>
                <a:cs typeface="Calibri" panose="020F0502020204030204" pitchFamily="34" charset="0"/>
              </a:defRPr>
            </a:lvl2pPr>
            <a:lvl3pPr marL="800100" indent="-265113" algn="l" defTabSz="914400" rtl="0" eaLnBrk="1" latinLnBrk="0" hangingPunct="1">
              <a:lnSpc>
                <a:spcPct val="90000"/>
              </a:lnSpc>
              <a:spcBef>
                <a:spcPts val="500"/>
              </a:spcBef>
              <a:spcAft>
                <a:spcPts val="200"/>
              </a:spcAft>
              <a:buClr>
                <a:srgbClr val="004FB5"/>
              </a:buClr>
              <a:buSzPct val="100000"/>
              <a:buFontTx/>
              <a:buBlip>
                <a:blip r:embed="rId4"/>
              </a:buBlip>
              <a:tabLst/>
              <a:defRPr sz="1800" b="0" i="0" kern="1200" spc="-20" baseline="0">
                <a:solidFill>
                  <a:schemeClr val="tx1"/>
                </a:solidFill>
                <a:latin typeface="Calibri" panose="020F0502020204030204" pitchFamily="34" charset="0"/>
                <a:ea typeface="+mn-ea"/>
                <a:cs typeface="Calibri" panose="020F0502020204030204" pitchFamily="34" charset="0"/>
              </a:defRPr>
            </a:lvl3pPr>
            <a:lvl4pPr marL="1071563" indent="-271463" algn="l" defTabSz="914400" rtl="0" eaLnBrk="1" latinLnBrk="0" hangingPunct="1">
              <a:lnSpc>
                <a:spcPct val="90000"/>
              </a:lnSpc>
              <a:spcBef>
                <a:spcPts val="500"/>
              </a:spcBef>
              <a:spcAft>
                <a:spcPts val="200"/>
              </a:spcAft>
              <a:buClr>
                <a:srgbClr val="004FB5"/>
              </a:buClr>
              <a:buSzPct val="100000"/>
              <a:buFontTx/>
              <a:buBlip>
                <a:blip r:embed="rId5"/>
              </a:buBlip>
              <a:tabLst/>
              <a:defRPr sz="1600" b="0" i="0" kern="1200" spc="-20" baseline="0">
                <a:solidFill>
                  <a:schemeClr val="tx1"/>
                </a:solidFill>
                <a:latin typeface="Calibri" panose="020F0502020204030204" pitchFamily="34" charset="0"/>
                <a:ea typeface="+mn-ea"/>
                <a:cs typeface="Calibri" panose="020F0502020204030204" pitchFamily="34" charset="0"/>
              </a:defRPr>
            </a:lvl4pPr>
            <a:lvl5pPr marL="1336675" indent="-265113" algn="l" defTabSz="914400" rtl="0" eaLnBrk="1" latinLnBrk="0" hangingPunct="1">
              <a:lnSpc>
                <a:spcPct val="90000"/>
              </a:lnSpc>
              <a:spcBef>
                <a:spcPts val="500"/>
              </a:spcBef>
              <a:spcAft>
                <a:spcPts val="200"/>
              </a:spcAft>
              <a:buClr>
                <a:srgbClr val="004FB5"/>
              </a:buClr>
              <a:buSzPct val="100000"/>
              <a:buFontTx/>
              <a:buBlip>
                <a:blip r:embed="rId2"/>
              </a:buBlip>
              <a:tabLst/>
              <a:defRPr sz="1400" b="0" i="0" kern="1200" spc="-20" baseline="0">
                <a:solidFill>
                  <a:schemeClr val="tx1"/>
                </a:solidFill>
                <a:latin typeface="Calibri" panose="020F0502020204030204" pitchFamily="34" charset="0"/>
                <a:ea typeface="+mn-ea"/>
                <a:cs typeface="Calibri" panose="020F0502020204030204" pitchFamily="34" charset="0"/>
              </a:defRPr>
            </a:lvl5pPr>
            <a:lvl6pPr marL="1558925" marR="0" indent="-222250" algn="l" defTabSz="914400" rtl="0" eaLnBrk="1" fontAlgn="auto" latinLnBrk="0" hangingPunct="1">
              <a:lnSpc>
                <a:spcPct val="90000"/>
              </a:lnSpc>
              <a:spcBef>
                <a:spcPts val="500"/>
              </a:spcBef>
              <a:spcAft>
                <a:spcPts val="200"/>
              </a:spcAft>
              <a:buClr>
                <a:srgbClr val="004FB5"/>
              </a:buClr>
              <a:buSzTx/>
              <a:buFontTx/>
              <a:buBlip>
                <a:blip r:embed="rId3"/>
              </a:buBlip>
              <a:tabLst/>
              <a:defRPr sz="1400" b="0" i="0" kern="1200">
                <a:solidFill>
                  <a:schemeClr val="tx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5"/>
            <a:endParaRPr lang="en-US"/>
          </a:p>
        </p:txBody>
      </p:sp>
      <p:grpSp>
        <p:nvGrpSpPr>
          <p:cNvPr id="4" name="Group 1">
            <a:extLst>
              <a:ext uri="{FF2B5EF4-FFF2-40B4-BE49-F238E27FC236}">
                <a16:creationId xmlns:a16="http://schemas.microsoft.com/office/drawing/2014/main" id="{BB60C7D4-6213-4889-1BF2-CAB4A4D2CCAA}"/>
              </a:ext>
            </a:extLst>
          </p:cNvPr>
          <p:cNvGrpSpPr>
            <a:grpSpLocks/>
          </p:cNvGrpSpPr>
          <p:nvPr userDrawn="1"/>
        </p:nvGrpSpPr>
        <p:grpSpPr bwMode="auto">
          <a:xfrm>
            <a:off x="11328117" y="6556764"/>
            <a:ext cx="589722" cy="97534"/>
            <a:chOff x="496" y="1637"/>
            <a:chExt cx="5357" cy="886"/>
          </a:xfrm>
          <a:solidFill>
            <a:srgbClr val="005BC8"/>
          </a:solidFill>
        </p:grpSpPr>
        <p:sp>
          <p:nvSpPr>
            <p:cNvPr id="5" name="Freeform 2">
              <a:extLst>
                <a:ext uri="{FF2B5EF4-FFF2-40B4-BE49-F238E27FC236}">
                  <a16:creationId xmlns:a16="http://schemas.microsoft.com/office/drawing/2014/main" id="{1AC13E82-E5A5-B661-6D31-A3FEBE355E56}"/>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 name="Freeform 3">
              <a:extLst>
                <a:ext uri="{FF2B5EF4-FFF2-40B4-BE49-F238E27FC236}">
                  <a16:creationId xmlns:a16="http://schemas.microsoft.com/office/drawing/2014/main" id="{FD817164-1DBE-57F7-D8B8-5F025DC607C0}"/>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4">
              <a:extLst>
                <a:ext uri="{FF2B5EF4-FFF2-40B4-BE49-F238E27FC236}">
                  <a16:creationId xmlns:a16="http://schemas.microsoft.com/office/drawing/2014/main" id="{9391D2A8-D3AF-E33A-CA48-8EF1E8D984FA}"/>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5">
              <a:extLst>
                <a:ext uri="{FF2B5EF4-FFF2-40B4-BE49-F238E27FC236}">
                  <a16:creationId xmlns:a16="http://schemas.microsoft.com/office/drawing/2014/main" id="{83147270-FAC2-DD31-7994-82C5A8E7BD37}"/>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6">
              <a:extLst>
                <a:ext uri="{FF2B5EF4-FFF2-40B4-BE49-F238E27FC236}">
                  <a16:creationId xmlns:a16="http://schemas.microsoft.com/office/drawing/2014/main" id="{9494F833-0B08-2155-A398-555954EB11D4}"/>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7">
              <a:extLst>
                <a:ext uri="{FF2B5EF4-FFF2-40B4-BE49-F238E27FC236}">
                  <a16:creationId xmlns:a16="http://schemas.microsoft.com/office/drawing/2014/main" id="{C021D135-3F43-6379-F248-0EEBC0E6BE64}"/>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263203547"/>
      </p:ext>
    </p:extLst>
  </p:cSld>
  <p:clrMapOvr>
    <a:masterClrMapping/>
  </p:clrMapOvr>
  <p:extLst>
    <p:ext uri="{DCECCB84-F9BA-43D5-87BE-67443E8EF086}">
      <p15:sldGuideLst xmlns:p15="http://schemas.microsoft.com/office/powerpoint/2012/main">
        <p15:guide id="15" orient="horz" pos="300">
          <p15:clr>
            <a:srgbClr val="FBAE40"/>
          </p15:clr>
        </p15:guide>
        <p15:guide id="16" pos="3840">
          <p15:clr>
            <a:srgbClr val="FBAE40"/>
          </p15:clr>
        </p15:guide>
        <p15:guide id="17" pos="302">
          <p15:clr>
            <a:srgbClr val="FBAE40"/>
          </p15:clr>
        </p15:guide>
        <p15:guide id="18" pos="7378">
          <p15:clr>
            <a:srgbClr val="FBAE40"/>
          </p15:clr>
        </p15:guide>
        <p15:guide id="19" pos="3704">
          <p15:clr>
            <a:srgbClr val="FBAE40"/>
          </p15:clr>
        </p15:guide>
        <p15:guide id="20" pos="3976">
          <p15:clr>
            <a:srgbClr val="FBAE40"/>
          </p15:clr>
        </p15:guide>
        <p15:guide id="21" orient="horz" pos="822">
          <p15:clr>
            <a:srgbClr val="FBAE40"/>
          </p15:clr>
        </p15:guide>
        <p15:guide id="22" orient="horz" pos="1162">
          <p15:clr>
            <a:srgbClr val="FBAE40"/>
          </p15:clr>
        </p15:guide>
        <p15:guide id="23" orient="horz" pos="3974">
          <p15:clr>
            <a:srgbClr val="FBAE40"/>
          </p15:clr>
        </p15:guide>
        <p15:guide id="24" pos="2706">
          <p15:clr>
            <a:srgbClr val="FBAE40"/>
          </p15:clr>
        </p15:guide>
        <p15:guide id="25" pos="2570">
          <p15:clr>
            <a:srgbClr val="FBAE40"/>
          </p15:clr>
        </p15:guide>
        <p15:guide id="26" pos="4974">
          <p15:clr>
            <a:srgbClr val="FBAE40"/>
          </p15:clr>
        </p15:guide>
        <p15:guide id="27" pos="5110">
          <p15:clr>
            <a:srgbClr val="FBAE40"/>
          </p15:clr>
        </p15:guide>
        <p15:guide id="28" orient="horz" pos="216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 Content 3 Column (White)">
    <p:bg>
      <p:bgPr>
        <a:solidFill>
          <a:schemeClr val="bg1"/>
        </a:solidFill>
        <a:effectLst/>
      </p:bgPr>
    </p:bg>
    <p:spTree>
      <p:nvGrpSpPr>
        <p:cNvPr id="1" name=""/>
        <p:cNvGrpSpPr/>
        <p:nvPr/>
      </p:nvGrpSpPr>
      <p:grpSpPr>
        <a:xfrm>
          <a:off x="0" y="0"/>
          <a:ext cx="0" cy="0"/>
          <a:chOff x="0" y="0"/>
          <a:chExt cx="0" cy="0"/>
        </a:xfrm>
      </p:grpSpPr>
      <p:grpSp>
        <p:nvGrpSpPr>
          <p:cNvPr id="10" name="Group 1">
            <a:extLst>
              <a:ext uri="{FF2B5EF4-FFF2-40B4-BE49-F238E27FC236}">
                <a16:creationId xmlns:a16="http://schemas.microsoft.com/office/drawing/2014/main" id="{C2939959-FE33-1741-8C31-0EF8AA2B9089}"/>
              </a:ext>
            </a:extLst>
          </p:cNvPr>
          <p:cNvGrpSpPr>
            <a:grpSpLocks/>
          </p:cNvGrpSpPr>
          <p:nvPr/>
        </p:nvGrpSpPr>
        <p:grpSpPr bwMode="auto">
          <a:xfrm>
            <a:off x="11328117" y="6556764"/>
            <a:ext cx="589722" cy="97534"/>
            <a:chOff x="496" y="1637"/>
            <a:chExt cx="5357" cy="886"/>
          </a:xfrm>
          <a:solidFill>
            <a:srgbClr val="005BC8"/>
          </a:solidFill>
        </p:grpSpPr>
        <p:sp>
          <p:nvSpPr>
            <p:cNvPr id="13" name="Freeform 2">
              <a:extLst>
                <a:ext uri="{FF2B5EF4-FFF2-40B4-BE49-F238E27FC236}">
                  <a16:creationId xmlns:a16="http://schemas.microsoft.com/office/drawing/2014/main" id="{F9AF4141-D486-8E4A-B2AC-F90093C9F1FB}"/>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3">
              <a:extLst>
                <a:ext uri="{FF2B5EF4-FFF2-40B4-BE49-F238E27FC236}">
                  <a16:creationId xmlns:a16="http://schemas.microsoft.com/office/drawing/2014/main" id="{B54BD1E4-F994-E54E-85DF-3260C6CB2475}"/>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4">
              <a:extLst>
                <a:ext uri="{FF2B5EF4-FFF2-40B4-BE49-F238E27FC236}">
                  <a16:creationId xmlns:a16="http://schemas.microsoft.com/office/drawing/2014/main" id="{1D00B875-4B7F-974B-9BCA-C64135E95A02}"/>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5">
              <a:extLst>
                <a:ext uri="{FF2B5EF4-FFF2-40B4-BE49-F238E27FC236}">
                  <a16:creationId xmlns:a16="http://schemas.microsoft.com/office/drawing/2014/main" id="{4D55CE47-B2E6-8948-B9A3-DC291A51D40D}"/>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6">
              <a:extLst>
                <a:ext uri="{FF2B5EF4-FFF2-40B4-BE49-F238E27FC236}">
                  <a16:creationId xmlns:a16="http://schemas.microsoft.com/office/drawing/2014/main" id="{3DF43F92-3FC9-AE44-8D84-693B9EC5E8E7}"/>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7">
              <a:extLst>
                <a:ext uri="{FF2B5EF4-FFF2-40B4-BE49-F238E27FC236}">
                  <a16:creationId xmlns:a16="http://schemas.microsoft.com/office/drawing/2014/main" id="{CD2E6813-40C3-C849-A653-8366F616DDA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2" name="Title 1">
            <a:extLst>
              <a:ext uri="{FF2B5EF4-FFF2-40B4-BE49-F238E27FC236}">
                <a16:creationId xmlns:a16="http://schemas.microsoft.com/office/drawing/2014/main" id="{431D356D-D8A0-B243-9D57-9E5BE7C113D2}"/>
              </a:ext>
            </a:extLst>
          </p:cNvPr>
          <p:cNvSpPr>
            <a:spLocks noGrp="1"/>
          </p:cNvSpPr>
          <p:nvPr>
            <p:ph type="title"/>
          </p:nvPr>
        </p:nvSpPr>
        <p:spPr>
          <a:xfrm>
            <a:off x="479425" y="476250"/>
            <a:ext cx="11243233" cy="828675"/>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rgbClr val="004FB5"/>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4" name="Footer Placeholder 1">
            <a:extLst>
              <a:ext uri="{FF2B5EF4-FFF2-40B4-BE49-F238E27FC236}">
                <a16:creationId xmlns:a16="http://schemas.microsoft.com/office/drawing/2014/main" id="{342B8D60-9803-D5D7-1062-C5AD1F7DA346}"/>
              </a:ext>
            </a:extLst>
          </p:cNvPr>
          <p:cNvSpPr>
            <a:spLocks noGrp="1"/>
          </p:cNvSpPr>
          <p:nvPr>
            <p:ph type="ftr" sz="quarter" idx="10"/>
          </p:nvPr>
        </p:nvSpPr>
        <p:spPr>
          <a:xfrm>
            <a:off x="479425" y="6511037"/>
            <a:ext cx="1966275" cy="200480"/>
          </a:xfrm>
        </p:spPr>
        <p:txBody>
          <a:bodyPr/>
          <a:lstStyle>
            <a:lvl1pPr>
              <a:defRPr sz="900"/>
            </a:lvl1pPr>
          </a:lstStyle>
          <a:p>
            <a:r>
              <a:rPr lang="en-US"/>
              <a:t> </a:t>
            </a:r>
          </a:p>
        </p:txBody>
      </p:sp>
      <p:sp>
        <p:nvSpPr>
          <p:cNvPr id="5" name="Slide Number Placeholder 2">
            <a:extLst>
              <a:ext uri="{FF2B5EF4-FFF2-40B4-BE49-F238E27FC236}">
                <a16:creationId xmlns:a16="http://schemas.microsoft.com/office/drawing/2014/main" id="{5158A002-85D1-6EF8-1984-78AB36F43DC2}"/>
              </a:ext>
            </a:extLst>
          </p:cNvPr>
          <p:cNvSpPr>
            <a:spLocks noGrp="1"/>
          </p:cNvSpPr>
          <p:nvPr>
            <p:ph type="sldNum" sz="quarter" idx="11"/>
          </p:nvPr>
        </p:nvSpPr>
        <p:spPr>
          <a:xfrm>
            <a:off x="78786" y="6511037"/>
            <a:ext cx="400639" cy="200480"/>
          </a:xfrm>
          <a:prstGeom prst="rect">
            <a:avLst/>
          </a:prstGeom>
        </p:spPr>
        <p:txBody>
          <a:bodyPr/>
          <a:lstStyle>
            <a:lvl1pPr>
              <a:defRPr sz="900"/>
            </a:lvl1pPr>
          </a:lstStyle>
          <a:p>
            <a:fld id="{0B4E209A-B732-E041-B035-762E24F34A7B}" type="slidenum">
              <a:rPr lang="en-US" smtClean="0"/>
              <a:pPr/>
              <a:t>‹N›</a:t>
            </a:fld>
            <a:endParaRPr lang="en-US"/>
          </a:p>
        </p:txBody>
      </p:sp>
      <p:grpSp>
        <p:nvGrpSpPr>
          <p:cNvPr id="6" name="Group 1">
            <a:extLst>
              <a:ext uri="{FF2B5EF4-FFF2-40B4-BE49-F238E27FC236}">
                <a16:creationId xmlns:a16="http://schemas.microsoft.com/office/drawing/2014/main" id="{E0D0245B-4F20-E670-3B1F-3975888883E8}"/>
              </a:ext>
            </a:extLst>
          </p:cNvPr>
          <p:cNvGrpSpPr>
            <a:grpSpLocks/>
          </p:cNvGrpSpPr>
          <p:nvPr userDrawn="1"/>
        </p:nvGrpSpPr>
        <p:grpSpPr bwMode="auto">
          <a:xfrm>
            <a:off x="11328117" y="6556764"/>
            <a:ext cx="589722" cy="97534"/>
            <a:chOff x="496" y="1637"/>
            <a:chExt cx="5357" cy="886"/>
          </a:xfrm>
          <a:solidFill>
            <a:srgbClr val="005BC8"/>
          </a:solidFill>
        </p:grpSpPr>
        <p:sp>
          <p:nvSpPr>
            <p:cNvPr id="7" name="Freeform 2">
              <a:extLst>
                <a:ext uri="{FF2B5EF4-FFF2-40B4-BE49-F238E27FC236}">
                  <a16:creationId xmlns:a16="http://schemas.microsoft.com/office/drawing/2014/main" id="{45437867-C5F1-7DCA-7A04-432E2E26C016}"/>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3">
              <a:extLst>
                <a:ext uri="{FF2B5EF4-FFF2-40B4-BE49-F238E27FC236}">
                  <a16:creationId xmlns:a16="http://schemas.microsoft.com/office/drawing/2014/main" id="{698669AD-548E-B287-69BC-461B48AE1208}"/>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4">
              <a:extLst>
                <a:ext uri="{FF2B5EF4-FFF2-40B4-BE49-F238E27FC236}">
                  <a16:creationId xmlns:a16="http://schemas.microsoft.com/office/drawing/2014/main" id="{2CBE7D7A-0095-C4F7-0DAB-7B7FA748353B}"/>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5">
              <a:extLst>
                <a:ext uri="{FF2B5EF4-FFF2-40B4-BE49-F238E27FC236}">
                  <a16:creationId xmlns:a16="http://schemas.microsoft.com/office/drawing/2014/main" id="{75CADFD2-3678-8F5F-A53E-F561C3C2A367}"/>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6">
              <a:extLst>
                <a:ext uri="{FF2B5EF4-FFF2-40B4-BE49-F238E27FC236}">
                  <a16:creationId xmlns:a16="http://schemas.microsoft.com/office/drawing/2014/main" id="{D3A7FED6-BE40-A4C0-46C9-118718122E2D}"/>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7">
              <a:extLst>
                <a:ext uri="{FF2B5EF4-FFF2-40B4-BE49-F238E27FC236}">
                  <a16:creationId xmlns:a16="http://schemas.microsoft.com/office/drawing/2014/main" id="{EF020C63-06E0-23DD-02F5-FEC848E47290}"/>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3" name="Content Placeholder 2">
            <a:extLst>
              <a:ext uri="{FF2B5EF4-FFF2-40B4-BE49-F238E27FC236}">
                <a16:creationId xmlns:a16="http://schemas.microsoft.com/office/drawing/2014/main" id="{5D4A3878-5F59-F794-D465-F5A555B31D4D}"/>
              </a:ext>
            </a:extLst>
          </p:cNvPr>
          <p:cNvSpPr>
            <a:spLocks noGrp="1"/>
          </p:cNvSpPr>
          <p:nvPr>
            <p:ph idx="13" hasCustomPrompt="1"/>
          </p:nvPr>
        </p:nvSpPr>
        <p:spPr>
          <a:xfrm>
            <a:off x="479424" y="1304925"/>
            <a:ext cx="11231345" cy="5003799"/>
          </a:xfrm>
          <a:prstGeom prst="rect">
            <a:avLst/>
          </a:prstGeom>
        </p:spPr>
        <p:txBody>
          <a:bodyPr vert="horz" lIns="91440" tIns="45720" rIns="91440" bIns="45720" numCol="3" spcCol="540000" rtlCol="0">
            <a:normAutofit/>
          </a:bodyPr>
          <a:lstStyle>
            <a:lvl1pPr marL="290513" indent="-279400" algn="l" defTabSz="914400" rtl="0" eaLnBrk="1" latinLnBrk="0" hangingPunct="1">
              <a:lnSpc>
                <a:spcPct val="90000"/>
              </a:lnSpc>
              <a:spcBef>
                <a:spcPts val="1000"/>
              </a:spcBef>
              <a:spcAft>
                <a:spcPts val="200"/>
              </a:spcAft>
              <a:buClr>
                <a:srgbClr val="004FB5"/>
              </a:buClr>
              <a:buSzPct val="90000"/>
              <a:buFontTx/>
              <a:buBlip>
                <a:blip r:embed="rId2"/>
              </a:buBlip>
              <a:tabLst/>
              <a:defRPr sz="2400" b="0" i="0" kern="1200" spc="-20" baseline="0">
                <a:solidFill>
                  <a:schemeClr val="tx1"/>
                </a:solidFill>
                <a:latin typeface="Calibri" panose="020F0502020204030204" pitchFamily="34" charset="0"/>
                <a:ea typeface="+mn-ea"/>
                <a:cs typeface="Calibri" panose="020F0502020204030204" pitchFamily="34" charset="0"/>
              </a:defRPr>
            </a:lvl1pPr>
            <a:lvl2pPr marL="534988" indent="-265113" algn="l" defTabSz="914400" rtl="0" eaLnBrk="1" latinLnBrk="0" hangingPunct="1">
              <a:lnSpc>
                <a:spcPct val="90000"/>
              </a:lnSpc>
              <a:spcBef>
                <a:spcPts val="500"/>
              </a:spcBef>
              <a:spcAft>
                <a:spcPts val="200"/>
              </a:spcAft>
              <a:buClr>
                <a:srgbClr val="004FB5"/>
              </a:buClr>
              <a:buSzPct val="100000"/>
              <a:buFontTx/>
              <a:buBlip>
                <a:blip r:embed="rId3"/>
              </a:buBlip>
              <a:tabLst/>
              <a:defRPr sz="2000" b="0" i="0" kern="1200" spc="-20" baseline="0">
                <a:solidFill>
                  <a:schemeClr val="tx1"/>
                </a:solidFill>
                <a:latin typeface="Calibri" panose="020F0502020204030204" pitchFamily="34" charset="0"/>
                <a:ea typeface="+mn-ea"/>
                <a:cs typeface="Calibri" panose="020F0502020204030204" pitchFamily="34" charset="0"/>
              </a:defRPr>
            </a:lvl2pPr>
            <a:lvl3pPr marL="800100" indent="-265113" algn="l" defTabSz="914400" rtl="0" eaLnBrk="1" latinLnBrk="0" hangingPunct="1">
              <a:lnSpc>
                <a:spcPct val="90000"/>
              </a:lnSpc>
              <a:spcBef>
                <a:spcPts val="500"/>
              </a:spcBef>
              <a:spcAft>
                <a:spcPts val="200"/>
              </a:spcAft>
              <a:buClr>
                <a:srgbClr val="004FB5"/>
              </a:buClr>
              <a:buSzPct val="100000"/>
              <a:buFontTx/>
              <a:buBlip>
                <a:blip r:embed="rId4"/>
              </a:buBlip>
              <a:tabLst/>
              <a:defRPr sz="1800" b="0" i="0" kern="1200" spc="-20" baseline="0">
                <a:solidFill>
                  <a:schemeClr val="tx1"/>
                </a:solidFill>
                <a:latin typeface="Calibri" panose="020F0502020204030204" pitchFamily="34" charset="0"/>
                <a:ea typeface="+mn-ea"/>
                <a:cs typeface="Calibri" panose="020F0502020204030204" pitchFamily="34" charset="0"/>
              </a:defRPr>
            </a:lvl3pPr>
            <a:lvl4pPr marL="1071563" indent="-271463" algn="l" defTabSz="914400" rtl="0" eaLnBrk="1" latinLnBrk="0" hangingPunct="1">
              <a:lnSpc>
                <a:spcPct val="90000"/>
              </a:lnSpc>
              <a:spcBef>
                <a:spcPts val="500"/>
              </a:spcBef>
              <a:spcAft>
                <a:spcPts val="200"/>
              </a:spcAft>
              <a:buClr>
                <a:srgbClr val="004FB5"/>
              </a:buClr>
              <a:buSzPct val="100000"/>
              <a:buFontTx/>
              <a:buBlip>
                <a:blip r:embed="rId5"/>
              </a:buBlip>
              <a:tabLst/>
              <a:defRPr sz="1600" b="0" i="0" kern="1200" spc="-20" baseline="0">
                <a:solidFill>
                  <a:schemeClr val="tx1"/>
                </a:solidFill>
                <a:latin typeface="Calibri" panose="020F0502020204030204" pitchFamily="34" charset="0"/>
                <a:ea typeface="+mn-ea"/>
                <a:cs typeface="Calibri" panose="020F0502020204030204" pitchFamily="34" charset="0"/>
              </a:defRPr>
            </a:lvl4pPr>
            <a:lvl5pPr marL="1336675" indent="-265113" algn="l" defTabSz="914400" rtl="0" eaLnBrk="1" latinLnBrk="0" hangingPunct="1">
              <a:lnSpc>
                <a:spcPct val="90000"/>
              </a:lnSpc>
              <a:spcBef>
                <a:spcPts val="500"/>
              </a:spcBef>
              <a:spcAft>
                <a:spcPts val="200"/>
              </a:spcAft>
              <a:buClr>
                <a:srgbClr val="004FB5"/>
              </a:buClr>
              <a:buSzPct val="100000"/>
              <a:buFontTx/>
              <a:buBlip>
                <a:blip r:embed="rId2"/>
              </a:buBlip>
              <a:tabLst/>
              <a:defRPr sz="1400" b="0" i="0" kern="1200" spc="-20" baseline="0">
                <a:solidFill>
                  <a:schemeClr val="tx1"/>
                </a:solidFill>
                <a:latin typeface="Calibri" panose="020F0502020204030204" pitchFamily="34" charset="0"/>
                <a:ea typeface="+mn-ea"/>
                <a:cs typeface="Calibri" panose="020F0502020204030204" pitchFamily="34" charset="0"/>
              </a:defRPr>
            </a:lvl5pPr>
            <a:lvl6pPr marL="1336675" marR="0" indent="0" algn="l" defTabSz="914400" rtl="0" eaLnBrk="1" fontAlgn="auto" latinLnBrk="0" hangingPunct="1">
              <a:lnSpc>
                <a:spcPct val="90000"/>
              </a:lnSpc>
              <a:spcBef>
                <a:spcPts val="500"/>
              </a:spcBef>
              <a:spcAft>
                <a:spcPts val="200"/>
              </a:spcAft>
              <a:buClr>
                <a:srgbClr val="004FB5"/>
              </a:buClr>
              <a:buSzTx/>
              <a:buFontTx/>
              <a:buNone/>
              <a:tabLst/>
              <a:defRPr sz="1400" b="0" i="0" kern="1200">
                <a:solidFill>
                  <a:schemeClr val="tx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5"/>
            <a:endParaRPr lang="en-US"/>
          </a:p>
        </p:txBody>
      </p:sp>
    </p:spTree>
    <p:extLst>
      <p:ext uri="{BB962C8B-B14F-4D97-AF65-F5344CB8AC3E}">
        <p14:creationId xmlns:p14="http://schemas.microsoft.com/office/powerpoint/2010/main" val="154401531"/>
      </p:ext>
    </p:extLst>
  </p:cSld>
  <p:clrMapOvr>
    <a:masterClrMapping/>
  </p:clrMapOvr>
  <p:extLst>
    <p:ext uri="{DCECCB84-F9BA-43D5-87BE-67443E8EF086}">
      <p15:sldGuideLst xmlns:p15="http://schemas.microsoft.com/office/powerpoint/2012/main">
        <p15:guide id="15" orient="horz" pos="2160">
          <p15:clr>
            <a:srgbClr val="FBAE40"/>
          </p15:clr>
        </p15:guide>
        <p15:guide id="16" pos="3840">
          <p15:clr>
            <a:srgbClr val="FBAE40"/>
          </p15:clr>
        </p15:guide>
        <p15:guide id="17" orient="horz" pos="300">
          <p15:clr>
            <a:srgbClr val="FBAE40"/>
          </p15:clr>
        </p15:guide>
        <p15:guide id="18" orient="horz" pos="822">
          <p15:clr>
            <a:srgbClr val="FBAE40"/>
          </p15:clr>
        </p15:guide>
        <p15:guide id="19" orient="horz" pos="1162">
          <p15:clr>
            <a:srgbClr val="FBAE40"/>
          </p15:clr>
        </p15:guide>
        <p15:guide id="20" orient="horz" pos="3974">
          <p15:clr>
            <a:srgbClr val="FBAE40"/>
          </p15:clr>
        </p15:guide>
        <p15:guide id="21" pos="3704">
          <p15:clr>
            <a:srgbClr val="FBAE40"/>
          </p15:clr>
        </p15:guide>
        <p15:guide id="22" pos="3976">
          <p15:clr>
            <a:srgbClr val="FBAE40"/>
          </p15:clr>
        </p15:guide>
        <p15:guide id="23" pos="2706">
          <p15:clr>
            <a:srgbClr val="FBAE40"/>
          </p15:clr>
        </p15:guide>
        <p15:guide id="24" pos="2570">
          <p15:clr>
            <a:srgbClr val="FBAE40"/>
          </p15:clr>
        </p15:guide>
        <p15:guide id="25" pos="5110">
          <p15:clr>
            <a:srgbClr val="FBAE40"/>
          </p15:clr>
        </p15:guide>
        <p15:guide id="26" pos="4974">
          <p15:clr>
            <a:srgbClr val="FBAE40"/>
          </p15:clr>
        </p15:guide>
        <p15:guide id="27" pos="7378">
          <p15:clr>
            <a:srgbClr val="FBAE40"/>
          </p15:clr>
        </p15:guide>
        <p15:guide id="28" pos="30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 Content (Deep Learning White)">
    <p:bg>
      <p:bgPr>
        <a:solidFill>
          <a:schemeClr val="bg1"/>
        </a:solidFill>
        <a:effectLst/>
      </p:bgPr>
    </p:bg>
    <p:spTree>
      <p:nvGrpSpPr>
        <p:cNvPr id="1" name=""/>
        <p:cNvGrpSpPr/>
        <p:nvPr/>
      </p:nvGrpSpPr>
      <p:grpSpPr>
        <a:xfrm>
          <a:off x="0" y="0"/>
          <a:ext cx="0" cy="0"/>
          <a:chOff x="0" y="0"/>
          <a:chExt cx="0" cy="0"/>
        </a:xfrm>
      </p:grpSpPr>
      <p:grpSp>
        <p:nvGrpSpPr>
          <p:cNvPr id="10" name="Group 1">
            <a:extLst>
              <a:ext uri="{FF2B5EF4-FFF2-40B4-BE49-F238E27FC236}">
                <a16:creationId xmlns:a16="http://schemas.microsoft.com/office/drawing/2014/main" id="{C2939959-FE33-1741-8C31-0EF8AA2B9089}"/>
              </a:ext>
            </a:extLst>
          </p:cNvPr>
          <p:cNvGrpSpPr>
            <a:grpSpLocks/>
          </p:cNvGrpSpPr>
          <p:nvPr/>
        </p:nvGrpSpPr>
        <p:grpSpPr bwMode="auto">
          <a:xfrm>
            <a:off x="11328117" y="6556764"/>
            <a:ext cx="589722" cy="97534"/>
            <a:chOff x="496" y="1637"/>
            <a:chExt cx="5357" cy="886"/>
          </a:xfrm>
          <a:solidFill>
            <a:srgbClr val="005BC8"/>
          </a:solidFill>
        </p:grpSpPr>
        <p:sp>
          <p:nvSpPr>
            <p:cNvPr id="13" name="Freeform 2">
              <a:extLst>
                <a:ext uri="{FF2B5EF4-FFF2-40B4-BE49-F238E27FC236}">
                  <a16:creationId xmlns:a16="http://schemas.microsoft.com/office/drawing/2014/main" id="{F9AF4141-D486-8E4A-B2AC-F90093C9F1FB}"/>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3">
              <a:extLst>
                <a:ext uri="{FF2B5EF4-FFF2-40B4-BE49-F238E27FC236}">
                  <a16:creationId xmlns:a16="http://schemas.microsoft.com/office/drawing/2014/main" id="{B54BD1E4-F994-E54E-85DF-3260C6CB2475}"/>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4">
              <a:extLst>
                <a:ext uri="{FF2B5EF4-FFF2-40B4-BE49-F238E27FC236}">
                  <a16:creationId xmlns:a16="http://schemas.microsoft.com/office/drawing/2014/main" id="{1D00B875-4B7F-974B-9BCA-C64135E95A02}"/>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5">
              <a:extLst>
                <a:ext uri="{FF2B5EF4-FFF2-40B4-BE49-F238E27FC236}">
                  <a16:creationId xmlns:a16="http://schemas.microsoft.com/office/drawing/2014/main" id="{4D55CE47-B2E6-8948-B9A3-DC291A51D40D}"/>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6">
              <a:extLst>
                <a:ext uri="{FF2B5EF4-FFF2-40B4-BE49-F238E27FC236}">
                  <a16:creationId xmlns:a16="http://schemas.microsoft.com/office/drawing/2014/main" id="{3DF43F92-3FC9-AE44-8D84-693B9EC5E8E7}"/>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7">
              <a:extLst>
                <a:ext uri="{FF2B5EF4-FFF2-40B4-BE49-F238E27FC236}">
                  <a16:creationId xmlns:a16="http://schemas.microsoft.com/office/drawing/2014/main" id="{CD2E6813-40C3-C849-A653-8366F616DDA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2" name="Title 1">
            <a:extLst>
              <a:ext uri="{FF2B5EF4-FFF2-40B4-BE49-F238E27FC236}">
                <a16:creationId xmlns:a16="http://schemas.microsoft.com/office/drawing/2014/main" id="{751E200B-1471-CD40-A0FF-2AD25E8994DC}"/>
              </a:ext>
            </a:extLst>
          </p:cNvPr>
          <p:cNvSpPr>
            <a:spLocks noGrp="1"/>
          </p:cNvSpPr>
          <p:nvPr>
            <p:ph type="title"/>
          </p:nvPr>
        </p:nvSpPr>
        <p:spPr>
          <a:xfrm>
            <a:off x="479425" y="476250"/>
            <a:ext cx="11243233" cy="825457"/>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rgbClr val="004FB5"/>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4" name="Footer Placeholder 1">
            <a:extLst>
              <a:ext uri="{FF2B5EF4-FFF2-40B4-BE49-F238E27FC236}">
                <a16:creationId xmlns:a16="http://schemas.microsoft.com/office/drawing/2014/main" id="{1E867CE5-33B7-88AA-8AAF-33A807B063F9}"/>
              </a:ext>
            </a:extLst>
          </p:cNvPr>
          <p:cNvSpPr>
            <a:spLocks noGrp="1"/>
          </p:cNvSpPr>
          <p:nvPr>
            <p:ph type="ftr" sz="quarter" idx="10"/>
          </p:nvPr>
        </p:nvSpPr>
        <p:spPr>
          <a:xfrm>
            <a:off x="479425" y="6511037"/>
            <a:ext cx="1966275" cy="200480"/>
          </a:xfrm>
        </p:spPr>
        <p:txBody>
          <a:bodyPr/>
          <a:lstStyle>
            <a:lvl1pPr>
              <a:defRPr sz="900"/>
            </a:lvl1pPr>
          </a:lstStyle>
          <a:p>
            <a:r>
              <a:rPr lang="en-US"/>
              <a:t> </a:t>
            </a:r>
          </a:p>
        </p:txBody>
      </p:sp>
      <p:sp>
        <p:nvSpPr>
          <p:cNvPr id="6" name="Slide Number Placeholder 2">
            <a:extLst>
              <a:ext uri="{FF2B5EF4-FFF2-40B4-BE49-F238E27FC236}">
                <a16:creationId xmlns:a16="http://schemas.microsoft.com/office/drawing/2014/main" id="{F9EE2AE2-7374-3F61-3058-D63ADCD71008}"/>
              </a:ext>
            </a:extLst>
          </p:cNvPr>
          <p:cNvSpPr>
            <a:spLocks noGrp="1"/>
          </p:cNvSpPr>
          <p:nvPr>
            <p:ph type="sldNum" sz="quarter" idx="11"/>
          </p:nvPr>
        </p:nvSpPr>
        <p:spPr>
          <a:xfrm>
            <a:off x="78786" y="6511037"/>
            <a:ext cx="400639" cy="200480"/>
          </a:xfrm>
          <a:prstGeom prst="rect">
            <a:avLst/>
          </a:prstGeom>
        </p:spPr>
        <p:txBody>
          <a:bodyPr/>
          <a:lstStyle>
            <a:lvl1pPr>
              <a:defRPr sz="900"/>
            </a:lvl1pPr>
          </a:lstStyle>
          <a:p>
            <a:fld id="{0B4E209A-B732-E041-B035-762E24F34A7B}" type="slidenum">
              <a:rPr lang="en-US" smtClean="0"/>
              <a:pPr/>
              <a:t>‹N›</a:t>
            </a:fld>
            <a:endParaRPr lang="en-US"/>
          </a:p>
        </p:txBody>
      </p:sp>
      <p:pic>
        <p:nvPicPr>
          <p:cNvPr id="7" name="Picture 6" descr="A picture containing light, dark&#10;&#10;Description automatically generated">
            <a:extLst>
              <a:ext uri="{FF2B5EF4-FFF2-40B4-BE49-F238E27FC236}">
                <a16:creationId xmlns:a16="http://schemas.microsoft.com/office/drawing/2014/main" id="{53A22467-2ADF-C82D-1C77-581A78E227D8}"/>
              </a:ext>
            </a:extLst>
          </p:cNvPr>
          <p:cNvPicPr>
            <a:picLocks noGrp="1" noRot="1" noChangeAspect="1" noMove="1" noResize="1" noEditPoints="1" noAdjustHandles="1" noChangeArrowheads="1" noChangeShapeType="1" noCrop="1"/>
          </p:cNvPicPr>
          <p:nvPr/>
        </p:nvPicPr>
        <p:blipFill>
          <a:blip r:embed="rId2"/>
          <a:stretch>
            <a:fillRect/>
          </a:stretch>
        </p:blipFill>
        <p:spPr>
          <a:xfrm>
            <a:off x="1263533" y="697406"/>
            <a:ext cx="10928467" cy="6147263"/>
          </a:xfrm>
          <a:prstGeom prst="rect">
            <a:avLst/>
          </a:prstGeom>
        </p:spPr>
      </p:pic>
      <p:sp>
        <p:nvSpPr>
          <p:cNvPr id="2" name="Content Placeholder 2">
            <a:extLst>
              <a:ext uri="{FF2B5EF4-FFF2-40B4-BE49-F238E27FC236}">
                <a16:creationId xmlns:a16="http://schemas.microsoft.com/office/drawing/2014/main" id="{0165C63C-F1AE-B72E-E460-C24E84214D4B}"/>
              </a:ext>
            </a:extLst>
          </p:cNvPr>
          <p:cNvSpPr>
            <a:spLocks noGrp="1"/>
          </p:cNvSpPr>
          <p:nvPr>
            <p:ph idx="13" hasCustomPrompt="1"/>
          </p:nvPr>
        </p:nvSpPr>
        <p:spPr>
          <a:xfrm>
            <a:off x="479425" y="1304925"/>
            <a:ext cx="11231345" cy="5003800"/>
          </a:xfrm>
          <a:prstGeom prst="rect">
            <a:avLst/>
          </a:prstGeom>
        </p:spPr>
        <p:txBody>
          <a:bodyPr vert="horz" lIns="91440" tIns="45720" rIns="91440" bIns="45720" spcCol="54000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buBlip>
              <a:tabLst/>
              <a:defRPr sz="2400" b="0" i="0" kern="1200" spc="-20" baseline="0">
                <a:solidFill>
                  <a:schemeClr val="tx1"/>
                </a:solidFill>
                <a:latin typeface="Calibri" panose="020F0502020204030204" pitchFamily="34" charset="0"/>
                <a:ea typeface="+mn-ea"/>
                <a:cs typeface="Calibri" panose="020F0502020204030204" pitchFamily="34" charset="0"/>
              </a:defRPr>
            </a:lvl1pPr>
            <a:lvl2pPr marL="534988" indent="-265113" algn="l" defTabSz="914400" rtl="0" eaLnBrk="1" latinLnBrk="0" hangingPunct="1">
              <a:lnSpc>
                <a:spcPct val="90000"/>
              </a:lnSpc>
              <a:spcBef>
                <a:spcPts val="500"/>
              </a:spcBef>
              <a:spcAft>
                <a:spcPts val="200"/>
              </a:spcAft>
              <a:buClr>
                <a:srgbClr val="004FB5"/>
              </a:buClr>
              <a:buSzPct val="100000"/>
              <a:buFontTx/>
              <a:buBlip>
                <a:blip r:embed="rId4"/>
              </a:buBlip>
              <a:tabLst/>
              <a:defRPr sz="2000" b="0" i="0" kern="1200" spc="-20" baseline="0">
                <a:solidFill>
                  <a:schemeClr val="tx1"/>
                </a:solidFill>
                <a:latin typeface="Calibri" panose="020F0502020204030204" pitchFamily="34" charset="0"/>
                <a:ea typeface="+mn-ea"/>
                <a:cs typeface="Calibri" panose="020F0502020204030204" pitchFamily="34" charset="0"/>
              </a:defRPr>
            </a:lvl2pPr>
            <a:lvl3pPr marL="800100" indent="-265113" algn="l" defTabSz="914400" rtl="0" eaLnBrk="1" latinLnBrk="0" hangingPunct="1">
              <a:lnSpc>
                <a:spcPct val="90000"/>
              </a:lnSpc>
              <a:spcBef>
                <a:spcPts val="500"/>
              </a:spcBef>
              <a:spcAft>
                <a:spcPts val="200"/>
              </a:spcAft>
              <a:buClr>
                <a:srgbClr val="004FB5"/>
              </a:buClr>
              <a:buSzPct val="100000"/>
              <a:buFontTx/>
              <a:buBlip>
                <a:blip r:embed="rId5"/>
              </a:buBlip>
              <a:tabLst/>
              <a:defRPr sz="1800" b="0" i="0" kern="1200" spc="-20" baseline="0">
                <a:solidFill>
                  <a:schemeClr val="tx1"/>
                </a:solidFill>
                <a:latin typeface="Calibri" panose="020F0502020204030204" pitchFamily="34" charset="0"/>
                <a:ea typeface="+mn-ea"/>
                <a:cs typeface="Calibri" panose="020F0502020204030204" pitchFamily="34" charset="0"/>
              </a:defRPr>
            </a:lvl3pPr>
            <a:lvl4pPr marL="1071563" indent="-271463" algn="l" defTabSz="914400" rtl="0" eaLnBrk="1" latinLnBrk="0" hangingPunct="1">
              <a:lnSpc>
                <a:spcPct val="90000"/>
              </a:lnSpc>
              <a:spcBef>
                <a:spcPts val="500"/>
              </a:spcBef>
              <a:spcAft>
                <a:spcPts val="200"/>
              </a:spcAft>
              <a:buClr>
                <a:srgbClr val="004FB5"/>
              </a:buClr>
              <a:buSzPct val="100000"/>
              <a:buFontTx/>
              <a:buBlip>
                <a:blip r:embed="rId6"/>
              </a:buBlip>
              <a:tabLst/>
              <a:defRPr sz="1600" b="0" i="0" kern="1200" spc="-20" baseline="0">
                <a:solidFill>
                  <a:schemeClr val="tx1"/>
                </a:solidFill>
                <a:latin typeface="Calibri" panose="020F0502020204030204" pitchFamily="34" charset="0"/>
                <a:ea typeface="+mn-ea"/>
                <a:cs typeface="Calibri" panose="020F0502020204030204" pitchFamily="34" charset="0"/>
              </a:defRPr>
            </a:lvl4pPr>
            <a:lvl5pPr marL="1336675" indent="-265113" algn="l" defTabSz="914400" rtl="0" eaLnBrk="1" latinLnBrk="0" hangingPunct="1">
              <a:lnSpc>
                <a:spcPct val="90000"/>
              </a:lnSpc>
              <a:spcBef>
                <a:spcPts val="500"/>
              </a:spcBef>
              <a:spcAft>
                <a:spcPts val="200"/>
              </a:spcAft>
              <a:buClr>
                <a:srgbClr val="004FB5"/>
              </a:buClr>
              <a:buSzPct val="100000"/>
              <a:buFontTx/>
              <a:buBlip>
                <a:blip r:embed="rId3"/>
              </a:buBlip>
              <a:tabLst/>
              <a:defRPr sz="1400" b="0" i="0" kern="1200" spc="-20" baseline="0">
                <a:solidFill>
                  <a:schemeClr val="tx1"/>
                </a:solidFill>
                <a:latin typeface="Calibri" panose="020F0502020204030204" pitchFamily="34" charset="0"/>
                <a:ea typeface="+mn-ea"/>
                <a:cs typeface="Calibri" panose="020F0502020204030204" pitchFamily="34" charset="0"/>
              </a:defRPr>
            </a:lvl5pPr>
            <a:lvl6pPr marL="1558925" marR="0" indent="-222250" algn="l" defTabSz="914400" rtl="0" eaLnBrk="1" fontAlgn="auto" latinLnBrk="0" hangingPunct="1">
              <a:lnSpc>
                <a:spcPct val="90000"/>
              </a:lnSpc>
              <a:spcBef>
                <a:spcPts val="500"/>
              </a:spcBef>
              <a:spcAft>
                <a:spcPts val="200"/>
              </a:spcAft>
              <a:buClr>
                <a:srgbClr val="004FB5"/>
              </a:buClr>
              <a:buSzTx/>
              <a:buFontTx/>
              <a:buBlip>
                <a:blip r:embed="rId4"/>
              </a:buBlip>
              <a:tabLst/>
              <a:defRPr sz="1400" b="0" i="0" kern="1200">
                <a:solidFill>
                  <a:schemeClr val="tx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grpSp>
        <p:nvGrpSpPr>
          <p:cNvPr id="3" name="Group 1">
            <a:extLst>
              <a:ext uri="{FF2B5EF4-FFF2-40B4-BE49-F238E27FC236}">
                <a16:creationId xmlns:a16="http://schemas.microsoft.com/office/drawing/2014/main" id="{1FA3759E-3A76-F0EC-39FA-0FD2ACE6FB7A}"/>
              </a:ext>
            </a:extLst>
          </p:cNvPr>
          <p:cNvGrpSpPr>
            <a:grpSpLocks/>
          </p:cNvGrpSpPr>
          <p:nvPr userDrawn="1"/>
        </p:nvGrpSpPr>
        <p:grpSpPr bwMode="auto">
          <a:xfrm>
            <a:off x="11328117" y="6556764"/>
            <a:ext cx="589722" cy="97534"/>
            <a:chOff x="496" y="1637"/>
            <a:chExt cx="5357" cy="886"/>
          </a:xfrm>
          <a:solidFill>
            <a:srgbClr val="005BC8"/>
          </a:solidFill>
        </p:grpSpPr>
        <p:sp>
          <p:nvSpPr>
            <p:cNvPr id="5" name="Freeform 2">
              <a:extLst>
                <a:ext uri="{FF2B5EF4-FFF2-40B4-BE49-F238E27FC236}">
                  <a16:creationId xmlns:a16="http://schemas.microsoft.com/office/drawing/2014/main" id="{8825B02E-1CBE-4D0E-BFEB-992BB596FCB9}"/>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3">
              <a:extLst>
                <a:ext uri="{FF2B5EF4-FFF2-40B4-BE49-F238E27FC236}">
                  <a16:creationId xmlns:a16="http://schemas.microsoft.com/office/drawing/2014/main" id="{06E165CC-9218-351E-2216-B22295669CAB}"/>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4">
              <a:extLst>
                <a:ext uri="{FF2B5EF4-FFF2-40B4-BE49-F238E27FC236}">
                  <a16:creationId xmlns:a16="http://schemas.microsoft.com/office/drawing/2014/main" id="{192A78CA-9D5A-47D2-FE03-C7578C6FFB2C}"/>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5">
              <a:extLst>
                <a:ext uri="{FF2B5EF4-FFF2-40B4-BE49-F238E27FC236}">
                  <a16:creationId xmlns:a16="http://schemas.microsoft.com/office/drawing/2014/main" id="{A2F0A63D-EA7C-1822-8DBD-5FFCAE8CED85}"/>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6">
              <a:extLst>
                <a:ext uri="{FF2B5EF4-FFF2-40B4-BE49-F238E27FC236}">
                  <a16:creationId xmlns:a16="http://schemas.microsoft.com/office/drawing/2014/main" id="{087B0137-BB46-1E9C-103B-EEE6F7368BD2}"/>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7">
              <a:extLst>
                <a:ext uri="{FF2B5EF4-FFF2-40B4-BE49-F238E27FC236}">
                  <a16:creationId xmlns:a16="http://schemas.microsoft.com/office/drawing/2014/main" id="{A1BE73AF-1E2A-67F4-B129-9B3BF98EF39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993187252"/>
      </p:ext>
    </p:extLst>
  </p:cSld>
  <p:clrMapOvr>
    <a:masterClrMapping/>
  </p:clrMapOvr>
  <p:extLst>
    <p:ext uri="{DCECCB84-F9BA-43D5-87BE-67443E8EF086}">
      <p15:sldGuideLst xmlns:p15="http://schemas.microsoft.com/office/powerpoint/2012/main">
        <p15:guide id="16" pos="3840">
          <p15:clr>
            <a:srgbClr val="FBAE40"/>
          </p15:clr>
        </p15:guide>
        <p15:guide id="17" pos="3704">
          <p15:clr>
            <a:srgbClr val="FBAE40"/>
          </p15:clr>
        </p15:guide>
        <p15:guide id="18" pos="3976">
          <p15:clr>
            <a:srgbClr val="FBAE40"/>
          </p15:clr>
        </p15:guide>
        <p15:guide id="19" pos="302">
          <p15:clr>
            <a:srgbClr val="FBAE40"/>
          </p15:clr>
        </p15:guide>
        <p15:guide id="20" pos="7378">
          <p15:clr>
            <a:srgbClr val="FBAE40"/>
          </p15:clr>
        </p15:guide>
        <p15:guide id="21" orient="horz" pos="300">
          <p15:clr>
            <a:srgbClr val="FBAE40"/>
          </p15:clr>
        </p15:guide>
        <p15:guide id="22" orient="horz" pos="822">
          <p15:clr>
            <a:srgbClr val="FBAE40"/>
          </p15:clr>
        </p15:guide>
        <p15:guide id="23" orient="horz" pos="1162">
          <p15:clr>
            <a:srgbClr val="FBAE40"/>
          </p15:clr>
        </p15:guide>
        <p15:guide id="24" orient="horz" pos="3974">
          <p15:clr>
            <a:srgbClr val="FBAE40"/>
          </p15:clr>
        </p15:guide>
        <p15:guide id="25" pos="2706">
          <p15:clr>
            <a:srgbClr val="FBAE40"/>
          </p15:clr>
        </p15:guide>
        <p15:guide id="26" pos="2570">
          <p15:clr>
            <a:srgbClr val="FBAE40"/>
          </p15:clr>
        </p15:guide>
        <p15:guide id="27" pos="4974">
          <p15:clr>
            <a:srgbClr val="FBAE40"/>
          </p15:clr>
        </p15:guide>
        <p15:guide id="28" pos="5110">
          <p15:clr>
            <a:srgbClr val="FBAE40"/>
          </p15:clr>
        </p15:guide>
        <p15:guide id="29"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 Content (Data Lake White)">
    <p:bg>
      <p:bgPr>
        <a:solidFill>
          <a:schemeClr val="bg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with low confidence">
            <a:extLst>
              <a:ext uri="{FF2B5EF4-FFF2-40B4-BE49-F238E27FC236}">
                <a16:creationId xmlns:a16="http://schemas.microsoft.com/office/drawing/2014/main" id="{9F64F3B4-89A4-7796-2F2F-AFE0747BF74D}"/>
              </a:ext>
            </a:extLst>
          </p:cNvPr>
          <p:cNvPicPr>
            <a:picLocks noGrp="1" noRot="1" noChangeAspect="1" noMove="1" noResize="1" noEditPoints="1" noAdjustHandles="1" noChangeArrowheads="1" noChangeShapeType="1" noCrop="1"/>
          </p:cNvPicPr>
          <p:nvPr/>
        </p:nvPicPr>
        <p:blipFill>
          <a:blip r:embed="rId2">
            <a:alphaModFix/>
          </a:blip>
          <a:stretch>
            <a:fillRect/>
          </a:stretch>
        </p:blipFill>
        <p:spPr>
          <a:xfrm>
            <a:off x="160897" y="90505"/>
            <a:ext cx="12031103" cy="6767495"/>
          </a:xfrm>
          <a:prstGeom prst="rect">
            <a:avLst/>
          </a:prstGeom>
        </p:spPr>
      </p:pic>
      <p:grpSp>
        <p:nvGrpSpPr>
          <p:cNvPr id="10" name="Group 1">
            <a:extLst>
              <a:ext uri="{FF2B5EF4-FFF2-40B4-BE49-F238E27FC236}">
                <a16:creationId xmlns:a16="http://schemas.microsoft.com/office/drawing/2014/main" id="{C2939959-FE33-1741-8C31-0EF8AA2B9089}"/>
              </a:ext>
            </a:extLst>
          </p:cNvPr>
          <p:cNvGrpSpPr>
            <a:grpSpLocks/>
          </p:cNvGrpSpPr>
          <p:nvPr/>
        </p:nvGrpSpPr>
        <p:grpSpPr bwMode="auto">
          <a:xfrm>
            <a:off x="11328117" y="6556764"/>
            <a:ext cx="589722" cy="97534"/>
            <a:chOff x="496" y="1637"/>
            <a:chExt cx="5357" cy="886"/>
          </a:xfrm>
          <a:solidFill>
            <a:srgbClr val="005BC8"/>
          </a:solidFill>
        </p:grpSpPr>
        <p:sp>
          <p:nvSpPr>
            <p:cNvPr id="13" name="Freeform 2">
              <a:extLst>
                <a:ext uri="{FF2B5EF4-FFF2-40B4-BE49-F238E27FC236}">
                  <a16:creationId xmlns:a16="http://schemas.microsoft.com/office/drawing/2014/main" id="{F9AF4141-D486-8E4A-B2AC-F90093C9F1FB}"/>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3">
              <a:extLst>
                <a:ext uri="{FF2B5EF4-FFF2-40B4-BE49-F238E27FC236}">
                  <a16:creationId xmlns:a16="http://schemas.microsoft.com/office/drawing/2014/main" id="{B54BD1E4-F994-E54E-85DF-3260C6CB2475}"/>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4">
              <a:extLst>
                <a:ext uri="{FF2B5EF4-FFF2-40B4-BE49-F238E27FC236}">
                  <a16:creationId xmlns:a16="http://schemas.microsoft.com/office/drawing/2014/main" id="{1D00B875-4B7F-974B-9BCA-C64135E95A02}"/>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5">
              <a:extLst>
                <a:ext uri="{FF2B5EF4-FFF2-40B4-BE49-F238E27FC236}">
                  <a16:creationId xmlns:a16="http://schemas.microsoft.com/office/drawing/2014/main" id="{4D55CE47-B2E6-8948-B9A3-DC291A51D40D}"/>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6">
              <a:extLst>
                <a:ext uri="{FF2B5EF4-FFF2-40B4-BE49-F238E27FC236}">
                  <a16:creationId xmlns:a16="http://schemas.microsoft.com/office/drawing/2014/main" id="{3DF43F92-3FC9-AE44-8D84-693B9EC5E8E7}"/>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7">
              <a:extLst>
                <a:ext uri="{FF2B5EF4-FFF2-40B4-BE49-F238E27FC236}">
                  <a16:creationId xmlns:a16="http://schemas.microsoft.com/office/drawing/2014/main" id="{CD2E6813-40C3-C849-A653-8366F616DDA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2" name="Title 1">
            <a:extLst>
              <a:ext uri="{FF2B5EF4-FFF2-40B4-BE49-F238E27FC236}">
                <a16:creationId xmlns:a16="http://schemas.microsoft.com/office/drawing/2014/main" id="{431D356D-D8A0-B243-9D57-9E5BE7C113D2}"/>
              </a:ext>
            </a:extLst>
          </p:cNvPr>
          <p:cNvSpPr>
            <a:spLocks noGrp="1"/>
          </p:cNvSpPr>
          <p:nvPr>
            <p:ph type="title"/>
          </p:nvPr>
        </p:nvSpPr>
        <p:spPr>
          <a:xfrm>
            <a:off x="479425" y="476250"/>
            <a:ext cx="11243233" cy="828675"/>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rgbClr val="004FB5"/>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4" name="Footer Placeholder 1">
            <a:extLst>
              <a:ext uri="{FF2B5EF4-FFF2-40B4-BE49-F238E27FC236}">
                <a16:creationId xmlns:a16="http://schemas.microsoft.com/office/drawing/2014/main" id="{342B8D60-9803-D5D7-1062-C5AD1F7DA346}"/>
              </a:ext>
            </a:extLst>
          </p:cNvPr>
          <p:cNvSpPr>
            <a:spLocks noGrp="1"/>
          </p:cNvSpPr>
          <p:nvPr>
            <p:ph type="ftr" sz="quarter" idx="10"/>
          </p:nvPr>
        </p:nvSpPr>
        <p:spPr>
          <a:xfrm>
            <a:off x="479425" y="6511037"/>
            <a:ext cx="1966275" cy="200480"/>
          </a:xfrm>
        </p:spPr>
        <p:txBody>
          <a:bodyPr/>
          <a:lstStyle>
            <a:lvl1pPr>
              <a:defRPr sz="900"/>
            </a:lvl1pPr>
          </a:lstStyle>
          <a:p>
            <a:r>
              <a:rPr lang="en-US"/>
              <a:t> </a:t>
            </a:r>
          </a:p>
        </p:txBody>
      </p:sp>
      <p:sp>
        <p:nvSpPr>
          <p:cNvPr id="5" name="Slide Number Placeholder 2">
            <a:extLst>
              <a:ext uri="{FF2B5EF4-FFF2-40B4-BE49-F238E27FC236}">
                <a16:creationId xmlns:a16="http://schemas.microsoft.com/office/drawing/2014/main" id="{5158A002-85D1-6EF8-1984-78AB36F43DC2}"/>
              </a:ext>
            </a:extLst>
          </p:cNvPr>
          <p:cNvSpPr>
            <a:spLocks noGrp="1"/>
          </p:cNvSpPr>
          <p:nvPr>
            <p:ph type="sldNum" sz="quarter" idx="11"/>
          </p:nvPr>
        </p:nvSpPr>
        <p:spPr>
          <a:xfrm>
            <a:off x="78786" y="6511037"/>
            <a:ext cx="400639" cy="200480"/>
          </a:xfrm>
          <a:prstGeom prst="rect">
            <a:avLst/>
          </a:prstGeom>
        </p:spPr>
        <p:txBody>
          <a:bodyPr/>
          <a:lstStyle>
            <a:lvl1pPr>
              <a:defRPr sz="900"/>
            </a:lvl1pPr>
          </a:lstStyle>
          <a:p>
            <a:fld id="{0B4E209A-B732-E041-B035-762E24F34A7B}" type="slidenum">
              <a:rPr lang="en-US" smtClean="0"/>
              <a:pPr/>
              <a:t>‹N›</a:t>
            </a:fld>
            <a:endParaRPr lang="en-US"/>
          </a:p>
        </p:txBody>
      </p:sp>
      <p:sp>
        <p:nvSpPr>
          <p:cNvPr id="3" name="Content Placeholder 2">
            <a:extLst>
              <a:ext uri="{FF2B5EF4-FFF2-40B4-BE49-F238E27FC236}">
                <a16:creationId xmlns:a16="http://schemas.microsoft.com/office/drawing/2014/main" id="{6C24CD31-C20C-5546-A202-1C2BB8D406AF}"/>
              </a:ext>
            </a:extLst>
          </p:cNvPr>
          <p:cNvSpPr>
            <a:spLocks noGrp="1"/>
          </p:cNvSpPr>
          <p:nvPr>
            <p:ph idx="13" hasCustomPrompt="1"/>
          </p:nvPr>
        </p:nvSpPr>
        <p:spPr>
          <a:xfrm>
            <a:off x="479425" y="1304925"/>
            <a:ext cx="11231345" cy="5003800"/>
          </a:xfrm>
          <a:prstGeom prst="rect">
            <a:avLst/>
          </a:prstGeom>
        </p:spPr>
        <p:txBody>
          <a:bodyPr vert="horz" lIns="91440" tIns="45720" rIns="91440" bIns="45720" spcCol="54000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buBlip>
              <a:tabLst/>
              <a:defRPr sz="2400" b="0" i="0" kern="1200" spc="-20" baseline="0">
                <a:solidFill>
                  <a:schemeClr val="tx1"/>
                </a:solidFill>
                <a:latin typeface="Calibri" panose="020F0502020204030204" pitchFamily="34" charset="0"/>
                <a:ea typeface="+mn-ea"/>
                <a:cs typeface="Calibri" panose="020F0502020204030204" pitchFamily="34" charset="0"/>
              </a:defRPr>
            </a:lvl1pPr>
            <a:lvl2pPr marL="534988" indent="-265113" algn="l" defTabSz="914400" rtl="0" eaLnBrk="1" latinLnBrk="0" hangingPunct="1">
              <a:lnSpc>
                <a:spcPct val="90000"/>
              </a:lnSpc>
              <a:spcBef>
                <a:spcPts val="500"/>
              </a:spcBef>
              <a:spcAft>
                <a:spcPts val="200"/>
              </a:spcAft>
              <a:buClr>
                <a:srgbClr val="004FB5"/>
              </a:buClr>
              <a:buSzPct val="100000"/>
              <a:buFontTx/>
              <a:buBlip>
                <a:blip r:embed="rId4"/>
              </a:buBlip>
              <a:tabLst/>
              <a:defRPr sz="2000" b="0" i="0" kern="1200" spc="-20" baseline="0">
                <a:solidFill>
                  <a:schemeClr val="tx1"/>
                </a:solidFill>
                <a:latin typeface="Calibri" panose="020F0502020204030204" pitchFamily="34" charset="0"/>
                <a:ea typeface="+mn-ea"/>
                <a:cs typeface="Calibri" panose="020F0502020204030204" pitchFamily="34" charset="0"/>
              </a:defRPr>
            </a:lvl2pPr>
            <a:lvl3pPr marL="800100" indent="-265113" algn="l" defTabSz="914400" rtl="0" eaLnBrk="1" latinLnBrk="0" hangingPunct="1">
              <a:lnSpc>
                <a:spcPct val="90000"/>
              </a:lnSpc>
              <a:spcBef>
                <a:spcPts val="500"/>
              </a:spcBef>
              <a:spcAft>
                <a:spcPts val="200"/>
              </a:spcAft>
              <a:buClr>
                <a:srgbClr val="004FB5"/>
              </a:buClr>
              <a:buSzPct val="100000"/>
              <a:buFontTx/>
              <a:buBlip>
                <a:blip r:embed="rId5"/>
              </a:buBlip>
              <a:tabLst/>
              <a:defRPr sz="1800" b="0" i="0" kern="1200" spc="-20" baseline="0">
                <a:solidFill>
                  <a:schemeClr val="tx1"/>
                </a:solidFill>
                <a:latin typeface="Calibri" panose="020F0502020204030204" pitchFamily="34" charset="0"/>
                <a:ea typeface="+mn-ea"/>
                <a:cs typeface="Calibri" panose="020F0502020204030204" pitchFamily="34" charset="0"/>
              </a:defRPr>
            </a:lvl3pPr>
            <a:lvl4pPr marL="1071563" indent="-271463" algn="l" defTabSz="914400" rtl="0" eaLnBrk="1" latinLnBrk="0" hangingPunct="1">
              <a:lnSpc>
                <a:spcPct val="90000"/>
              </a:lnSpc>
              <a:spcBef>
                <a:spcPts val="500"/>
              </a:spcBef>
              <a:spcAft>
                <a:spcPts val="200"/>
              </a:spcAft>
              <a:buClr>
                <a:srgbClr val="004FB5"/>
              </a:buClr>
              <a:buSzPct val="100000"/>
              <a:buFontTx/>
              <a:buBlip>
                <a:blip r:embed="rId6"/>
              </a:buBlip>
              <a:tabLst/>
              <a:defRPr sz="1600" b="0" i="0" kern="1200" spc="-20" baseline="0">
                <a:solidFill>
                  <a:schemeClr val="tx1"/>
                </a:solidFill>
                <a:latin typeface="Calibri" panose="020F0502020204030204" pitchFamily="34" charset="0"/>
                <a:ea typeface="+mn-ea"/>
                <a:cs typeface="Calibri" panose="020F0502020204030204" pitchFamily="34" charset="0"/>
              </a:defRPr>
            </a:lvl4pPr>
            <a:lvl5pPr marL="1336675" indent="-265113" algn="l" defTabSz="914400" rtl="0" eaLnBrk="1" latinLnBrk="0" hangingPunct="1">
              <a:lnSpc>
                <a:spcPct val="90000"/>
              </a:lnSpc>
              <a:spcBef>
                <a:spcPts val="500"/>
              </a:spcBef>
              <a:spcAft>
                <a:spcPts val="200"/>
              </a:spcAft>
              <a:buClr>
                <a:srgbClr val="004FB5"/>
              </a:buClr>
              <a:buSzPct val="100000"/>
              <a:buFontTx/>
              <a:buBlip>
                <a:blip r:embed="rId3"/>
              </a:buBlip>
              <a:tabLst/>
              <a:defRPr sz="1400" b="0" i="0" kern="1200" spc="-20" baseline="0">
                <a:solidFill>
                  <a:schemeClr val="tx1"/>
                </a:solidFill>
                <a:latin typeface="Calibri" panose="020F0502020204030204" pitchFamily="34" charset="0"/>
                <a:ea typeface="+mn-ea"/>
                <a:cs typeface="Calibri" panose="020F0502020204030204" pitchFamily="34" charset="0"/>
              </a:defRPr>
            </a:lvl5pPr>
            <a:lvl6pPr marL="1558925" marR="0" indent="-222250" algn="l" defTabSz="914400" rtl="0" eaLnBrk="1" fontAlgn="auto" latinLnBrk="0" hangingPunct="1">
              <a:lnSpc>
                <a:spcPct val="90000"/>
              </a:lnSpc>
              <a:spcBef>
                <a:spcPts val="500"/>
              </a:spcBef>
              <a:spcAft>
                <a:spcPts val="200"/>
              </a:spcAft>
              <a:buClr>
                <a:srgbClr val="004FB5"/>
              </a:buClr>
              <a:buSzTx/>
              <a:buFontTx/>
              <a:buBlip>
                <a:blip r:embed="rId4"/>
              </a:buBlip>
              <a:tabLst/>
              <a:defRPr sz="1400" b="0" i="0" kern="1200">
                <a:solidFill>
                  <a:schemeClr val="tx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grpSp>
        <p:nvGrpSpPr>
          <p:cNvPr id="7" name="Group 1">
            <a:extLst>
              <a:ext uri="{FF2B5EF4-FFF2-40B4-BE49-F238E27FC236}">
                <a16:creationId xmlns:a16="http://schemas.microsoft.com/office/drawing/2014/main" id="{37E36F5A-E86F-756E-93B1-C8D1B78399D7}"/>
              </a:ext>
            </a:extLst>
          </p:cNvPr>
          <p:cNvGrpSpPr>
            <a:grpSpLocks/>
          </p:cNvGrpSpPr>
          <p:nvPr userDrawn="1"/>
        </p:nvGrpSpPr>
        <p:grpSpPr bwMode="auto">
          <a:xfrm>
            <a:off x="11328117" y="6556764"/>
            <a:ext cx="589722" cy="97534"/>
            <a:chOff x="496" y="1637"/>
            <a:chExt cx="5357" cy="886"/>
          </a:xfrm>
          <a:solidFill>
            <a:srgbClr val="005BC8"/>
          </a:solidFill>
        </p:grpSpPr>
        <p:sp>
          <p:nvSpPr>
            <p:cNvPr id="8" name="Freeform 2">
              <a:extLst>
                <a:ext uri="{FF2B5EF4-FFF2-40B4-BE49-F238E27FC236}">
                  <a16:creationId xmlns:a16="http://schemas.microsoft.com/office/drawing/2014/main" id="{5354024B-7733-ACE9-AA3A-B59437780D7F}"/>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3">
              <a:extLst>
                <a:ext uri="{FF2B5EF4-FFF2-40B4-BE49-F238E27FC236}">
                  <a16:creationId xmlns:a16="http://schemas.microsoft.com/office/drawing/2014/main" id="{06544364-0FAB-D4EB-E404-581F8AECE9A2}"/>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4">
              <a:extLst>
                <a:ext uri="{FF2B5EF4-FFF2-40B4-BE49-F238E27FC236}">
                  <a16:creationId xmlns:a16="http://schemas.microsoft.com/office/drawing/2014/main" id="{B0DDAAAA-B111-14AD-80C1-CE08DFB6F33C}"/>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5">
              <a:extLst>
                <a:ext uri="{FF2B5EF4-FFF2-40B4-BE49-F238E27FC236}">
                  <a16:creationId xmlns:a16="http://schemas.microsoft.com/office/drawing/2014/main" id="{0D556BF6-22F6-F69E-1A8A-B277708EFC86}"/>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6">
              <a:extLst>
                <a:ext uri="{FF2B5EF4-FFF2-40B4-BE49-F238E27FC236}">
                  <a16:creationId xmlns:a16="http://schemas.microsoft.com/office/drawing/2014/main" id="{A395FBE1-A664-AE1D-55BC-8CB52158093C}"/>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7">
              <a:extLst>
                <a:ext uri="{FF2B5EF4-FFF2-40B4-BE49-F238E27FC236}">
                  <a16:creationId xmlns:a16="http://schemas.microsoft.com/office/drawing/2014/main" id="{EF4E34E1-4EAE-59EA-43E2-CA4052541EB9}"/>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638677232"/>
      </p:ext>
    </p:extLst>
  </p:cSld>
  <p:clrMapOvr>
    <a:masterClrMapping/>
  </p:clrMapOvr>
  <p:extLst>
    <p:ext uri="{DCECCB84-F9BA-43D5-87BE-67443E8EF086}">
      <p15:sldGuideLst xmlns:p15="http://schemas.microsoft.com/office/powerpoint/2012/main">
        <p15:guide id="15" orient="horz" pos="2160">
          <p15:clr>
            <a:srgbClr val="FBAE40"/>
          </p15:clr>
        </p15:guide>
        <p15:guide id="16" pos="3840">
          <p15:clr>
            <a:srgbClr val="FBAE40"/>
          </p15:clr>
        </p15:guide>
        <p15:guide id="17" orient="horz" pos="300">
          <p15:clr>
            <a:srgbClr val="FBAE40"/>
          </p15:clr>
        </p15:guide>
        <p15:guide id="18" orient="horz" pos="822">
          <p15:clr>
            <a:srgbClr val="FBAE40"/>
          </p15:clr>
        </p15:guide>
        <p15:guide id="19" orient="horz" pos="1162">
          <p15:clr>
            <a:srgbClr val="FBAE40"/>
          </p15:clr>
        </p15:guide>
        <p15:guide id="20" orient="horz" pos="3974">
          <p15:clr>
            <a:srgbClr val="FBAE40"/>
          </p15:clr>
        </p15:guide>
        <p15:guide id="21" pos="3704">
          <p15:clr>
            <a:srgbClr val="FBAE40"/>
          </p15:clr>
        </p15:guide>
        <p15:guide id="22" pos="3976">
          <p15:clr>
            <a:srgbClr val="FBAE40"/>
          </p15:clr>
        </p15:guide>
        <p15:guide id="23" pos="2706">
          <p15:clr>
            <a:srgbClr val="FBAE40"/>
          </p15:clr>
        </p15:guide>
        <p15:guide id="24" pos="2570">
          <p15:clr>
            <a:srgbClr val="FBAE40"/>
          </p15:clr>
        </p15:guide>
        <p15:guide id="25" pos="5110">
          <p15:clr>
            <a:srgbClr val="FBAE40"/>
          </p15:clr>
        </p15:guide>
        <p15:guide id="26" pos="4974">
          <p15:clr>
            <a:srgbClr val="FBAE40"/>
          </p15:clr>
        </p15:guide>
        <p15:guide id="27" pos="7378">
          <p15:clr>
            <a:srgbClr val="FBAE40"/>
          </p15:clr>
        </p15:guide>
        <p15:guide id="28" pos="30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 Content (Mesh White)">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dark, night sky&#10;&#10;Description automatically generated">
            <a:extLst>
              <a:ext uri="{FF2B5EF4-FFF2-40B4-BE49-F238E27FC236}">
                <a16:creationId xmlns:a16="http://schemas.microsoft.com/office/drawing/2014/main" id="{7308CF41-E0A7-6348-8118-224D24A45A73}"/>
              </a:ext>
            </a:extLst>
          </p:cNvPr>
          <p:cNvPicPr>
            <a:picLocks noGrp="1" noRot="1" noChangeAspect="1" noMove="1" noResize="1" noEditPoints="1" noAdjustHandles="1" noChangeArrowheads="1" noChangeShapeType="1" noCrop="1"/>
          </p:cNvPicPr>
          <p:nvPr/>
        </p:nvPicPr>
        <p:blipFill>
          <a:blip r:embed="rId2">
            <a:alphaModFix/>
          </a:blip>
          <a:stretch>
            <a:fillRect/>
          </a:stretch>
        </p:blipFill>
        <p:spPr>
          <a:xfrm>
            <a:off x="-91669" y="0"/>
            <a:ext cx="12283669" cy="6909564"/>
          </a:xfrm>
          <a:prstGeom prst="rect">
            <a:avLst/>
          </a:prstGeom>
        </p:spPr>
      </p:pic>
      <p:grpSp>
        <p:nvGrpSpPr>
          <p:cNvPr id="10" name="Group 1">
            <a:extLst>
              <a:ext uri="{FF2B5EF4-FFF2-40B4-BE49-F238E27FC236}">
                <a16:creationId xmlns:a16="http://schemas.microsoft.com/office/drawing/2014/main" id="{C2939959-FE33-1741-8C31-0EF8AA2B9089}"/>
              </a:ext>
            </a:extLst>
          </p:cNvPr>
          <p:cNvGrpSpPr>
            <a:grpSpLocks/>
          </p:cNvGrpSpPr>
          <p:nvPr/>
        </p:nvGrpSpPr>
        <p:grpSpPr bwMode="auto">
          <a:xfrm>
            <a:off x="11328117" y="6556764"/>
            <a:ext cx="589722" cy="97534"/>
            <a:chOff x="496" y="1637"/>
            <a:chExt cx="5357" cy="886"/>
          </a:xfrm>
          <a:solidFill>
            <a:srgbClr val="005BC8"/>
          </a:solidFill>
        </p:grpSpPr>
        <p:sp>
          <p:nvSpPr>
            <p:cNvPr id="13" name="Freeform 2">
              <a:extLst>
                <a:ext uri="{FF2B5EF4-FFF2-40B4-BE49-F238E27FC236}">
                  <a16:creationId xmlns:a16="http://schemas.microsoft.com/office/drawing/2014/main" id="{F9AF4141-D486-8E4A-B2AC-F90093C9F1FB}"/>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3">
              <a:extLst>
                <a:ext uri="{FF2B5EF4-FFF2-40B4-BE49-F238E27FC236}">
                  <a16:creationId xmlns:a16="http://schemas.microsoft.com/office/drawing/2014/main" id="{B54BD1E4-F994-E54E-85DF-3260C6CB2475}"/>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4">
              <a:extLst>
                <a:ext uri="{FF2B5EF4-FFF2-40B4-BE49-F238E27FC236}">
                  <a16:creationId xmlns:a16="http://schemas.microsoft.com/office/drawing/2014/main" id="{1D00B875-4B7F-974B-9BCA-C64135E95A02}"/>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5">
              <a:extLst>
                <a:ext uri="{FF2B5EF4-FFF2-40B4-BE49-F238E27FC236}">
                  <a16:creationId xmlns:a16="http://schemas.microsoft.com/office/drawing/2014/main" id="{4D55CE47-B2E6-8948-B9A3-DC291A51D40D}"/>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6">
              <a:extLst>
                <a:ext uri="{FF2B5EF4-FFF2-40B4-BE49-F238E27FC236}">
                  <a16:creationId xmlns:a16="http://schemas.microsoft.com/office/drawing/2014/main" id="{3DF43F92-3FC9-AE44-8D84-693B9EC5E8E7}"/>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7">
              <a:extLst>
                <a:ext uri="{FF2B5EF4-FFF2-40B4-BE49-F238E27FC236}">
                  <a16:creationId xmlns:a16="http://schemas.microsoft.com/office/drawing/2014/main" id="{CD2E6813-40C3-C849-A653-8366F616DDA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9" name="Title 1">
            <a:extLst>
              <a:ext uri="{FF2B5EF4-FFF2-40B4-BE49-F238E27FC236}">
                <a16:creationId xmlns:a16="http://schemas.microsoft.com/office/drawing/2014/main" id="{C8B3048F-CF8C-CC4F-8CFA-0343F579697B}"/>
              </a:ext>
            </a:extLst>
          </p:cNvPr>
          <p:cNvSpPr>
            <a:spLocks noGrp="1"/>
          </p:cNvSpPr>
          <p:nvPr>
            <p:ph type="title"/>
          </p:nvPr>
        </p:nvSpPr>
        <p:spPr>
          <a:xfrm>
            <a:off x="479425" y="476250"/>
            <a:ext cx="11220675" cy="828675"/>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rgbClr val="004FB5"/>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4" name="Footer Placeholder 1">
            <a:extLst>
              <a:ext uri="{FF2B5EF4-FFF2-40B4-BE49-F238E27FC236}">
                <a16:creationId xmlns:a16="http://schemas.microsoft.com/office/drawing/2014/main" id="{E481C9A0-DC06-C7A9-BC66-6D3EB8D7113F}"/>
              </a:ext>
            </a:extLst>
          </p:cNvPr>
          <p:cNvSpPr>
            <a:spLocks noGrp="1"/>
          </p:cNvSpPr>
          <p:nvPr>
            <p:ph type="ftr" sz="quarter" idx="10"/>
          </p:nvPr>
        </p:nvSpPr>
        <p:spPr>
          <a:xfrm>
            <a:off x="479425" y="6511037"/>
            <a:ext cx="1966275" cy="200480"/>
          </a:xfrm>
        </p:spPr>
        <p:txBody>
          <a:bodyPr/>
          <a:lstStyle>
            <a:lvl1pPr>
              <a:defRPr sz="900"/>
            </a:lvl1pPr>
          </a:lstStyle>
          <a:p>
            <a:r>
              <a:rPr lang="en-US"/>
              <a:t> </a:t>
            </a:r>
          </a:p>
        </p:txBody>
      </p:sp>
      <p:sp>
        <p:nvSpPr>
          <p:cNvPr id="5" name="Slide Number Placeholder 2">
            <a:extLst>
              <a:ext uri="{FF2B5EF4-FFF2-40B4-BE49-F238E27FC236}">
                <a16:creationId xmlns:a16="http://schemas.microsoft.com/office/drawing/2014/main" id="{6D3F950E-47DB-BF7E-A7DB-0C61F9119DD8}"/>
              </a:ext>
            </a:extLst>
          </p:cNvPr>
          <p:cNvSpPr>
            <a:spLocks noGrp="1"/>
          </p:cNvSpPr>
          <p:nvPr>
            <p:ph type="sldNum" sz="quarter" idx="11"/>
          </p:nvPr>
        </p:nvSpPr>
        <p:spPr>
          <a:xfrm>
            <a:off x="78786" y="6511037"/>
            <a:ext cx="400639" cy="200480"/>
          </a:xfrm>
          <a:prstGeom prst="rect">
            <a:avLst/>
          </a:prstGeom>
        </p:spPr>
        <p:txBody>
          <a:bodyPr/>
          <a:lstStyle>
            <a:lvl1pPr>
              <a:defRPr sz="900"/>
            </a:lvl1pPr>
          </a:lstStyle>
          <a:p>
            <a:fld id="{0B4E209A-B732-E041-B035-762E24F34A7B}" type="slidenum">
              <a:rPr lang="en-US" smtClean="0"/>
              <a:pPr/>
              <a:t>‹N›</a:t>
            </a:fld>
            <a:endParaRPr lang="en-US"/>
          </a:p>
        </p:txBody>
      </p:sp>
      <p:sp>
        <p:nvSpPr>
          <p:cNvPr id="2" name="Content Placeholder 2">
            <a:extLst>
              <a:ext uri="{FF2B5EF4-FFF2-40B4-BE49-F238E27FC236}">
                <a16:creationId xmlns:a16="http://schemas.microsoft.com/office/drawing/2014/main" id="{6EC774A7-AA57-20EF-89F3-C1F17FC9087B}"/>
              </a:ext>
            </a:extLst>
          </p:cNvPr>
          <p:cNvSpPr>
            <a:spLocks noGrp="1"/>
          </p:cNvSpPr>
          <p:nvPr>
            <p:ph idx="13" hasCustomPrompt="1"/>
          </p:nvPr>
        </p:nvSpPr>
        <p:spPr>
          <a:xfrm>
            <a:off x="479425" y="1304925"/>
            <a:ext cx="11231345" cy="5003800"/>
          </a:xfrm>
          <a:prstGeom prst="rect">
            <a:avLst/>
          </a:prstGeom>
        </p:spPr>
        <p:txBody>
          <a:bodyPr vert="horz" lIns="91440" tIns="45720" rIns="91440" bIns="45720" spcCol="54000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buBlip>
              <a:tabLst/>
              <a:defRPr sz="2400" b="0" i="0" kern="1200" spc="-20" baseline="0">
                <a:solidFill>
                  <a:schemeClr val="tx1"/>
                </a:solidFill>
                <a:latin typeface="Calibri" panose="020F0502020204030204" pitchFamily="34" charset="0"/>
                <a:ea typeface="+mn-ea"/>
                <a:cs typeface="Calibri" panose="020F0502020204030204" pitchFamily="34" charset="0"/>
              </a:defRPr>
            </a:lvl1pPr>
            <a:lvl2pPr marL="534988" indent="-265113" algn="l" defTabSz="914400" rtl="0" eaLnBrk="1" latinLnBrk="0" hangingPunct="1">
              <a:lnSpc>
                <a:spcPct val="90000"/>
              </a:lnSpc>
              <a:spcBef>
                <a:spcPts val="500"/>
              </a:spcBef>
              <a:spcAft>
                <a:spcPts val="200"/>
              </a:spcAft>
              <a:buClr>
                <a:srgbClr val="004FB5"/>
              </a:buClr>
              <a:buSzPct val="100000"/>
              <a:buFontTx/>
              <a:buBlip>
                <a:blip r:embed="rId4"/>
              </a:buBlip>
              <a:tabLst/>
              <a:defRPr sz="2000" b="0" i="0" kern="1200" spc="-20" baseline="0">
                <a:solidFill>
                  <a:schemeClr val="tx1"/>
                </a:solidFill>
                <a:latin typeface="Calibri" panose="020F0502020204030204" pitchFamily="34" charset="0"/>
                <a:ea typeface="+mn-ea"/>
                <a:cs typeface="Calibri" panose="020F0502020204030204" pitchFamily="34" charset="0"/>
              </a:defRPr>
            </a:lvl2pPr>
            <a:lvl3pPr marL="800100" indent="-265113" algn="l" defTabSz="914400" rtl="0" eaLnBrk="1" latinLnBrk="0" hangingPunct="1">
              <a:lnSpc>
                <a:spcPct val="90000"/>
              </a:lnSpc>
              <a:spcBef>
                <a:spcPts val="500"/>
              </a:spcBef>
              <a:spcAft>
                <a:spcPts val="200"/>
              </a:spcAft>
              <a:buClr>
                <a:srgbClr val="004FB5"/>
              </a:buClr>
              <a:buSzPct val="100000"/>
              <a:buFontTx/>
              <a:buBlip>
                <a:blip r:embed="rId5"/>
              </a:buBlip>
              <a:tabLst/>
              <a:defRPr sz="1800" b="0" i="0" kern="1200" spc="-20" baseline="0">
                <a:solidFill>
                  <a:schemeClr val="tx1"/>
                </a:solidFill>
                <a:latin typeface="Calibri" panose="020F0502020204030204" pitchFamily="34" charset="0"/>
                <a:ea typeface="+mn-ea"/>
                <a:cs typeface="Calibri" panose="020F0502020204030204" pitchFamily="34" charset="0"/>
              </a:defRPr>
            </a:lvl3pPr>
            <a:lvl4pPr marL="1071563" indent="-271463" algn="l" defTabSz="914400" rtl="0" eaLnBrk="1" latinLnBrk="0" hangingPunct="1">
              <a:lnSpc>
                <a:spcPct val="90000"/>
              </a:lnSpc>
              <a:spcBef>
                <a:spcPts val="500"/>
              </a:spcBef>
              <a:spcAft>
                <a:spcPts val="200"/>
              </a:spcAft>
              <a:buClr>
                <a:srgbClr val="004FB5"/>
              </a:buClr>
              <a:buSzPct val="100000"/>
              <a:buFontTx/>
              <a:buBlip>
                <a:blip r:embed="rId6"/>
              </a:buBlip>
              <a:tabLst/>
              <a:defRPr sz="1600" b="0" i="0" kern="1200" spc="-20" baseline="0">
                <a:solidFill>
                  <a:schemeClr val="tx1"/>
                </a:solidFill>
                <a:latin typeface="Calibri" panose="020F0502020204030204" pitchFamily="34" charset="0"/>
                <a:ea typeface="+mn-ea"/>
                <a:cs typeface="Calibri" panose="020F0502020204030204" pitchFamily="34" charset="0"/>
              </a:defRPr>
            </a:lvl4pPr>
            <a:lvl5pPr marL="1336675" indent="-265113" algn="l" defTabSz="914400" rtl="0" eaLnBrk="1" latinLnBrk="0" hangingPunct="1">
              <a:lnSpc>
                <a:spcPct val="90000"/>
              </a:lnSpc>
              <a:spcBef>
                <a:spcPts val="500"/>
              </a:spcBef>
              <a:spcAft>
                <a:spcPts val="200"/>
              </a:spcAft>
              <a:buClr>
                <a:srgbClr val="004FB5"/>
              </a:buClr>
              <a:buSzPct val="100000"/>
              <a:buFontTx/>
              <a:buBlip>
                <a:blip r:embed="rId3"/>
              </a:buBlip>
              <a:tabLst/>
              <a:defRPr sz="1400" b="0" i="0" kern="1200" spc="-20" baseline="0">
                <a:solidFill>
                  <a:schemeClr val="tx1"/>
                </a:solidFill>
                <a:latin typeface="Calibri" panose="020F0502020204030204" pitchFamily="34" charset="0"/>
                <a:ea typeface="+mn-ea"/>
                <a:cs typeface="Calibri" panose="020F0502020204030204" pitchFamily="34" charset="0"/>
              </a:defRPr>
            </a:lvl5pPr>
            <a:lvl6pPr marL="1558925" marR="0" indent="-222250" algn="l" defTabSz="914400" rtl="0" eaLnBrk="1" fontAlgn="auto" latinLnBrk="0" hangingPunct="1">
              <a:lnSpc>
                <a:spcPct val="90000"/>
              </a:lnSpc>
              <a:spcBef>
                <a:spcPts val="500"/>
              </a:spcBef>
              <a:spcAft>
                <a:spcPts val="200"/>
              </a:spcAft>
              <a:buClr>
                <a:srgbClr val="004FB5"/>
              </a:buClr>
              <a:buSzTx/>
              <a:buFontTx/>
              <a:buBlip>
                <a:blip r:embed="rId4"/>
              </a:buBlip>
              <a:tabLst/>
              <a:defRPr sz="1400" b="0" i="0" kern="1200">
                <a:solidFill>
                  <a:schemeClr val="tx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grpSp>
        <p:nvGrpSpPr>
          <p:cNvPr id="6" name="Group 1">
            <a:extLst>
              <a:ext uri="{FF2B5EF4-FFF2-40B4-BE49-F238E27FC236}">
                <a16:creationId xmlns:a16="http://schemas.microsoft.com/office/drawing/2014/main" id="{FFA11602-B0BC-E620-8DDA-80797AF03403}"/>
              </a:ext>
            </a:extLst>
          </p:cNvPr>
          <p:cNvGrpSpPr>
            <a:grpSpLocks/>
          </p:cNvGrpSpPr>
          <p:nvPr userDrawn="1"/>
        </p:nvGrpSpPr>
        <p:grpSpPr bwMode="auto">
          <a:xfrm>
            <a:off x="11328117" y="6556764"/>
            <a:ext cx="589722" cy="97534"/>
            <a:chOff x="496" y="1637"/>
            <a:chExt cx="5357" cy="886"/>
          </a:xfrm>
          <a:solidFill>
            <a:srgbClr val="005BC8"/>
          </a:solidFill>
        </p:grpSpPr>
        <p:sp>
          <p:nvSpPr>
            <p:cNvPr id="7" name="Freeform 2">
              <a:extLst>
                <a:ext uri="{FF2B5EF4-FFF2-40B4-BE49-F238E27FC236}">
                  <a16:creationId xmlns:a16="http://schemas.microsoft.com/office/drawing/2014/main" id="{121E3B00-C685-76DA-D06C-BD05BD2D7D72}"/>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3">
              <a:extLst>
                <a:ext uri="{FF2B5EF4-FFF2-40B4-BE49-F238E27FC236}">
                  <a16:creationId xmlns:a16="http://schemas.microsoft.com/office/drawing/2014/main" id="{5B2C8771-6CC7-44CA-BA77-58DEF838232B}"/>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4">
              <a:extLst>
                <a:ext uri="{FF2B5EF4-FFF2-40B4-BE49-F238E27FC236}">
                  <a16:creationId xmlns:a16="http://schemas.microsoft.com/office/drawing/2014/main" id="{6BC13D57-FBE1-D656-FDDA-150321BB65AA}"/>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5">
              <a:extLst>
                <a:ext uri="{FF2B5EF4-FFF2-40B4-BE49-F238E27FC236}">
                  <a16:creationId xmlns:a16="http://schemas.microsoft.com/office/drawing/2014/main" id="{30DD6DBB-2E3E-7278-A2C8-353B3B8F631D}"/>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6">
              <a:extLst>
                <a:ext uri="{FF2B5EF4-FFF2-40B4-BE49-F238E27FC236}">
                  <a16:creationId xmlns:a16="http://schemas.microsoft.com/office/drawing/2014/main" id="{2490E27F-4A93-BC3C-53ED-F647B8150750}"/>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7">
              <a:extLst>
                <a:ext uri="{FF2B5EF4-FFF2-40B4-BE49-F238E27FC236}">
                  <a16:creationId xmlns:a16="http://schemas.microsoft.com/office/drawing/2014/main" id="{70EF3A7A-7D97-A92E-39CE-3038F38EB25E}"/>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136329290"/>
      </p:ext>
    </p:extLst>
  </p:cSld>
  <p:clrMapOvr>
    <a:masterClrMapping/>
  </p:clrMapOvr>
  <p:extLst>
    <p:ext uri="{DCECCB84-F9BA-43D5-87BE-67443E8EF086}">
      <p15:sldGuideLst xmlns:p15="http://schemas.microsoft.com/office/powerpoint/2012/main">
        <p15:guide id="15" orient="horz" pos="300">
          <p15:clr>
            <a:srgbClr val="FBAE40"/>
          </p15:clr>
        </p15:guide>
        <p15:guide id="16" pos="3840">
          <p15:clr>
            <a:srgbClr val="FBAE40"/>
          </p15:clr>
        </p15:guide>
        <p15:guide id="17" orient="horz" pos="2160">
          <p15:clr>
            <a:srgbClr val="FBAE40"/>
          </p15:clr>
        </p15:guide>
        <p15:guide id="18" orient="horz" pos="3974">
          <p15:clr>
            <a:srgbClr val="FBAE40"/>
          </p15:clr>
        </p15:guide>
        <p15:guide id="19" pos="302">
          <p15:clr>
            <a:srgbClr val="FBAE40"/>
          </p15:clr>
        </p15:guide>
        <p15:guide id="20" pos="7378">
          <p15:clr>
            <a:srgbClr val="FBAE40"/>
          </p15:clr>
        </p15:guide>
        <p15:guide id="21" orient="horz" pos="822">
          <p15:clr>
            <a:srgbClr val="FBAE40"/>
          </p15:clr>
        </p15:guide>
        <p15:guide id="22" orient="horz" pos="1162">
          <p15:clr>
            <a:srgbClr val="FBAE40"/>
          </p15:clr>
        </p15:guide>
        <p15:guide id="23" pos="3704">
          <p15:clr>
            <a:srgbClr val="FBAE40"/>
          </p15:clr>
        </p15:guide>
        <p15:guide id="24" pos="3976">
          <p15:clr>
            <a:srgbClr val="FBAE40"/>
          </p15:clr>
        </p15:guide>
        <p15:guide id="25" pos="2570">
          <p15:clr>
            <a:srgbClr val="FBAE40"/>
          </p15:clr>
        </p15:guide>
        <p15:guide id="26" pos="2706">
          <p15:clr>
            <a:srgbClr val="FBAE40"/>
          </p15:clr>
        </p15:guide>
        <p15:guide id="27" pos="4974">
          <p15:clr>
            <a:srgbClr val="FBAE40"/>
          </p15:clr>
        </p15:guide>
        <p15:guide id="28" pos="511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 Content 1 Column (Blue)">
    <p:bg>
      <p:bgPr>
        <a:solidFill>
          <a:schemeClr val="accent1"/>
        </a:solidFill>
        <a:effectLst/>
      </p:bgPr>
    </p:bg>
    <p:spTree>
      <p:nvGrpSpPr>
        <p:cNvPr id="1" name=""/>
        <p:cNvGrpSpPr/>
        <p:nvPr/>
      </p:nvGrpSpPr>
      <p:grpSpPr>
        <a:xfrm>
          <a:off x="0" y="0"/>
          <a:ext cx="0" cy="0"/>
          <a:chOff x="0" y="0"/>
          <a:chExt cx="0" cy="0"/>
        </a:xfrm>
      </p:grpSpPr>
      <p:grpSp>
        <p:nvGrpSpPr>
          <p:cNvPr id="18" name="Group 1">
            <a:extLst>
              <a:ext uri="{FF2B5EF4-FFF2-40B4-BE49-F238E27FC236}">
                <a16:creationId xmlns:a16="http://schemas.microsoft.com/office/drawing/2014/main" id="{246C8955-CCFA-9344-B1BE-8E43D8AC91E2}"/>
              </a:ext>
            </a:extLst>
          </p:cNvPr>
          <p:cNvGrpSpPr>
            <a:grpSpLocks/>
          </p:cNvGrpSpPr>
          <p:nvPr/>
        </p:nvGrpSpPr>
        <p:grpSpPr bwMode="auto">
          <a:xfrm>
            <a:off x="11328117" y="6556764"/>
            <a:ext cx="589722" cy="97534"/>
            <a:chOff x="496" y="1637"/>
            <a:chExt cx="5357" cy="886"/>
          </a:xfrm>
          <a:solidFill>
            <a:schemeClr val="bg1"/>
          </a:solidFill>
        </p:grpSpPr>
        <p:sp>
          <p:nvSpPr>
            <p:cNvPr id="19" name="Freeform 2">
              <a:extLst>
                <a:ext uri="{FF2B5EF4-FFF2-40B4-BE49-F238E27FC236}">
                  <a16:creationId xmlns:a16="http://schemas.microsoft.com/office/drawing/2014/main" id="{A13ECC34-9CB9-4844-98BE-6D31B6008389}"/>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3">
              <a:extLst>
                <a:ext uri="{FF2B5EF4-FFF2-40B4-BE49-F238E27FC236}">
                  <a16:creationId xmlns:a16="http://schemas.microsoft.com/office/drawing/2014/main" id="{D22449A5-A436-5F4F-B1B8-9589FD9579B1}"/>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4">
              <a:extLst>
                <a:ext uri="{FF2B5EF4-FFF2-40B4-BE49-F238E27FC236}">
                  <a16:creationId xmlns:a16="http://schemas.microsoft.com/office/drawing/2014/main" id="{604FE11E-3A88-5240-B452-99170BBCB635}"/>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5">
              <a:extLst>
                <a:ext uri="{FF2B5EF4-FFF2-40B4-BE49-F238E27FC236}">
                  <a16:creationId xmlns:a16="http://schemas.microsoft.com/office/drawing/2014/main" id="{B6E704AD-0468-0A4B-99DD-609CAD7DBBE8}"/>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6">
              <a:extLst>
                <a:ext uri="{FF2B5EF4-FFF2-40B4-BE49-F238E27FC236}">
                  <a16:creationId xmlns:a16="http://schemas.microsoft.com/office/drawing/2014/main" id="{307634C4-89EC-9C47-BE6D-B217FE45D9B6}"/>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7">
              <a:extLst>
                <a:ext uri="{FF2B5EF4-FFF2-40B4-BE49-F238E27FC236}">
                  <a16:creationId xmlns:a16="http://schemas.microsoft.com/office/drawing/2014/main" id="{EB31C9CE-23D4-6842-A624-D81F38BA8D0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a:extLst>
              <a:ext uri="{FF2B5EF4-FFF2-40B4-BE49-F238E27FC236}">
                <a16:creationId xmlns:a16="http://schemas.microsoft.com/office/drawing/2014/main" id="{42264E89-BB40-BF47-9F0E-CC1D1B51B4D4}"/>
              </a:ext>
            </a:extLst>
          </p:cNvPr>
          <p:cNvSpPr>
            <a:spLocks noGrp="1"/>
          </p:cNvSpPr>
          <p:nvPr>
            <p:ph type="title"/>
          </p:nvPr>
        </p:nvSpPr>
        <p:spPr>
          <a:xfrm>
            <a:off x="479425" y="476250"/>
            <a:ext cx="11243233" cy="828675"/>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3" name="Content Placeholder 2">
            <a:extLst>
              <a:ext uri="{FF2B5EF4-FFF2-40B4-BE49-F238E27FC236}">
                <a16:creationId xmlns:a16="http://schemas.microsoft.com/office/drawing/2014/main" id="{BD559187-6CF9-B647-8557-242D15F9DC52}"/>
              </a:ext>
            </a:extLst>
          </p:cNvPr>
          <p:cNvSpPr>
            <a:spLocks noGrp="1"/>
          </p:cNvSpPr>
          <p:nvPr>
            <p:ph idx="13" hasCustomPrompt="1"/>
          </p:nvPr>
        </p:nvSpPr>
        <p:spPr>
          <a:xfrm>
            <a:off x="479424" y="1304925"/>
            <a:ext cx="11243233" cy="5003800"/>
          </a:xfrm>
          <a:prstGeom prst="rect">
            <a:avLst/>
          </a:prstGeom>
        </p:spPr>
        <p:txBody>
          <a:bodyPr vert="horz" lIns="91440" tIns="45720" rIns="91440" bIns="45720" spcCol="54000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2"/>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3"/>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4"/>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5"/>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2"/>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3"/>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
        <p:nvSpPr>
          <p:cNvPr id="4" name="Footer Placeholder 24">
            <a:extLst>
              <a:ext uri="{FF2B5EF4-FFF2-40B4-BE49-F238E27FC236}">
                <a16:creationId xmlns:a16="http://schemas.microsoft.com/office/drawing/2014/main" id="{53A3CF56-AEA0-9415-A064-40A21C35AA69}"/>
              </a:ext>
            </a:extLst>
          </p:cNvPr>
          <p:cNvSpPr>
            <a:spLocks noGrp="1"/>
          </p:cNvSpPr>
          <p:nvPr>
            <p:ph type="ftr" sz="quarter" idx="10"/>
          </p:nvPr>
        </p:nvSpPr>
        <p:spPr>
          <a:xfrm>
            <a:off x="479425" y="6511037"/>
            <a:ext cx="1966275" cy="200480"/>
          </a:xfrm>
        </p:spPr>
        <p:txBody>
          <a:bodyPr/>
          <a:lstStyle>
            <a:lvl1pPr>
              <a:defRPr sz="900">
                <a:solidFill>
                  <a:schemeClr val="bg1"/>
                </a:solidFill>
              </a:defRPr>
            </a:lvl1pPr>
          </a:lstStyle>
          <a:p>
            <a:r>
              <a:rPr lang="en-US"/>
              <a:t> </a:t>
            </a:r>
          </a:p>
        </p:txBody>
      </p:sp>
      <p:sp>
        <p:nvSpPr>
          <p:cNvPr id="5" name="Slide Number Placeholder 25">
            <a:extLst>
              <a:ext uri="{FF2B5EF4-FFF2-40B4-BE49-F238E27FC236}">
                <a16:creationId xmlns:a16="http://schemas.microsoft.com/office/drawing/2014/main" id="{9ABEA38D-3068-58BE-D82E-B0F66A9A2A01}"/>
              </a:ext>
            </a:extLst>
          </p:cNvPr>
          <p:cNvSpPr>
            <a:spLocks noGrp="1"/>
          </p:cNvSpPr>
          <p:nvPr>
            <p:ph type="sldNum" sz="quarter" idx="11"/>
          </p:nvPr>
        </p:nvSpPr>
        <p:spPr>
          <a:xfrm>
            <a:off x="78786" y="6511037"/>
            <a:ext cx="400639" cy="200480"/>
          </a:xfrm>
          <a:prstGeom prst="rect">
            <a:avLst/>
          </a:prstGeom>
        </p:spPr>
        <p:txBody>
          <a:bodyPr/>
          <a:lstStyle>
            <a:lvl1pPr>
              <a:defRPr sz="900">
                <a:solidFill>
                  <a:schemeClr val="bg1"/>
                </a:solidFill>
              </a:defRPr>
            </a:lvl1pPr>
          </a:lstStyle>
          <a:p>
            <a:fld id="{0B4E209A-B732-E041-B035-762E24F34A7B}" type="slidenum">
              <a:rPr lang="en-US" smtClean="0"/>
              <a:pPr/>
              <a:t>‹N›</a:t>
            </a:fld>
            <a:endParaRPr lang="en-US"/>
          </a:p>
        </p:txBody>
      </p:sp>
      <p:grpSp>
        <p:nvGrpSpPr>
          <p:cNvPr id="2" name="Group 1">
            <a:extLst>
              <a:ext uri="{FF2B5EF4-FFF2-40B4-BE49-F238E27FC236}">
                <a16:creationId xmlns:a16="http://schemas.microsoft.com/office/drawing/2014/main" id="{5DE6AE3A-758A-35F0-D764-ADF0C2DEA73B}"/>
              </a:ext>
            </a:extLst>
          </p:cNvPr>
          <p:cNvGrpSpPr>
            <a:grpSpLocks/>
          </p:cNvGrpSpPr>
          <p:nvPr userDrawn="1"/>
        </p:nvGrpSpPr>
        <p:grpSpPr bwMode="auto">
          <a:xfrm>
            <a:off x="11328117" y="6556764"/>
            <a:ext cx="589722" cy="97534"/>
            <a:chOff x="496" y="1637"/>
            <a:chExt cx="5357" cy="886"/>
          </a:xfrm>
          <a:solidFill>
            <a:schemeClr val="bg1"/>
          </a:solidFill>
        </p:grpSpPr>
        <p:sp>
          <p:nvSpPr>
            <p:cNvPr id="3" name="Freeform 2">
              <a:extLst>
                <a:ext uri="{FF2B5EF4-FFF2-40B4-BE49-F238E27FC236}">
                  <a16:creationId xmlns:a16="http://schemas.microsoft.com/office/drawing/2014/main" id="{31C50544-7957-D3E7-915C-6E4E5F70765F}"/>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 name="Freeform 3">
              <a:extLst>
                <a:ext uri="{FF2B5EF4-FFF2-40B4-BE49-F238E27FC236}">
                  <a16:creationId xmlns:a16="http://schemas.microsoft.com/office/drawing/2014/main" id="{772619CC-188C-06B4-9F52-80546F62133E}"/>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4">
              <a:extLst>
                <a:ext uri="{FF2B5EF4-FFF2-40B4-BE49-F238E27FC236}">
                  <a16:creationId xmlns:a16="http://schemas.microsoft.com/office/drawing/2014/main" id="{BCB6A975-18D9-2330-BC0E-E327452B3856}"/>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5">
              <a:extLst>
                <a:ext uri="{FF2B5EF4-FFF2-40B4-BE49-F238E27FC236}">
                  <a16:creationId xmlns:a16="http://schemas.microsoft.com/office/drawing/2014/main" id="{3EAF7821-242C-ABC1-815D-20973FB6692C}"/>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6">
              <a:extLst>
                <a:ext uri="{FF2B5EF4-FFF2-40B4-BE49-F238E27FC236}">
                  <a16:creationId xmlns:a16="http://schemas.microsoft.com/office/drawing/2014/main" id="{63D556BD-90BB-C110-6A19-D3FE4CF8E9DC}"/>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7">
              <a:extLst>
                <a:ext uri="{FF2B5EF4-FFF2-40B4-BE49-F238E27FC236}">
                  <a16:creationId xmlns:a16="http://schemas.microsoft.com/office/drawing/2014/main" id="{BF61F074-E55A-12B8-0A77-9AB63ADA33A8}"/>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755003859"/>
      </p:ext>
    </p:extLst>
  </p:cSld>
  <p:clrMapOvr>
    <a:masterClrMapping/>
  </p:clrMapOvr>
  <p:extLst>
    <p:ext uri="{DCECCB84-F9BA-43D5-87BE-67443E8EF086}">
      <p15:sldGuideLst xmlns:p15="http://schemas.microsoft.com/office/powerpoint/2012/main">
        <p15:guide id="15" orient="horz" pos="2160">
          <p15:clr>
            <a:srgbClr val="FBAE40"/>
          </p15:clr>
        </p15:guide>
        <p15:guide id="16" pos="3840">
          <p15:clr>
            <a:srgbClr val="FBAE40"/>
          </p15:clr>
        </p15:guide>
        <p15:guide id="17" pos="302">
          <p15:clr>
            <a:srgbClr val="FBAE40"/>
          </p15:clr>
        </p15:guide>
        <p15:guide id="18" pos="7378">
          <p15:clr>
            <a:srgbClr val="FBAE40"/>
          </p15:clr>
        </p15:guide>
        <p15:guide id="19" pos="3704">
          <p15:clr>
            <a:srgbClr val="FBAE40"/>
          </p15:clr>
        </p15:guide>
        <p15:guide id="20" pos="3976">
          <p15:clr>
            <a:srgbClr val="FBAE40"/>
          </p15:clr>
        </p15:guide>
        <p15:guide id="21" orient="horz" pos="300">
          <p15:clr>
            <a:srgbClr val="FBAE40"/>
          </p15:clr>
        </p15:guide>
        <p15:guide id="22" orient="horz" pos="822">
          <p15:clr>
            <a:srgbClr val="FBAE40"/>
          </p15:clr>
        </p15:guide>
        <p15:guide id="23" orient="horz" pos="1162">
          <p15:clr>
            <a:srgbClr val="FBAE40"/>
          </p15:clr>
        </p15:guide>
        <p15:guide id="24" orient="horz" pos="3974">
          <p15:clr>
            <a:srgbClr val="FBAE40"/>
          </p15:clr>
        </p15:guide>
        <p15:guide id="25" pos="2706">
          <p15:clr>
            <a:srgbClr val="FBAE40"/>
          </p15:clr>
        </p15:guide>
        <p15:guide id="26" pos="2570">
          <p15:clr>
            <a:srgbClr val="FBAE40"/>
          </p15:clr>
        </p15:guide>
        <p15:guide id="27" pos="4974">
          <p15:clr>
            <a:srgbClr val="FBAE40"/>
          </p15:clr>
        </p15:guide>
        <p15:guide id="28" pos="511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itle + Content 2 Column (Blue)">
    <p:bg>
      <p:bgPr>
        <a:solidFill>
          <a:schemeClr val="accent1"/>
        </a:solidFill>
        <a:effectLst/>
      </p:bgPr>
    </p:bg>
    <p:spTree>
      <p:nvGrpSpPr>
        <p:cNvPr id="1" name=""/>
        <p:cNvGrpSpPr/>
        <p:nvPr/>
      </p:nvGrpSpPr>
      <p:grpSpPr>
        <a:xfrm>
          <a:off x="0" y="0"/>
          <a:ext cx="0" cy="0"/>
          <a:chOff x="0" y="0"/>
          <a:chExt cx="0" cy="0"/>
        </a:xfrm>
      </p:grpSpPr>
      <p:grpSp>
        <p:nvGrpSpPr>
          <p:cNvPr id="18" name="Group 1">
            <a:extLst>
              <a:ext uri="{FF2B5EF4-FFF2-40B4-BE49-F238E27FC236}">
                <a16:creationId xmlns:a16="http://schemas.microsoft.com/office/drawing/2014/main" id="{246C8955-CCFA-9344-B1BE-8E43D8AC91E2}"/>
              </a:ext>
            </a:extLst>
          </p:cNvPr>
          <p:cNvGrpSpPr>
            <a:grpSpLocks/>
          </p:cNvGrpSpPr>
          <p:nvPr/>
        </p:nvGrpSpPr>
        <p:grpSpPr bwMode="auto">
          <a:xfrm>
            <a:off x="11328117" y="6556764"/>
            <a:ext cx="589722" cy="97534"/>
            <a:chOff x="496" y="1637"/>
            <a:chExt cx="5357" cy="886"/>
          </a:xfrm>
          <a:solidFill>
            <a:schemeClr val="bg1"/>
          </a:solidFill>
        </p:grpSpPr>
        <p:sp>
          <p:nvSpPr>
            <p:cNvPr id="19" name="Freeform 2">
              <a:extLst>
                <a:ext uri="{FF2B5EF4-FFF2-40B4-BE49-F238E27FC236}">
                  <a16:creationId xmlns:a16="http://schemas.microsoft.com/office/drawing/2014/main" id="{A13ECC34-9CB9-4844-98BE-6D31B6008389}"/>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3">
              <a:extLst>
                <a:ext uri="{FF2B5EF4-FFF2-40B4-BE49-F238E27FC236}">
                  <a16:creationId xmlns:a16="http://schemas.microsoft.com/office/drawing/2014/main" id="{D22449A5-A436-5F4F-B1B8-9589FD9579B1}"/>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4">
              <a:extLst>
                <a:ext uri="{FF2B5EF4-FFF2-40B4-BE49-F238E27FC236}">
                  <a16:creationId xmlns:a16="http://schemas.microsoft.com/office/drawing/2014/main" id="{604FE11E-3A88-5240-B452-99170BBCB635}"/>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5">
              <a:extLst>
                <a:ext uri="{FF2B5EF4-FFF2-40B4-BE49-F238E27FC236}">
                  <a16:creationId xmlns:a16="http://schemas.microsoft.com/office/drawing/2014/main" id="{B6E704AD-0468-0A4B-99DD-609CAD7DBBE8}"/>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6">
              <a:extLst>
                <a:ext uri="{FF2B5EF4-FFF2-40B4-BE49-F238E27FC236}">
                  <a16:creationId xmlns:a16="http://schemas.microsoft.com/office/drawing/2014/main" id="{307634C4-89EC-9C47-BE6D-B217FE45D9B6}"/>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7">
              <a:extLst>
                <a:ext uri="{FF2B5EF4-FFF2-40B4-BE49-F238E27FC236}">
                  <a16:creationId xmlns:a16="http://schemas.microsoft.com/office/drawing/2014/main" id="{EB31C9CE-23D4-6842-A624-D81F38BA8D0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a:extLst>
              <a:ext uri="{FF2B5EF4-FFF2-40B4-BE49-F238E27FC236}">
                <a16:creationId xmlns:a16="http://schemas.microsoft.com/office/drawing/2014/main" id="{42264E89-BB40-BF47-9F0E-CC1D1B51B4D4}"/>
              </a:ext>
            </a:extLst>
          </p:cNvPr>
          <p:cNvSpPr>
            <a:spLocks noGrp="1"/>
          </p:cNvSpPr>
          <p:nvPr>
            <p:ph type="title"/>
          </p:nvPr>
        </p:nvSpPr>
        <p:spPr>
          <a:xfrm>
            <a:off x="479425" y="476250"/>
            <a:ext cx="11243233" cy="828675"/>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3" name="Content Placeholder 2">
            <a:extLst>
              <a:ext uri="{FF2B5EF4-FFF2-40B4-BE49-F238E27FC236}">
                <a16:creationId xmlns:a16="http://schemas.microsoft.com/office/drawing/2014/main" id="{BD559187-6CF9-B647-8557-242D15F9DC52}"/>
              </a:ext>
            </a:extLst>
          </p:cNvPr>
          <p:cNvSpPr>
            <a:spLocks noGrp="1"/>
          </p:cNvSpPr>
          <p:nvPr>
            <p:ph idx="13" hasCustomPrompt="1"/>
          </p:nvPr>
        </p:nvSpPr>
        <p:spPr>
          <a:xfrm>
            <a:off x="479425" y="1304925"/>
            <a:ext cx="11243232" cy="5003800"/>
          </a:xfrm>
          <a:prstGeom prst="rect">
            <a:avLst/>
          </a:prstGeom>
        </p:spPr>
        <p:txBody>
          <a:bodyPr vert="horz" lIns="91440" tIns="45720" rIns="91440" bIns="45720" numCol="2" spcCol="54000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2"/>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3"/>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4"/>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5"/>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2"/>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3"/>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5"/>
            <a:endParaRPr lang="en-US"/>
          </a:p>
        </p:txBody>
      </p:sp>
      <p:sp>
        <p:nvSpPr>
          <p:cNvPr id="4" name="Footer Placeholder 24">
            <a:extLst>
              <a:ext uri="{FF2B5EF4-FFF2-40B4-BE49-F238E27FC236}">
                <a16:creationId xmlns:a16="http://schemas.microsoft.com/office/drawing/2014/main" id="{53A3CF56-AEA0-9415-A064-40A21C35AA69}"/>
              </a:ext>
            </a:extLst>
          </p:cNvPr>
          <p:cNvSpPr>
            <a:spLocks noGrp="1"/>
          </p:cNvSpPr>
          <p:nvPr>
            <p:ph type="ftr" sz="quarter" idx="10"/>
          </p:nvPr>
        </p:nvSpPr>
        <p:spPr>
          <a:xfrm>
            <a:off x="479425" y="6511037"/>
            <a:ext cx="1966275" cy="200480"/>
          </a:xfrm>
        </p:spPr>
        <p:txBody>
          <a:bodyPr/>
          <a:lstStyle>
            <a:lvl1pPr>
              <a:defRPr sz="900">
                <a:solidFill>
                  <a:schemeClr val="bg1"/>
                </a:solidFill>
              </a:defRPr>
            </a:lvl1pPr>
          </a:lstStyle>
          <a:p>
            <a:r>
              <a:rPr lang="en-US"/>
              <a:t> </a:t>
            </a:r>
          </a:p>
        </p:txBody>
      </p:sp>
      <p:sp>
        <p:nvSpPr>
          <p:cNvPr id="5" name="Slide Number Placeholder 25">
            <a:extLst>
              <a:ext uri="{FF2B5EF4-FFF2-40B4-BE49-F238E27FC236}">
                <a16:creationId xmlns:a16="http://schemas.microsoft.com/office/drawing/2014/main" id="{9ABEA38D-3068-58BE-D82E-B0F66A9A2A01}"/>
              </a:ext>
            </a:extLst>
          </p:cNvPr>
          <p:cNvSpPr>
            <a:spLocks noGrp="1"/>
          </p:cNvSpPr>
          <p:nvPr>
            <p:ph type="sldNum" sz="quarter" idx="11"/>
          </p:nvPr>
        </p:nvSpPr>
        <p:spPr>
          <a:xfrm>
            <a:off x="78786" y="6511037"/>
            <a:ext cx="400639" cy="200480"/>
          </a:xfrm>
          <a:prstGeom prst="rect">
            <a:avLst/>
          </a:prstGeom>
        </p:spPr>
        <p:txBody>
          <a:bodyPr/>
          <a:lstStyle>
            <a:lvl1pPr>
              <a:defRPr sz="900">
                <a:solidFill>
                  <a:schemeClr val="bg1"/>
                </a:solidFill>
              </a:defRPr>
            </a:lvl1pPr>
          </a:lstStyle>
          <a:p>
            <a:fld id="{0B4E209A-B732-E041-B035-762E24F34A7B}" type="slidenum">
              <a:rPr lang="en-US" smtClean="0"/>
              <a:pPr/>
              <a:t>‹N›</a:t>
            </a:fld>
            <a:endParaRPr lang="en-US"/>
          </a:p>
        </p:txBody>
      </p:sp>
      <p:grpSp>
        <p:nvGrpSpPr>
          <p:cNvPr id="2" name="Group 1">
            <a:extLst>
              <a:ext uri="{FF2B5EF4-FFF2-40B4-BE49-F238E27FC236}">
                <a16:creationId xmlns:a16="http://schemas.microsoft.com/office/drawing/2014/main" id="{5DE6AE3A-758A-35F0-D764-ADF0C2DEA73B}"/>
              </a:ext>
            </a:extLst>
          </p:cNvPr>
          <p:cNvGrpSpPr>
            <a:grpSpLocks/>
          </p:cNvGrpSpPr>
          <p:nvPr userDrawn="1"/>
        </p:nvGrpSpPr>
        <p:grpSpPr bwMode="auto">
          <a:xfrm>
            <a:off x="11328117" y="6556764"/>
            <a:ext cx="589722" cy="97534"/>
            <a:chOff x="496" y="1637"/>
            <a:chExt cx="5357" cy="886"/>
          </a:xfrm>
          <a:solidFill>
            <a:schemeClr val="bg1"/>
          </a:solidFill>
        </p:grpSpPr>
        <p:sp>
          <p:nvSpPr>
            <p:cNvPr id="3" name="Freeform 2">
              <a:extLst>
                <a:ext uri="{FF2B5EF4-FFF2-40B4-BE49-F238E27FC236}">
                  <a16:creationId xmlns:a16="http://schemas.microsoft.com/office/drawing/2014/main" id="{31C50544-7957-D3E7-915C-6E4E5F70765F}"/>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 name="Freeform 3">
              <a:extLst>
                <a:ext uri="{FF2B5EF4-FFF2-40B4-BE49-F238E27FC236}">
                  <a16:creationId xmlns:a16="http://schemas.microsoft.com/office/drawing/2014/main" id="{772619CC-188C-06B4-9F52-80546F62133E}"/>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4">
              <a:extLst>
                <a:ext uri="{FF2B5EF4-FFF2-40B4-BE49-F238E27FC236}">
                  <a16:creationId xmlns:a16="http://schemas.microsoft.com/office/drawing/2014/main" id="{BCB6A975-18D9-2330-BC0E-E327452B3856}"/>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5">
              <a:extLst>
                <a:ext uri="{FF2B5EF4-FFF2-40B4-BE49-F238E27FC236}">
                  <a16:creationId xmlns:a16="http://schemas.microsoft.com/office/drawing/2014/main" id="{3EAF7821-242C-ABC1-815D-20973FB6692C}"/>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6">
              <a:extLst>
                <a:ext uri="{FF2B5EF4-FFF2-40B4-BE49-F238E27FC236}">
                  <a16:creationId xmlns:a16="http://schemas.microsoft.com/office/drawing/2014/main" id="{63D556BD-90BB-C110-6A19-D3FE4CF8E9DC}"/>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7">
              <a:extLst>
                <a:ext uri="{FF2B5EF4-FFF2-40B4-BE49-F238E27FC236}">
                  <a16:creationId xmlns:a16="http://schemas.microsoft.com/office/drawing/2014/main" id="{BF61F074-E55A-12B8-0A77-9AB63ADA33A8}"/>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237574935"/>
      </p:ext>
    </p:extLst>
  </p:cSld>
  <p:clrMapOvr>
    <a:masterClrMapping/>
  </p:clrMapOvr>
  <p:extLst>
    <p:ext uri="{DCECCB84-F9BA-43D5-87BE-67443E8EF086}">
      <p15:sldGuideLst xmlns:p15="http://schemas.microsoft.com/office/powerpoint/2012/main">
        <p15:guide id="15" orient="horz" pos="2160">
          <p15:clr>
            <a:srgbClr val="FBAE40"/>
          </p15:clr>
        </p15:guide>
        <p15:guide id="16" pos="3840">
          <p15:clr>
            <a:srgbClr val="FBAE40"/>
          </p15:clr>
        </p15:guide>
        <p15:guide id="17" pos="302">
          <p15:clr>
            <a:srgbClr val="FBAE40"/>
          </p15:clr>
        </p15:guide>
        <p15:guide id="18" pos="7378">
          <p15:clr>
            <a:srgbClr val="FBAE40"/>
          </p15:clr>
        </p15:guide>
        <p15:guide id="19" pos="3704">
          <p15:clr>
            <a:srgbClr val="FBAE40"/>
          </p15:clr>
        </p15:guide>
        <p15:guide id="20" pos="3976">
          <p15:clr>
            <a:srgbClr val="FBAE40"/>
          </p15:clr>
        </p15:guide>
        <p15:guide id="21" orient="horz" pos="300">
          <p15:clr>
            <a:srgbClr val="FBAE40"/>
          </p15:clr>
        </p15:guide>
        <p15:guide id="22" orient="horz" pos="822">
          <p15:clr>
            <a:srgbClr val="FBAE40"/>
          </p15:clr>
        </p15:guide>
        <p15:guide id="23" orient="horz" pos="1162">
          <p15:clr>
            <a:srgbClr val="FBAE40"/>
          </p15:clr>
        </p15:guide>
        <p15:guide id="24" orient="horz" pos="3974">
          <p15:clr>
            <a:srgbClr val="FBAE40"/>
          </p15:clr>
        </p15:guide>
        <p15:guide id="25" pos="2706">
          <p15:clr>
            <a:srgbClr val="FBAE40"/>
          </p15:clr>
        </p15:guide>
        <p15:guide id="26" pos="2570">
          <p15:clr>
            <a:srgbClr val="FBAE40"/>
          </p15:clr>
        </p15:guide>
        <p15:guide id="27" pos="4974">
          <p15:clr>
            <a:srgbClr val="FBAE40"/>
          </p15:clr>
        </p15:guide>
        <p15:guide id="28" pos="511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hield Left - Large - Light">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CA312D7-A283-8E90-143B-657FFDD4A824}"/>
              </a:ext>
            </a:extLst>
          </p:cNvPr>
          <p:cNvSpPr>
            <a:spLocks noGrp="1"/>
          </p:cNvSpPr>
          <p:nvPr>
            <p:ph type="pic" sz="quarter" idx="13"/>
          </p:nvPr>
        </p:nvSpPr>
        <p:spPr>
          <a:xfrm>
            <a:off x="-9008" y="0"/>
            <a:ext cx="6601968" cy="6876288"/>
          </a:xfrm>
          <a:custGeom>
            <a:avLst/>
            <a:gdLst>
              <a:gd name="connsiteX0" fmla="*/ 0 w 6601968"/>
              <a:gd name="connsiteY0" fmla="*/ 0 h 6876288"/>
              <a:gd name="connsiteX1" fmla="*/ 6601968 w 6601968"/>
              <a:gd name="connsiteY1" fmla="*/ 0 h 6876288"/>
              <a:gd name="connsiteX2" fmla="*/ 6601968 w 6601968"/>
              <a:gd name="connsiteY2" fmla="*/ 3438145 h 6876288"/>
              <a:gd name="connsiteX3" fmla="*/ 6601899 w 6601968"/>
              <a:gd name="connsiteY3" fmla="*/ 3438145 h 6876288"/>
              <a:gd name="connsiteX4" fmla="*/ 6601968 w 6601968"/>
              <a:gd name="connsiteY4" fmla="*/ 3439516 h 6876288"/>
              <a:gd name="connsiteX5" fmla="*/ 5895170 w 6601968"/>
              <a:gd name="connsiteY5" fmla="*/ 4768828 h 6876288"/>
              <a:gd name="connsiteX6" fmla="*/ 5812190 w 6601968"/>
              <a:gd name="connsiteY6" fmla="*/ 4819239 h 6876288"/>
              <a:gd name="connsiteX7" fmla="*/ 5813708 w 6601968"/>
              <a:gd name="connsiteY7" fmla="*/ 4819239 h 6876288"/>
              <a:gd name="connsiteX8" fmla="*/ 5799281 w 6601968"/>
              <a:gd name="connsiteY8" fmla="*/ 4827081 h 6876288"/>
              <a:gd name="connsiteX9" fmla="*/ 5762993 w 6601968"/>
              <a:gd name="connsiteY9" fmla="*/ 4849127 h 6876288"/>
              <a:gd name="connsiteX10" fmla="*/ 5725533 w 6601968"/>
              <a:gd name="connsiteY10" fmla="*/ 4867172 h 6876288"/>
              <a:gd name="connsiteX11" fmla="*/ 2029682 w 6601968"/>
              <a:gd name="connsiteY11" fmla="*/ 6876288 h 6876288"/>
              <a:gd name="connsiteX12" fmla="*/ 0 w 6601968"/>
              <a:gd name="connsiteY12" fmla="*/ 6876288 h 68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01968" h="6876288">
                <a:moveTo>
                  <a:pt x="0" y="0"/>
                </a:moveTo>
                <a:lnTo>
                  <a:pt x="6601968" y="0"/>
                </a:lnTo>
                <a:lnTo>
                  <a:pt x="6601968" y="3438145"/>
                </a:lnTo>
                <a:lnTo>
                  <a:pt x="6601899" y="3438145"/>
                </a:lnTo>
                <a:lnTo>
                  <a:pt x="6601968" y="3439516"/>
                </a:lnTo>
                <a:cubicBezTo>
                  <a:pt x="6601968" y="3992869"/>
                  <a:pt x="6321601" y="4480741"/>
                  <a:pt x="5895170" y="4768828"/>
                </a:cubicBezTo>
                <a:lnTo>
                  <a:pt x="5812190" y="4819239"/>
                </a:lnTo>
                <a:lnTo>
                  <a:pt x="5813708" y="4819239"/>
                </a:lnTo>
                <a:lnTo>
                  <a:pt x="5799281" y="4827081"/>
                </a:lnTo>
                <a:lnTo>
                  <a:pt x="5762993" y="4849127"/>
                </a:lnTo>
                <a:lnTo>
                  <a:pt x="5725533" y="4867172"/>
                </a:lnTo>
                <a:lnTo>
                  <a:pt x="2029682" y="6876288"/>
                </a:lnTo>
                <a:lnTo>
                  <a:pt x="0" y="6876288"/>
                </a:lnTo>
                <a:close/>
              </a:path>
            </a:pathLst>
          </a:custGeom>
          <a:blipFill>
            <a:blip r:embed="rId2"/>
            <a:stretch>
              <a:fillRect/>
            </a:stretch>
          </a:blipFill>
          <a:ln w="12700">
            <a:gradFill flip="none" rotWithShape="1">
              <a:gsLst>
                <a:gs pos="0">
                  <a:schemeClr val="accent5"/>
                </a:gs>
                <a:gs pos="100000">
                  <a:schemeClr val="accent5">
                    <a:alpha val="0"/>
                  </a:schemeClr>
                </a:gs>
              </a:gsLst>
              <a:lin ang="16200000" scaled="1"/>
              <a:tileRect/>
            </a:gradFill>
          </a:ln>
        </p:spPr>
        <p:txBody>
          <a:bodyPr vert="horz" wrap="square" lIns="0" tIns="0" rIns="0" bIns="548640" rtlCol="0" anchor="ctr">
            <a:noAutofit/>
          </a:bodyPr>
          <a:lstStyle>
            <a:lvl1pPr marL="45720" indent="0" algn="ctr" defTabSz="914400" rtl="0" eaLnBrk="1" latinLnBrk="0" hangingPunct="1">
              <a:lnSpc>
                <a:spcPct val="100000"/>
              </a:lnSpc>
              <a:spcBef>
                <a:spcPts val="1800"/>
              </a:spcBef>
              <a:buClr>
                <a:schemeClr val="tx2"/>
              </a:buClr>
              <a:buFont typeface="Arial" panose="020B0604020202020204" pitchFamily="34" charset="0"/>
              <a:buNone/>
              <a:defRPr lang="en-US" sz="1800" kern="1200" dirty="0" smtClean="0">
                <a:solidFill>
                  <a:schemeClr val="bg1"/>
                </a:solidFill>
                <a:latin typeface="Aptos" panose="020B0004020202020204" pitchFamily="34" charset="0"/>
                <a:ea typeface="+mn-ea"/>
                <a:cs typeface="+mn-cs"/>
              </a:defRPr>
            </a:lvl1pPr>
          </a:lstStyle>
          <a:p>
            <a:pPr marL="45720" lvl="0" indent="0" algn="ctr">
              <a:buNone/>
            </a:pPr>
            <a:r>
              <a:rPr lang="it-IT"/>
              <a:t>Fare clic sull'icona per inserire un'immagine</a:t>
            </a:r>
            <a:endParaRPr lang="en-US"/>
          </a:p>
        </p:txBody>
      </p:sp>
      <p:pic>
        <p:nvPicPr>
          <p:cNvPr id="5" name="Graphic 4">
            <a:extLst>
              <a:ext uri="{FF2B5EF4-FFF2-40B4-BE49-F238E27FC236}">
                <a16:creationId xmlns:a16="http://schemas.microsoft.com/office/drawing/2014/main" id="{EB9EC520-2ECA-F7E2-3C87-3C6536F3AED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85183" y="6495555"/>
            <a:ext cx="1449617" cy="138551"/>
          </a:xfrm>
          <a:prstGeom prst="rect">
            <a:avLst/>
          </a:prstGeom>
          <a:effectLst/>
        </p:spPr>
      </p:pic>
      <p:sp>
        <p:nvSpPr>
          <p:cNvPr id="4" name="Title 5">
            <a:extLst>
              <a:ext uri="{FF2B5EF4-FFF2-40B4-BE49-F238E27FC236}">
                <a16:creationId xmlns:a16="http://schemas.microsoft.com/office/drawing/2014/main" id="{AA3350E1-99A9-2B0D-0722-EA6A60DDE1FC}"/>
              </a:ext>
            </a:extLst>
          </p:cNvPr>
          <p:cNvSpPr>
            <a:spLocks noGrp="1"/>
          </p:cNvSpPr>
          <p:nvPr>
            <p:ph type="title" hasCustomPrompt="1"/>
          </p:nvPr>
        </p:nvSpPr>
        <p:spPr>
          <a:xfrm>
            <a:off x="6836735" y="466676"/>
            <a:ext cx="5066414" cy="1132640"/>
          </a:xfrm>
        </p:spPr>
        <p:txBody>
          <a:bodyPr/>
          <a:lstStyle>
            <a:lvl1pPr>
              <a:defRPr sz="3200" spc="-50" baseline="0">
                <a:solidFill>
                  <a:schemeClr val="tx2"/>
                </a:solidFill>
              </a:defRPr>
            </a:lvl1pPr>
          </a:lstStyle>
          <a:p>
            <a:r>
              <a:rPr lang="en-US"/>
              <a:t>Click to add title</a:t>
            </a:r>
          </a:p>
        </p:txBody>
      </p:sp>
      <p:sp>
        <p:nvSpPr>
          <p:cNvPr id="2" name="Text Placeholder 2">
            <a:extLst>
              <a:ext uri="{FF2B5EF4-FFF2-40B4-BE49-F238E27FC236}">
                <a16:creationId xmlns:a16="http://schemas.microsoft.com/office/drawing/2014/main" id="{4EC1B168-FF74-96E6-6DFE-EAF404DF1411}"/>
              </a:ext>
            </a:extLst>
          </p:cNvPr>
          <p:cNvSpPr>
            <a:spLocks noGrp="1"/>
          </p:cNvSpPr>
          <p:nvPr>
            <p:ph type="body" sz="quarter" idx="14"/>
          </p:nvPr>
        </p:nvSpPr>
        <p:spPr>
          <a:xfrm>
            <a:off x="6836735" y="1600200"/>
            <a:ext cx="5066414" cy="47021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pic>
        <p:nvPicPr>
          <p:cNvPr id="3" name="Graphic 2">
            <a:extLst>
              <a:ext uri="{FF2B5EF4-FFF2-40B4-BE49-F238E27FC236}">
                <a16:creationId xmlns:a16="http://schemas.microsoft.com/office/drawing/2014/main" id="{88C87313-0487-3E74-2FE2-037EEA2AC2C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41052599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itle + Content 3 Column (Blue)">
    <p:bg>
      <p:bgPr>
        <a:solidFill>
          <a:schemeClr val="accent1"/>
        </a:solidFill>
        <a:effectLst/>
      </p:bgPr>
    </p:bg>
    <p:spTree>
      <p:nvGrpSpPr>
        <p:cNvPr id="1" name=""/>
        <p:cNvGrpSpPr/>
        <p:nvPr/>
      </p:nvGrpSpPr>
      <p:grpSpPr>
        <a:xfrm>
          <a:off x="0" y="0"/>
          <a:ext cx="0" cy="0"/>
          <a:chOff x="0" y="0"/>
          <a:chExt cx="0" cy="0"/>
        </a:xfrm>
      </p:grpSpPr>
      <p:grpSp>
        <p:nvGrpSpPr>
          <p:cNvPr id="18" name="Group 1">
            <a:extLst>
              <a:ext uri="{FF2B5EF4-FFF2-40B4-BE49-F238E27FC236}">
                <a16:creationId xmlns:a16="http://schemas.microsoft.com/office/drawing/2014/main" id="{246C8955-CCFA-9344-B1BE-8E43D8AC91E2}"/>
              </a:ext>
            </a:extLst>
          </p:cNvPr>
          <p:cNvGrpSpPr>
            <a:grpSpLocks/>
          </p:cNvGrpSpPr>
          <p:nvPr/>
        </p:nvGrpSpPr>
        <p:grpSpPr bwMode="auto">
          <a:xfrm>
            <a:off x="11328117" y="6556764"/>
            <a:ext cx="589722" cy="97534"/>
            <a:chOff x="496" y="1637"/>
            <a:chExt cx="5357" cy="886"/>
          </a:xfrm>
          <a:solidFill>
            <a:schemeClr val="bg1"/>
          </a:solidFill>
        </p:grpSpPr>
        <p:sp>
          <p:nvSpPr>
            <p:cNvPr id="19" name="Freeform 2">
              <a:extLst>
                <a:ext uri="{FF2B5EF4-FFF2-40B4-BE49-F238E27FC236}">
                  <a16:creationId xmlns:a16="http://schemas.microsoft.com/office/drawing/2014/main" id="{A13ECC34-9CB9-4844-98BE-6D31B6008389}"/>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3">
              <a:extLst>
                <a:ext uri="{FF2B5EF4-FFF2-40B4-BE49-F238E27FC236}">
                  <a16:creationId xmlns:a16="http://schemas.microsoft.com/office/drawing/2014/main" id="{D22449A5-A436-5F4F-B1B8-9589FD9579B1}"/>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4">
              <a:extLst>
                <a:ext uri="{FF2B5EF4-FFF2-40B4-BE49-F238E27FC236}">
                  <a16:creationId xmlns:a16="http://schemas.microsoft.com/office/drawing/2014/main" id="{604FE11E-3A88-5240-B452-99170BBCB635}"/>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5">
              <a:extLst>
                <a:ext uri="{FF2B5EF4-FFF2-40B4-BE49-F238E27FC236}">
                  <a16:creationId xmlns:a16="http://schemas.microsoft.com/office/drawing/2014/main" id="{B6E704AD-0468-0A4B-99DD-609CAD7DBBE8}"/>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6">
              <a:extLst>
                <a:ext uri="{FF2B5EF4-FFF2-40B4-BE49-F238E27FC236}">
                  <a16:creationId xmlns:a16="http://schemas.microsoft.com/office/drawing/2014/main" id="{307634C4-89EC-9C47-BE6D-B217FE45D9B6}"/>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7">
              <a:extLst>
                <a:ext uri="{FF2B5EF4-FFF2-40B4-BE49-F238E27FC236}">
                  <a16:creationId xmlns:a16="http://schemas.microsoft.com/office/drawing/2014/main" id="{EB31C9CE-23D4-6842-A624-D81F38BA8D0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a:extLst>
              <a:ext uri="{FF2B5EF4-FFF2-40B4-BE49-F238E27FC236}">
                <a16:creationId xmlns:a16="http://schemas.microsoft.com/office/drawing/2014/main" id="{42264E89-BB40-BF47-9F0E-CC1D1B51B4D4}"/>
              </a:ext>
            </a:extLst>
          </p:cNvPr>
          <p:cNvSpPr>
            <a:spLocks noGrp="1"/>
          </p:cNvSpPr>
          <p:nvPr>
            <p:ph type="title"/>
          </p:nvPr>
        </p:nvSpPr>
        <p:spPr>
          <a:xfrm>
            <a:off x="479425" y="476250"/>
            <a:ext cx="11243233" cy="828675"/>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3" name="Content Placeholder 2">
            <a:extLst>
              <a:ext uri="{FF2B5EF4-FFF2-40B4-BE49-F238E27FC236}">
                <a16:creationId xmlns:a16="http://schemas.microsoft.com/office/drawing/2014/main" id="{BD559187-6CF9-B647-8557-242D15F9DC52}"/>
              </a:ext>
            </a:extLst>
          </p:cNvPr>
          <p:cNvSpPr>
            <a:spLocks noGrp="1"/>
          </p:cNvSpPr>
          <p:nvPr>
            <p:ph idx="13" hasCustomPrompt="1"/>
          </p:nvPr>
        </p:nvSpPr>
        <p:spPr>
          <a:xfrm>
            <a:off x="479425" y="1304925"/>
            <a:ext cx="11243232" cy="5003800"/>
          </a:xfrm>
          <a:prstGeom prst="rect">
            <a:avLst/>
          </a:prstGeom>
        </p:spPr>
        <p:txBody>
          <a:bodyPr vert="horz" lIns="91440" tIns="45720" rIns="91440" bIns="45720" numCol="3" spcCol="54000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2"/>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3"/>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4"/>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5"/>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2"/>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3"/>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5"/>
            <a:endParaRPr lang="en-US"/>
          </a:p>
        </p:txBody>
      </p:sp>
      <p:sp>
        <p:nvSpPr>
          <p:cNvPr id="4" name="Footer Placeholder 24">
            <a:extLst>
              <a:ext uri="{FF2B5EF4-FFF2-40B4-BE49-F238E27FC236}">
                <a16:creationId xmlns:a16="http://schemas.microsoft.com/office/drawing/2014/main" id="{53A3CF56-AEA0-9415-A064-40A21C35AA69}"/>
              </a:ext>
            </a:extLst>
          </p:cNvPr>
          <p:cNvSpPr>
            <a:spLocks noGrp="1"/>
          </p:cNvSpPr>
          <p:nvPr>
            <p:ph type="ftr" sz="quarter" idx="10"/>
          </p:nvPr>
        </p:nvSpPr>
        <p:spPr>
          <a:xfrm>
            <a:off x="479425" y="6511037"/>
            <a:ext cx="1966275" cy="200480"/>
          </a:xfrm>
        </p:spPr>
        <p:txBody>
          <a:bodyPr/>
          <a:lstStyle>
            <a:lvl1pPr>
              <a:defRPr sz="900">
                <a:solidFill>
                  <a:schemeClr val="bg1"/>
                </a:solidFill>
              </a:defRPr>
            </a:lvl1pPr>
          </a:lstStyle>
          <a:p>
            <a:r>
              <a:rPr lang="en-US"/>
              <a:t> </a:t>
            </a:r>
          </a:p>
        </p:txBody>
      </p:sp>
      <p:sp>
        <p:nvSpPr>
          <p:cNvPr id="5" name="Slide Number Placeholder 25">
            <a:extLst>
              <a:ext uri="{FF2B5EF4-FFF2-40B4-BE49-F238E27FC236}">
                <a16:creationId xmlns:a16="http://schemas.microsoft.com/office/drawing/2014/main" id="{9ABEA38D-3068-58BE-D82E-B0F66A9A2A01}"/>
              </a:ext>
            </a:extLst>
          </p:cNvPr>
          <p:cNvSpPr>
            <a:spLocks noGrp="1"/>
          </p:cNvSpPr>
          <p:nvPr>
            <p:ph type="sldNum" sz="quarter" idx="11"/>
          </p:nvPr>
        </p:nvSpPr>
        <p:spPr>
          <a:xfrm>
            <a:off x="78786" y="6511037"/>
            <a:ext cx="400639" cy="200480"/>
          </a:xfrm>
          <a:prstGeom prst="rect">
            <a:avLst/>
          </a:prstGeom>
        </p:spPr>
        <p:txBody>
          <a:bodyPr/>
          <a:lstStyle>
            <a:lvl1pPr>
              <a:defRPr sz="900">
                <a:solidFill>
                  <a:schemeClr val="bg1"/>
                </a:solidFill>
              </a:defRPr>
            </a:lvl1pPr>
          </a:lstStyle>
          <a:p>
            <a:fld id="{0B4E209A-B732-E041-B035-762E24F34A7B}" type="slidenum">
              <a:rPr lang="en-US" smtClean="0"/>
              <a:pPr/>
              <a:t>‹N›</a:t>
            </a:fld>
            <a:endParaRPr lang="en-US"/>
          </a:p>
        </p:txBody>
      </p:sp>
      <p:grpSp>
        <p:nvGrpSpPr>
          <p:cNvPr id="2" name="Group 1">
            <a:extLst>
              <a:ext uri="{FF2B5EF4-FFF2-40B4-BE49-F238E27FC236}">
                <a16:creationId xmlns:a16="http://schemas.microsoft.com/office/drawing/2014/main" id="{5DE6AE3A-758A-35F0-D764-ADF0C2DEA73B}"/>
              </a:ext>
            </a:extLst>
          </p:cNvPr>
          <p:cNvGrpSpPr>
            <a:grpSpLocks/>
          </p:cNvGrpSpPr>
          <p:nvPr userDrawn="1"/>
        </p:nvGrpSpPr>
        <p:grpSpPr bwMode="auto">
          <a:xfrm>
            <a:off x="11328117" y="6556764"/>
            <a:ext cx="589722" cy="97534"/>
            <a:chOff x="496" y="1637"/>
            <a:chExt cx="5357" cy="886"/>
          </a:xfrm>
          <a:solidFill>
            <a:schemeClr val="bg1"/>
          </a:solidFill>
        </p:grpSpPr>
        <p:sp>
          <p:nvSpPr>
            <p:cNvPr id="3" name="Freeform 2">
              <a:extLst>
                <a:ext uri="{FF2B5EF4-FFF2-40B4-BE49-F238E27FC236}">
                  <a16:creationId xmlns:a16="http://schemas.microsoft.com/office/drawing/2014/main" id="{31C50544-7957-D3E7-915C-6E4E5F70765F}"/>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 name="Freeform 3">
              <a:extLst>
                <a:ext uri="{FF2B5EF4-FFF2-40B4-BE49-F238E27FC236}">
                  <a16:creationId xmlns:a16="http://schemas.microsoft.com/office/drawing/2014/main" id="{772619CC-188C-06B4-9F52-80546F62133E}"/>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4">
              <a:extLst>
                <a:ext uri="{FF2B5EF4-FFF2-40B4-BE49-F238E27FC236}">
                  <a16:creationId xmlns:a16="http://schemas.microsoft.com/office/drawing/2014/main" id="{BCB6A975-18D9-2330-BC0E-E327452B3856}"/>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5">
              <a:extLst>
                <a:ext uri="{FF2B5EF4-FFF2-40B4-BE49-F238E27FC236}">
                  <a16:creationId xmlns:a16="http://schemas.microsoft.com/office/drawing/2014/main" id="{3EAF7821-242C-ABC1-815D-20973FB6692C}"/>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6">
              <a:extLst>
                <a:ext uri="{FF2B5EF4-FFF2-40B4-BE49-F238E27FC236}">
                  <a16:creationId xmlns:a16="http://schemas.microsoft.com/office/drawing/2014/main" id="{63D556BD-90BB-C110-6A19-D3FE4CF8E9DC}"/>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7">
              <a:extLst>
                <a:ext uri="{FF2B5EF4-FFF2-40B4-BE49-F238E27FC236}">
                  <a16:creationId xmlns:a16="http://schemas.microsoft.com/office/drawing/2014/main" id="{BF61F074-E55A-12B8-0A77-9AB63ADA33A8}"/>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453789842"/>
      </p:ext>
    </p:extLst>
  </p:cSld>
  <p:clrMapOvr>
    <a:masterClrMapping/>
  </p:clrMapOvr>
  <p:extLst>
    <p:ext uri="{DCECCB84-F9BA-43D5-87BE-67443E8EF086}">
      <p15:sldGuideLst xmlns:p15="http://schemas.microsoft.com/office/powerpoint/2012/main">
        <p15:guide id="15" orient="horz" pos="2160">
          <p15:clr>
            <a:srgbClr val="FBAE40"/>
          </p15:clr>
        </p15:guide>
        <p15:guide id="16" pos="3840">
          <p15:clr>
            <a:srgbClr val="FBAE40"/>
          </p15:clr>
        </p15:guide>
        <p15:guide id="17" pos="302">
          <p15:clr>
            <a:srgbClr val="FBAE40"/>
          </p15:clr>
        </p15:guide>
        <p15:guide id="18" pos="7378">
          <p15:clr>
            <a:srgbClr val="FBAE40"/>
          </p15:clr>
        </p15:guide>
        <p15:guide id="19" pos="3704">
          <p15:clr>
            <a:srgbClr val="FBAE40"/>
          </p15:clr>
        </p15:guide>
        <p15:guide id="20" pos="3976">
          <p15:clr>
            <a:srgbClr val="FBAE40"/>
          </p15:clr>
        </p15:guide>
        <p15:guide id="21" orient="horz" pos="300">
          <p15:clr>
            <a:srgbClr val="FBAE40"/>
          </p15:clr>
        </p15:guide>
        <p15:guide id="22" orient="horz" pos="822">
          <p15:clr>
            <a:srgbClr val="FBAE40"/>
          </p15:clr>
        </p15:guide>
        <p15:guide id="23" orient="horz" pos="1162">
          <p15:clr>
            <a:srgbClr val="FBAE40"/>
          </p15:clr>
        </p15:guide>
        <p15:guide id="24" orient="horz" pos="3974">
          <p15:clr>
            <a:srgbClr val="FBAE40"/>
          </p15:clr>
        </p15:guide>
        <p15:guide id="25" pos="2706">
          <p15:clr>
            <a:srgbClr val="FBAE40"/>
          </p15:clr>
        </p15:guide>
        <p15:guide id="26" pos="2570">
          <p15:clr>
            <a:srgbClr val="FBAE40"/>
          </p15:clr>
        </p15:guide>
        <p15:guide id="27" pos="4974">
          <p15:clr>
            <a:srgbClr val="FBAE40"/>
          </p15:clr>
        </p15:guide>
        <p15:guide id="28" pos="511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 Content (Deep Learning Blue)">
    <p:bg>
      <p:bgPr>
        <a:solidFill>
          <a:schemeClr val="accent1"/>
        </a:solidFill>
        <a:effectLst/>
      </p:bgPr>
    </p:bg>
    <p:spTree>
      <p:nvGrpSpPr>
        <p:cNvPr id="1" name=""/>
        <p:cNvGrpSpPr/>
        <p:nvPr/>
      </p:nvGrpSpPr>
      <p:grpSpPr>
        <a:xfrm>
          <a:off x="0" y="0"/>
          <a:ext cx="0" cy="0"/>
          <a:chOff x="0" y="0"/>
          <a:chExt cx="0" cy="0"/>
        </a:xfrm>
      </p:grpSpPr>
      <p:pic>
        <p:nvPicPr>
          <p:cNvPr id="2" name="Picture 1" descr="A picture containing light, dark&#10;&#10;Description automatically generated">
            <a:extLst>
              <a:ext uri="{FF2B5EF4-FFF2-40B4-BE49-F238E27FC236}">
                <a16:creationId xmlns:a16="http://schemas.microsoft.com/office/drawing/2014/main" id="{4087D6B8-DE31-9F07-70F0-300FB3A24193}"/>
              </a:ext>
            </a:extLst>
          </p:cNvPr>
          <p:cNvPicPr>
            <a:picLocks noGrp="1" noRot="1" noChangeAspect="1" noMove="1" noResize="1" noEditPoints="1" noAdjustHandles="1" noChangeArrowheads="1" noChangeShapeType="1" noCrop="1"/>
          </p:cNvPicPr>
          <p:nvPr/>
        </p:nvPicPr>
        <p:blipFill>
          <a:blip r:embed="rId2">
            <a:alphaModFix/>
          </a:blip>
          <a:stretch>
            <a:fillRect/>
          </a:stretch>
        </p:blipFill>
        <p:spPr>
          <a:xfrm>
            <a:off x="1263533" y="710737"/>
            <a:ext cx="10928467" cy="6147263"/>
          </a:xfrm>
          <a:prstGeom prst="rect">
            <a:avLst/>
          </a:prstGeom>
        </p:spPr>
      </p:pic>
      <p:grpSp>
        <p:nvGrpSpPr>
          <p:cNvPr id="18" name="Group 1">
            <a:extLst>
              <a:ext uri="{FF2B5EF4-FFF2-40B4-BE49-F238E27FC236}">
                <a16:creationId xmlns:a16="http://schemas.microsoft.com/office/drawing/2014/main" id="{246C8955-CCFA-9344-B1BE-8E43D8AC91E2}"/>
              </a:ext>
            </a:extLst>
          </p:cNvPr>
          <p:cNvGrpSpPr>
            <a:grpSpLocks/>
          </p:cNvGrpSpPr>
          <p:nvPr/>
        </p:nvGrpSpPr>
        <p:grpSpPr bwMode="auto">
          <a:xfrm>
            <a:off x="11328117" y="6556764"/>
            <a:ext cx="589722" cy="97534"/>
            <a:chOff x="496" y="1637"/>
            <a:chExt cx="5357" cy="886"/>
          </a:xfrm>
          <a:solidFill>
            <a:schemeClr val="bg1"/>
          </a:solidFill>
        </p:grpSpPr>
        <p:sp>
          <p:nvSpPr>
            <p:cNvPr id="19" name="Freeform 2">
              <a:extLst>
                <a:ext uri="{FF2B5EF4-FFF2-40B4-BE49-F238E27FC236}">
                  <a16:creationId xmlns:a16="http://schemas.microsoft.com/office/drawing/2014/main" id="{A13ECC34-9CB9-4844-98BE-6D31B6008389}"/>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3">
              <a:extLst>
                <a:ext uri="{FF2B5EF4-FFF2-40B4-BE49-F238E27FC236}">
                  <a16:creationId xmlns:a16="http://schemas.microsoft.com/office/drawing/2014/main" id="{D22449A5-A436-5F4F-B1B8-9589FD9579B1}"/>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4">
              <a:extLst>
                <a:ext uri="{FF2B5EF4-FFF2-40B4-BE49-F238E27FC236}">
                  <a16:creationId xmlns:a16="http://schemas.microsoft.com/office/drawing/2014/main" id="{604FE11E-3A88-5240-B452-99170BBCB635}"/>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5">
              <a:extLst>
                <a:ext uri="{FF2B5EF4-FFF2-40B4-BE49-F238E27FC236}">
                  <a16:creationId xmlns:a16="http://schemas.microsoft.com/office/drawing/2014/main" id="{B6E704AD-0468-0A4B-99DD-609CAD7DBBE8}"/>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6">
              <a:extLst>
                <a:ext uri="{FF2B5EF4-FFF2-40B4-BE49-F238E27FC236}">
                  <a16:creationId xmlns:a16="http://schemas.microsoft.com/office/drawing/2014/main" id="{307634C4-89EC-9C47-BE6D-B217FE45D9B6}"/>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7">
              <a:extLst>
                <a:ext uri="{FF2B5EF4-FFF2-40B4-BE49-F238E27FC236}">
                  <a16:creationId xmlns:a16="http://schemas.microsoft.com/office/drawing/2014/main" id="{EB31C9CE-23D4-6842-A624-D81F38BA8D0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a:extLst>
              <a:ext uri="{FF2B5EF4-FFF2-40B4-BE49-F238E27FC236}">
                <a16:creationId xmlns:a16="http://schemas.microsoft.com/office/drawing/2014/main" id="{42264E89-BB40-BF47-9F0E-CC1D1B51B4D4}"/>
              </a:ext>
            </a:extLst>
          </p:cNvPr>
          <p:cNvSpPr>
            <a:spLocks noGrp="1"/>
          </p:cNvSpPr>
          <p:nvPr>
            <p:ph type="title"/>
          </p:nvPr>
        </p:nvSpPr>
        <p:spPr>
          <a:xfrm>
            <a:off x="479425" y="476250"/>
            <a:ext cx="11243233" cy="828675"/>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3" name="Content Placeholder 2">
            <a:extLst>
              <a:ext uri="{FF2B5EF4-FFF2-40B4-BE49-F238E27FC236}">
                <a16:creationId xmlns:a16="http://schemas.microsoft.com/office/drawing/2014/main" id="{BD559187-6CF9-B647-8557-242D15F9DC52}"/>
              </a:ext>
            </a:extLst>
          </p:cNvPr>
          <p:cNvSpPr>
            <a:spLocks noGrp="1"/>
          </p:cNvSpPr>
          <p:nvPr>
            <p:ph idx="13" hasCustomPrompt="1"/>
          </p:nvPr>
        </p:nvSpPr>
        <p:spPr>
          <a:xfrm>
            <a:off x="479426" y="1304925"/>
            <a:ext cx="11243232" cy="5003800"/>
          </a:xfrm>
          <a:prstGeom prst="rect">
            <a:avLst/>
          </a:prstGeom>
        </p:spPr>
        <p:txBody>
          <a:bodyPr vert="horz" lIns="91440" tIns="45720" rIns="91440" bIns="45720" spcCol="54000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4"/>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5"/>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6"/>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4"/>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
        <p:nvSpPr>
          <p:cNvPr id="4" name="Footer Placeholder 24">
            <a:extLst>
              <a:ext uri="{FF2B5EF4-FFF2-40B4-BE49-F238E27FC236}">
                <a16:creationId xmlns:a16="http://schemas.microsoft.com/office/drawing/2014/main" id="{53A3CF56-AEA0-9415-A064-40A21C35AA69}"/>
              </a:ext>
            </a:extLst>
          </p:cNvPr>
          <p:cNvSpPr>
            <a:spLocks noGrp="1"/>
          </p:cNvSpPr>
          <p:nvPr>
            <p:ph type="ftr" sz="quarter" idx="10"/>
          </p:nvPr>
        </p:nvSpPr>
        <p:spPr>
          <a:xfrm>
            <a:off x="479425" y="6511037"/>
            <a:ext cx="1966275" cy="200480"/>
          </a:xfrm>
        </p:spPr>
        <p:txBody>
          <a:bodyPr/>
          <a:lstStyle>
            <a:lvl1pPr>
              <a:defRPr sz="900">
                <a:solidFill>
                  <a:schemeClr val="bg1"/>
                </a:solidFill>
              </a:defRPr>
            </a:lvl1pPr>
          </a:lstStyle>
          <a:p>
            <a:r>
              <a:rPr lang="en-US"/>
              <a:t> </a:t>
            </a:r>
          </a:p>
        </p:txBody>
      </p:sp>
      <p:sp>
        <p:nvSpPr>
          <p:cNvPr id="5" name="Slide Number Placeholder 25">
            <a:extLst>
              <a:ext uri="{FF2B5EF4-FFF2-40B4-BE49-F238E27FC236}">
                <a16:creationId xmlns:a16="http://schemas.microsoft.com/office/drawing/2014/main" id="{9ABEA38D-3068-58BE-D82E-B0F66A9A2A01}"/>
              </a:ext>
            </a:extLst>
          </p:cNvPr>
          <p:cNvSpPr>
            <a:spLocks noGrp="1"/>
          </p:cNvSpPr>
          <p:nvPr>
            <p:ph type="sldNum" sz="quarter" idx="11"/>
          </p:nvPr>
        </p:nvSpPr>
        <p:spPr>
          <a:xfrm>
            <a:off x="78786" y="6511037"/>
            <a:ext cx="400639" cy="200480"/>
          </a:xfrm>
          <a:prstGeom prst="rect">
            <a:avLst/>
          </a:prstGeom>
        </p:spPr>
        <p:txBody>
          <a:bodyPr/>
          <a:lstStyle>
            <a:lvl1pPr>
              <a:defRPr sz="900">
                <a:solidFill>
                  <a:schemeClr val="bg1"/>
                </a:solidFill>
              </a:defRPr>
            </a:lvl1pPr>
          </a:lstStyle>
          <a:p>
            <a:fld id="{0B4E209A-B732-E041-B035-762E24F34A7B}" type="slidenum">
              <a:rPr lang="en-US" smtClean="0"/>
              <a:pPr/>
              <a:t>‹N›</a:t>
            </a:fld>
            <a:endParaRPr lang="en-US"/>
          </a:p>
        </p:txBody>
      </p:sp>
      <p:grpSp>
        <p:nvGrpSpPr>
          <p:cNvPr id="6" name="Group 1">
            <a:extLst>
              <a:ext uri="{FF2B5EF4-FFF2-40B4-BE49-F238E27FC236}">
                <a16:creationId xmlns:a16="http://schemas.microsoft.com/office/drawing/2014/main" id="{E3D52B0A-112D-DE30-7466-199C80493EBE}"/>
              </a:ext>
            </a:extLst>
          </p:cNvPr>
          <p:cNvGrpSpPr>
            <a:grpSpLocks/>
          </p:cNvGrpSpPr>
          <p:nvPr userDrawn="1"/>
        </p:nvGrpSpPr>
        <p:grpSpPr bwMode="auto">
          <a:xfrm>
            <a:off x="11328117" y="6556764"/>
            <a:ext cx="589722" cy="97534"/>
            <a:chOff x="496" y="1637"/>
            <a:chExt cx="5357" cy="886"/>
          </a:xfrm>
          <a:solidFill>
            <a:schemeClr val="bg1"/>
          </a:solidFill>
        </p:grpSpPr>
        <p:sp>
          <p:nvSpPr>
            <p:cNvPr id="7" name="Freeform 2">
              <a:extLst>
                <a:ext uri="{FF2B5EF4-FFF2-40B4-BE49-F238E27FC236}">
                  <a16:creationId xmlns:a16="http://schemas.microsoft.com/office/drawing/2014/main" id="{ADD6796E-CA9D-0012-A8CC-F7F38E4B4C65}"/>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3">
              <a:extLst>
                <a:ext uri="{FF2B5EF4-FFF2-40B4-BE49-F238E27FC236}">
                  <a16:creationId xmlns:a16="http://schemas.microsoft.com/office/drawing/2014/main" id="{9DBDA5E4-7B27-50AD-8681-F85E840653F8}"/>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4">
              <a:extLst>
                <a:ext uri="{FF2B5EF4-FFF2-40B4-BE49-F238E27FC236}">
                  <a16:creationId xmlns:a16="http://schemas.microsoft.com/office/drawing/2014/main" id="{0D899433-B49D-C469-0591-230511020835}"/>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5">
              <a:extLst>
                <a:ext uri="{FF2B5EF4-FFF2-40B4-BE49-F238E27FC236}">
                  <a16:creationId xmlns:a16="http://schemas.microsoft.com/office/drawing/2014/main" id="{CA351187-F43C-EE2F-C867-BC72BC147442}"/>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6">
              <a:extLst>
                <a:ext uri="{FF2B5EF4-FFF2-40B4-BE49-F238E27FC236}">
                  <a16:creationId xmlns:a16="http://schemas.microsoft.com/office/drawing/2014/main" id="{304C41C0-6C25-1D69-5D75-A4DDADF0A78A}"/>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7">
              <a:extLst>
                <a:ext uri="{FF2B5EF4-FFF2-40B4-BE49-F238E27FC236}">
                  <a16:creationId xmlns:a16="http://schemas.microsoft.com/office/drawing/2014/main" id="{69616400-17C7-3DA0-F55E-63DA50AB6F2C}"/>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370835756"/>
      </p:ext>
    </p:extLst>
  </p:cSld>
  <p:clrMapOvr>
    <a:masterClrMapping/>
  </p:clrMapOvr>
  <p:extLst>
    <p:ext uri="{DCECCB84-F9BA-43D5-87BE-67443E8EF086}">
      <p15:sldGuideLst xmlns:p15="http://schemas.microsoft.com/office/powerpoint/2012/main">
        <p15:guide id="15" orient="horz" pos="2160">
          <p15:clr>
            <a:srgbClr val="FBAE40"/>
          </p15:clr>
        </p15:guide>
        <p15:guide id="16" pos="3840">
          <p15:clr>
            <a:srgbClr val="FBAE40"/>
          </p15:clr>
        </p15:guide>
        <p15:guide id="17" pos="302">
          <p15:clr>
            <a:srgbClr val="FBAE40"/>
          </p15:clr>
        </p15:guide>
        <p15:guide id="18" pos="7378">
          <p15:clr>
            <a:srgbClr val="FBAE40"/>
          </p15:clr>
        </p15:guide>
        <p15:guide id="19" pos="3704">
          <p15:clr>
            <a:srgbClr val="FBAE40"/>
          </p15:clr>
        </p15:guide>
        <p15:guide id="20" pos="3976">
          <p15:clr>
            <a:srgbClr val="FBAE40"/>
          </p15:clr>
        </p15:guide>
        <p15:guide id="21" orient="horz" pos="300">
          <p15:clr>
            <a:srgbClr val="FBAE40"/>
          </p15:clr>
        </p15:guide>
        <p15:guide id="22" orient="horz" pos="822">
          <p15:clr>
            <a:srgbClr val="FBAE40"/>
          </p15:clr>
        </p15:guide>
        <p15:guide id="23" orient="horz" pos="1162">
          <p15:clr>
            <a:srgbClr val="FBAE40"/>
          </p15:clr>
        </p15:guide>
        <p15:guide id="24" orient="horz" pos="3974">
          <p15:clr>
            <a:srgbClr val="FBAE40"/>
          </p15:clr>
        </p15:guide>
        <p15:guide id="25" pos="2570">
          <p15:clr>
            <a:srgbClr val="FBAE40"/>
          </p15:clr>
        </p15:guide>
        <p15:guide id="26" pos="2706">
          <p15:clr>
            <a:srgbClr val="FBAE40"/>
          </p15:clr>
        </p15:guide>
        <p15:guide id="27" pos="4974">
          <p15:clr>
            <a:srgbClr val="FBAE40"/>
          </p15:clr>
        </p15:guide>
        <p15:guide id="28" pos="511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 Content (Data Lake Blue)">
    <p:bg>
      <p:bgPr>
        <a:solidFill>
          <a:schemeClr val="accent1"/>
        </a:solidFill>
        <a:effectLst/>
      </p:bgPr>
    </p:bg>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AF8AECBD-B69B-B009-04D0-03E0C78A602D}"/>
              </a:ext>
            </a:extLst>
          </p:cNvPr>
          <p:cNvPicPr>
            <a:picLocks noChangeAspect="1"/>
          </p:cNvPicPr>
          <p:nvPr/>
        </p:nvPicPr>
        <p:blipFill>
          <a:blip r:embed="rId2"/>
          <a:stretch>
            <a:fillRect/>
          </a:stretch>
        </p:blipFill>
        <p:spPr>
          <a:xfrm>
            <a:off x="260414" y="146483"/>
            <a:ext cx="11931586" cy="6711517"/>
          </a:xfrm>
          <a:prstGeom prst="rect">
            <a:avLst/>
          </a:prstGeom>
        </p:spPr>
      </p:pic>
      <p:grpSp>
        <p:nvGrpSpPr>
          <p:cNvPr id="18" name="Group 1">
            <a:extLst>
              <a:ext uri="{FF2B5EF4-FFF2-40B4-BE49-F238E27FC236}">
                <a16:creationId xmlns:a16="http://schemas.microsoft.com/office/drawing/2014/main" id="{246C8955-CCFA-9344-B1BE-8E43D8AC91E2}"/>
              </a:ext>
            </a:extLst>
          </p:cNvPr>
          <p:cNvGrpSpPr>
            <a:grpSpLocks/>
          </p:cNvGrpSpPr>
          <p:nvPr/>
        </p:nvGrpSpPr>
        <p:grpSpPr bwMode="auto">
          <a:xfrm>
            <a:off x="11328117" y="6556764"/>
            <a:ext cx="589722" cy="97534"/>
            <a:chOff x="496" y="1637"/>
            <a:chExt cx="5357" cy="886"/>
          </a:xfrm>
          <a:solidFill>
            <a:schemeClr val="bg1"/>
          </a:solidFill>
        </p:grpSpPr>
        <p:sp>
          <p:nvSpPr>
            <p:cNvPr id="19" name="Freeform 2">
              <a:extLst>
                <a:ext uri="{FF2B5EF4-FFF2-40B4-BE49-F238E27FC236}">
                  <a16:creationId xmlns:a16="http://schemas.microsoft.com/office/drawing/2014/main" id="{A13ECC34-9CB9-4844-98BE-6D31B6008389}"/>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3">
              <a:extLst>
                <a:ext uri="{FF2B5EF4-FFF2-40B4-BE49-F238E27FC236}">
                  <a16:creationId xmlns:a16="http://schemas.microsoft.com/office/drawing/2014/main" id="{D22449A5-A436-5F4F-B1B8-9589FD9579B1}"/>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4">
              <a:extLst>
                <a:ext uri="{FF2B5EF4-FFF2-40B4-BE49-F238E27FC236}">
                  <a16:creationId xmlns:a16="http://schemas.microsoft.com/office/drawing/2014/main" id="{604FE11E-3A88-5240-B452-99170BBCB635}"/>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5">
              <a:extLst>
                <a:ext uri="{FF2B5EF4-FFF2-40B4-BE49-F238E27FC236}">
                  <a16:creationId xmlns:a16="http://schemas.microsoft.com/office/drawing/2014/main" id="{B6E704AD-0468-0A4B-99DD-609CAD7DBBE8}"/>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6">
              <a:extLst>
                <a:ext uri="{FF2B5EF4-FFF2-40B4-BE49-F238E27FC236}">
                  <a16:creationId xmlns:a16="http://schemas.microsoft.com/office/drawing/2014/main" id="{307634C4-89EC-9C47-BE6D-B217FE45D9B6}"/>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7">
              <a:extLst>
                <a:ext uri="{FF2B5EF4-FFF2-40B4-BE49-F238E27FC236}">
                  <a16:creationId xmlns:a16="http://schemas.microsoft.com/office/drawing/2014/main" id="{EB31C9CE-23D4-6842-A624-D81F38BA8D0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a:extLst>
              <a:ext uri="{FF2B5EF4-FFF2-40B4-BE49-F238E27FC236}">
                <a16:creationId xmlns:a16="http://schemas.microsoft.com/office/drawing/2014/main" id="{42264E89-BB40-BF47-9F0E-CC1D1B51B4D4}"/>
              </a:ext>
            </a:extLst>
          </p:cNvPr>
          <p:cNvSpPr>
            <a:spLocks noGrp="1"/>
          </p:cNvSpPr>
          <p:nvPr>
            <p:ph type="title"/>
          </p:nvPr>
        </p:nvSpPr>
        <p:spPr>
          <a:xfrm>
            <a:off x="479425" y="476250"/>
            <a:ext cx="11243233" cy="828675"/>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4" name="Footer Placeholder 24">
            <a:extLst>
              <a:ext uri="{FF2B5EF4-FFF2-40B4-BE49-F238E27FC236}">
                <a16:creationId xmlns:a16="http://schemas.microsoft.com/office/drawing/2014/main" id="{53A3CF56-AEA0-9415-A064-40A21C35AA69}"/>
              </a:ext>
            </a:extLst>
          </p:cNvPr>
          <p:cNvSpPr>
            <a:spLocks noGrp="1"/>
          </p:cNvSpPr>
          <p:nvPr>
            <p:ph type="ftr" sz="quarter" idx="10"/>
          </p:nvPr>
        </p:nvSpPr>
        <p:spPr>
          <a:xfrm>
            <a:off x="479425" y="6511037"/>
            <a:ext cx="1966275" cy="200480"/>
          </a:xfrm>
        </p:spPr>
        <p:txBody>
          <a:bodyPr/>
          <a:lstStyle>
            <a:lvl1pPr>
              <a:defRPr sz="900">
                <a:solidFill>
                  <a:schemeClr val="bg1"/>
                </a:solidFill>
              </a:defRPr>
            </a:lvl1pPr>
          </a:lstStyle>
          <a:p>
            <a:r>
              <a:rPr lang="en-US"/>
              <a:t> </a:t>
            </a:r>
          </a:p>
        </p:txBody>
      </p:sp>
      <p:sp>
        <p:nvSpPr>
          <p:cNvPr id="5" name="Slide Number Placeholder 25">
            <a:extLst>
              <a:ext uri="{FF2B5EF4-FFF2-40B4-BE49-F238E27FC236}">
                <a16:creationId xmlns:a16="http://schemas.microsoft.com/office/drawing/2014/main" id="{9ABEA38D-3068-58BE-D82E-B0F66A9A2A01}"/>
              </a:ext>
            </a:extLst>
          </p:cNvPr>
          <p:cNvSpPr>
            <a:spLocks noGrp="1"/>
          </p:cNvSpPr>
          <p:nvPr>
            <p:ph type="sldNum" sz="quarter" idx="11"/>
          </p:nvPr>
        </p:nvSpPr>
        <p:spPr>
          <a:xfrm>
            <a:off x="78786" y="6511037"/>
            <a:ext cx="400639" cy="200480"/>
          </a:xfrm>
          <a:prstGeom prst="rect">
            <a:avLst/>
          </a:prstGeom>
        </p:spPr>
        <p:txBody>
          <a:bodyPr/>
          <a:lstStyle>
            <a:lvl1pPr>
              <a:defRPr sz="900">
                <a:solidFill>
                  <a:schemeClr val="bg1"/>
                </a:solidFill>
              </a:defRPr>
            </a:lvl1pPr>
          </a:lstStyle>
          <a:p>
            <a:fld id="{0B4E209A-B732-E041-B035-762E24F34A7B}" type="slidenum">
              <a:rPr lang="en-US" smtClean="0"/>
              <a:pPr/>
              <a:t>‹N›</a:t>
            </a:fld>
            <a:endParaRPr lang="en-US"/>
          </a:p>
        </p:txBody>
      </p:sp>
      <p:sp>
        <p:nvSpPr>
          <p:cNvPr id="6" name="Content Placeholder 2">
            <a:extLst>
              <a:ext uri="{FF2B5EF4-FFF2-40B4-BE49-F238E27FC236}">
                <a16:creationId xmlns:a16="http://schemas.microsoft.com/office/drawing/2014/main" id="{7B9D4EFF-2F83-8362-DC7A-9A4598B8A1D2}"/>
              </a:ext>
            </a:extLst>
          </p:cNvPr>
          <p:cNvSpPr>
            <a:spLocks noGrp="1"/>
          </p:cNvSpPr>
          <p:nvPr>
            <p:ph idx="13" hasCustomPrompt="1"/>
          </p:nvPr>
        </p:nvSpPr>
        <p:spPr>
          <a:xfrm>
            <a:off x="479425" y="1304925"/>
            <a:ext cx="11243232" cy="5003800"/>
          </a:xfrm>
          <a:prstGeom prst="rect">
            <a:avLst/>
          </a:prstGeom>
        </p:spPr>
        <p:txBody>
          <a:bodyPr vert="horz" lIns="91440" tIns="45720" rIns="91440" bIns="45720" spcCol="54000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4"/>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5"/>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6"/>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4"/>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grpSp>
        <p:nvGrpSpPr>
          <p:cNvPr id="7" name="Group 1">
            <a:extLst>
              <a:ext uri="{FF2B5EF4-FFF2-40B4-BE49-F238E27FC236}">
                <a16:creationId xmlns:a16="http://schemas.microsoft.com/office/drawing/2014/main" id="{BBCBEA48-1655-3721-03EE-C29CF3DC7D33}"/>
              </a:ext>
            </a:extLst>
          </p:cNvPr>
          <p:cNvGrpSpPr>
            <a:grpSpLocks/>
          </p:cNvGrpSpPr>
          <p:nvPr userDrawn="1"/>
        </p:nvGrpSpPr>
        <p:grpSpPr bwMode="auto">
          <a:xfrm>
            <a:off x="11328117" y="6556764"/>
            <a:ext cx="589722" cy="97534"/>
            <a:chOff x="496" y="1637"/>
            <a:chExt cx="5357" cy="886"/>
          </a:xfrm>
          <a:solidFill>
            <a:schemeClr val="bg1"/>
          </a:solidFill>
        </p:grpSpPr>
        <p:sp>
          <p:nvSpPr>
            <p:cNvPr id="8" name="Freeform 2">
              <a:extLst>
                <a:ext uri="{FF2B5EF4-FFF2-40B4-BE49-F238E27FC236}">
                  <a16:creationId xmlns:a16="http://schemas.microsoft.com/office/drawing/2014/main" id="{B1B25CE5-D8C6-D161-FA6F-1DE48B18A23B}"/>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3">
              <a:extLst>
                <a:ext uri="{FF2B5EF4-FFF2-40B4-BE49-F238E27FC236}">
                  <a16:creationId xmlns:a16="http://schemas.microsoft.com/office/drawing/2014/main" id="{0C799077-4B68-5839-E65B-7C3F5A25510E}"/>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4">
              <a:extLst>
                <a:ext uri="{FF2B5EF4-FFF2-40B4-BE49-F238E27FC236}">
                  <a16:creationId xmlns:a16="http://schemas.microsoft.com/office/drawing/2014/main" id="{2360F6AB-B816-E423-9D77-097973B46D68}"/>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5">
              <a:extLst>
                <a:ext uri="{FF2B5EF4-FFF2-40B4-BE49-F238E27FC236}">
                  <a16:creationId xmlns:a16="http://schemas.microsoft.com/office/drawing/2014/main" id="{6A09679C-DDF6-6ADE-FDEA-2649AF166569}"/>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6">
              <a:extLst>
                <a:ext uri="{FF2B5EF4-FFF2-40B4-BE49-F238E27FC236}">
                  <a16:creationId xmlns:a16="http://schemas.microsoft.com/office/drawing/2014/main" id="{24E1C292-32F7-E155-0669-B1B19ADA1424}"/>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7">
              <a:extLst>
                <a:ext uri="{FF2B5EF4-FFF2-40B4-BE49-F238E27FC236}">
                  <a16:creationId xmlns:a16="http://schemas.microsoft.com/office/drawing/2014/main" id="{9669C8D7-14C9-38F1-45FC-D073CB0881BF}"/>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54910303"/>
      </p:ext>
    </p:extLst>
  </p:cSld>
  <p:clrMapOvr>
    <a:masterClrMapping/>
  </p:clrMapOvr>
  <p:extLst>
    <p:ext uri="{DCECCB84-F9BA-43D5-87BE-67443E8EF086}">
      <p15:sldGuideLst xmlns:p15="http://schemas.microsoft.com/office/powerpoint/2012/main">
        <p15:guide id="15" orient="horz" pos="2160">
          <p15:clr>
            <a:srgbClr val="FBAE40"/>
          </p15:clr>
        </p15:guide>
        <p15:guide id="16" pos="3840">
          <p15:clr>
            <a:srgbClr val="FBAE40"/>
          </p15:clr>
        </p15:guide>
        <p15:guide id="17" pos="302">
          <p15:clr>
            <a:srgbClr val="FBAE40"/>
          </p15:clr>
        </p15:guide>
        <p15:guide id="18" pos="7378">
          <p15:clr>
            <a:srgbClr val="FBAE40"/>
          </p15:clr>
        </p15:guide>
        <p15:guide id="19" pos="3704">
          <p15:clr>
            <a:srgbClr val="FBAE40"/>
          </p15:clr>
        </p15:guide>
        <p15:guide id="20" pos="3976">
          <p15:clr>
            <a:srgbClr val="FBAE40"/>
          </p15:clr>
        </p15:guide>
        <p15:guide id="21" orient="horz" pos="300">
          <p15:clr>
            <a:srgbClr val="FBAE40"/>
          </p15:clr>
        </p15:guide>
        <p15:guide id="22" orient="horz" pos="822">
          <p15:clr>
            <a:srgbClr val="FBAE40"/>
          </p15:clr>
        </p15:guide>
        <p15:guide id="23" orient="horz" pos="1162">
          <p15:clr>
            <a:srgbClr val="FBAE40"/>
          </p15:clr>
        </p15:guide>
        <p15:guide id="24" orient="horz" pos="3974">
          <p15:clr>
            <a:srgbClr val="FBAE40"/>
          </p15:clr>
        </p15:guide>
        <p15:guide id="25" pos="2570">
          <p15:clr>
            <a:srgbClr val="FBAE40"/>
          </p15:clr>
        </p15:guide>
        <p15:guide id="26" pos="2706">
          <p15:clr>
            <a:srgbClr val="FBAE40"/>
          </p15:clr>
        </p15:guide>
        <p15:guide id="27" pos="5110">
          <p15:clr>
            <a:srgbClr val="FBAE40"/>
          </p15:clr>
        </p15:guide>
        <p15:guide id="28" pos="4974">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 Content (Mesh Blue)">
    <p:spTree>
      <p:nvGrpSpPr>
        <p:cNvPr id="1" name=""/>
        <p:cNvGrpSpPr/>
        <p:nvPr/>
      </p:nvGrpSpPr>
      <p:grpSpPr>
        <a:xfrm>
          <a:off x="0" y="0"/>
          <a:ext cx="0" cy="0"/>
          <a:chOff x="0" y="0"/>
          <a:chExt cx="0" cy="0"/>
        </a:xfrm>
      </p:grpSpPr>
      <p:pic>
        <p:nvPicPr>
          <p:cNvPr id="12" name="Picture 11" descr="A picture containing dark, night sky&#10;&#10;Description automatically generated">
            <a:extLst>
              <a:ext uri="{FF2B5EF4-FFF2-40B4-BE49-F238E27FC236}">
                <a16:creationId xmlns:a16="http://schemas.microsoft.com/office/drawing/2014/main" id="{6A4AD5FD-181E-5049-BDBE-657517AD6CAF}"/>
              </a:ext>
            </a:extLst>
          </p:cNvPr>
          <p:cNvPicPr>
            <a:picLocks noGrp="1" noRot="1" noChangeAspect="1" noMove="1" noResize="1" noEditPoints="1" noAdjustHandles="1" noChangeArrowheads="1" noChangeShapeType="1" noCrop="1"/>
          </p:cNvPicPr>
          <p:nvPr/>
        </p:nvPicPr>
        <p:blipFill>
          <a:blip r:embed="rId2">
            <a:alphaModFix/>
          </a:blip>
          <a:stretch>
            <a:fillRect/>
          </a:stretch>
        </p:blipFill>
        <p:spPr>
          <a:xfrm>
            <a:off x="0" y="0"/>
            <a:ext cx="12192000" cy="6858000"/>
          </a:xfrm>
          <a:prstGeom prst="rect">
            <a:avLst/>
          </a:prstGeom>
        </p:spPr>
      </p:pic>
      <p:grpSp>
        <p:nvGrpSpPr>
          <p:cNvPr id="18" name="Group 1">
            <a:extLst>
              <a:ext uri="{FF2B5EF4-FFF2-40B4-BE49-F238E27FC236}">
                <a16:creationId xmlns:a16="http://schemas.microsoft.com/office/drawing/2014/main" id="{246C8955-CCFA-9344-B1BE-8E43D8AC91E2}"/>
              </a:ext>
            </a:extLst>
          </p:cNvPr>
          <p:cNvGrpSpPr>
            <a:grpSpLocks/>
          </p:cNvGrpSpPr>
          <p:nvPr/>
        </p:nvGrpSpPr>
        <p:grpSpPr bwMode="auto">
          <a:xfrm>
            <a:off x="11328117" y="6556764"/>
            <a:ext cx="589722" cy="97534"/>
            <a:chOff x="496" y="1637"/>
            <a:chExt cx="5357" cy="886"/>
          </a:xfrm>
          <a:solidFill>
            <a:schemeClr val="bg1"/>
          </a:solidFill>
        </p:grpSpPr>
        <p:sp>
          <p:nvSpPr>
            <p:cNvPr id="19" name="Freeform 2">
              <a:extLst>
                <a:ext uri="{FF2B5EF4-FFF2-40B4-BE49-F238E27FC236}">
                  <a16:creationId xmlns:a16="http://schemas.microsoft.com/office/drawing/2014/main" id="{A13ECC34-9CB9-4844-98BE-6D31B6008389}"/>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3">
              <a:extLst>
                <a:ext uri="{FF2B5EF4-FFF2-40B4-BE49-F238E27FC236}">
                  <a16:creationId xmlns:a16="http://schemas.microsoft.com/office/drawing/2014/main" id="{D22449A5-A436-5F4F-B1B8-9589FD9579B1}"/>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4">
              <a:extLst>
                <a:ext uri="{FF2B5EF4-FFF2-40B4-BE49-F238E27FC236}">
                  <a16:creationId xmlns:a16="http://schemas.microsoft.com/office/drawing/2014/main" id="{604FE11E-3A88-5240-B452-99170BBCB635}"/>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5">
              <a:extLst>
                <a:ext uri="{FF2B5EF4-FFF2-40B4-BE49-F238E27FC236}">
                  <a16:creationId xmlns:a16="http://schemas.microsoft.com/office/drawing/2014/main" id="{B6E704AD-0468-0A4B-99DD-609CAD7DBBE8}"/>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6">
              <a:extLst>
                <a:ext uri="{FF2B5EF4-FFF2-40B4-BE49-F238E27FC236}">
                  <a16:creationId xmlns:a16="http://schemas.microsoft.com/office/drawing/2014/main" id="{307634C4-89EC-9C47-BE6D-B217FE45D9B6}"/>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7">
              <a:extLst>
                <a:ext uri="{FF2B5EF4-FFF2-40B4-BE49-F238E27FC236}">
                  <a16:creationId xmlns:a16="http://schemas.microsoft.com/office/drawing/2014/main" id="{EB31C9CE-23D4-6842-A624-D81F38BA8D0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a:extLst>
              <a:ext uri="{FF2B5EF4-FFF2-40B4-BE49-F238E27FC236}">
                <a16:creationId xmlns:a16="http://schemas.microsoft.com/office/drawing/2014/main" id="{644546D8-FDF7-9C48-82CE-497179717F82}"/>
              </a:ext>
            </a:extLst>
          </p:cNvPr>
          <p:cNvSpPr>
            <a:spLocks noGrp="1"/>
          </p:cNvSpPr>
          <p:nvPr>
            <p:ph type="title"/>
          </p:nvPr>
        </p:nvSpPr>
        <p:spPr>
          <a:xfrm>
            <a:off x="479425" y="476250"/>
            <a:ext cx="11233149" cy="825458"/>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4" name="Footer Placeholder 24">
            <a:extLst>
              <a:ext uri="{FF2B5EF4-FFF2-40B4-BE49-F238E27FC236}">
                <a16:creationId xmlns:a16="http://schemas.microsoft.com/office/drawing/2014/main" id="{E3795D2E-962E-421E-818E-11EC17C148EB}"/>
              </a:ext>
            </a:extLst>
          </p:cNvPr>
          <p:cNvSpPr>
            <a:spLocks noGrp="1"/>
          </p:cNvSpPr>
          <p:nvPr>
            <p:ph type="ftr" sz="quarter" idx="10"/>
          </p:nvPr>
        </p:nvSpPr>
        <p:spPr>
          <a:xfrm>
            <a:off x="479425" y="6511037"/>
            <a:ext cx="1966275" cy="200480"/>
          </a:xfrm>
        </p:spPr>
        <p:txBody>
          <a:bodyPr/>
          <a:lstStyle>
            <a:lvl1pPr>
              <a:defRPr sz="900">
                <a:solidFill>
                  <a:schemeClr val="bg1"/>
                </a:solidFill>
              </a:defRPr>
            </a:lvl1pPr>
          </a:lstStyle>
          <a:p>
            <a:r>
              <a:rPr lang="en-US"/>
              <a:t> </a:t>
            </a:r>
          </a:p>
        </p:txBody>
      </p:sp>
      <p:sp>
        <p:nvSpPr>
          <p:cNvPr id="5" name="Slide Number Placeholder 25">
            <a:extLst>
              <a:ext uri="{FF2B5EF4-FFF2-40B4-BE49-F238E27FC236}">
                <a16:creationId xmlns:a16="http://schemas.microsoft.com/office/drawing/2014/main" id="{EDCC0A8F-2945-84F3-F169-60486AFC51CD}"/>
              </a:ext>
            </a:extLst>
          </p:cNvPr>
          <p:cNvSpPr>
            <a:spLocks noGrp="1"/>
          </p:cNvSpPr>
          <p:nvPr>
            <p:ph type="sldNum" sz="quarter" idx="11"/>
          </p:nvPr>
        </p:nvSpPr>
        <p:spPr>
          <a:xfrm>
            <a:off x="78786" y="6511037"/>
            <a:ext cx="400639" cy="200480"/>
          </a:xfrm>
          <a:prstGeom prst="rect">
            <a:avLst/>
          </a:prstGeom>
        </p:spPr>
        <p:txBody>
          <a:bodyPr/>
          <a:lstStyle>
            <a:lvl1pPr>
              <a:defRPr sz="900">
                <a:solidFill>
                  <a:schemeClr val="bg1"/>
                </a:solidFill>
              </a:defRPr>
            </a:lvl1pPr>
          </a:lstStyle>
          <a:p>
            <a:fld id="{0B4E209A-B732-E041-B035-762E24F34A7B}" type="slidenum">
              <a:rPr lang="en-US" smtClean="0"/>
              <a:pPr/>
              <a:t>‹N›</a:t>
            </a:fld>
            <a:endParaRPr lang="en-US"/>
          </a:p>
        </p:txBody>
      </p:sp>
      <p:sp>
        <p:nvSpPr>
          <p:cNvPr id="6" name="Content Placeholder 2">
            <a:extLst>
              <a:ext uri="{FF2B5EF4-FFF2-40B4-BE49-F238E27FC236}">
                <a16:creationId xmlns:a16="http://schemas.microsoft.com/office/drawing/2014/main" id="{4BBEAF88-3890-77D3-A1A0-54341FA5F7C7}"/>
              </a:ext>
            </a:extLst>
          </p:cNvPr>
          <p:cNvSpPr>
            <a:spLocks noGrp="1"/>
          </p:cNvSpPr>
          <p:nvPr>
            <p:ph idx="13" hasCustomPrompt="1"/>
          </p:nvPr>
        </p:nvSpPr>
        <p:spPr>
          <a:xfrm>
            <a:off x="479425" y="1304925"/>
            <a:ext cx="11243232" cy="5003800"/>
          </a:xfrm>
          <a:prstGeom prst="rect">
            <a:avLst/>
          </a:prstGeom>
        </p:spPr>
        <p:txBody>
          <a:bodyPr vert="horz" lIns="91440" tIns="45720" rIns="91440" bIns="45720" spcCol="54000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4"/>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5"/>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6"/>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4"/>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grpSp>
        <p:nvGrpSpPr>
          <p:cNvPr id="3" name="Group 1">
            <a:extLst>
              <a:ext uri="{FF2B5EF4-FFF2-40B4-BE49-F238E27FC236}">
                <a16:creationId xmlns:a16="http://schemas.microsoft.com/office/drawing/2014/main" id="{0386D956-5586-EB1E-80D1-0A64EFCD7B93}"/>
              </a:ext>
            </a:extLst>
          </p:cNvPr>
          <p:cNvGrpSpPr>
            <a:grpSpLocks/>
          </p:cNvGrpSpPr>
          <p:nvPr userDrawn="1"/>
        </p:nvGrpSpPr>
        <p:grpSpPr bwMode="auto">
          <a:xfrm>
            <a:off x="11328117" y="6556764"/>
            <a:ext cx="589722" cy="97534"/>
            <a:chOff x="496" y="1637"/>
            <a:chExt cx="5357" cy="886"/>
          </a:xfrm>
          <a:solidFill>
            <a:schemeClr val="bg1"/>
          </a:solidFill>
        </p:grpSpPr>
        <p:sp>
          <p:nvSpPr>
            <p:cNvPr id="7" name="Freeform 2">
              <a:extLst>
                <a:ext uri="{FF2B5EF4-FFF2-40B4-BE49-F238E27FC236}">
                  <a16:creationId xmlns:a16="http://schemas.microsoft.com/office/drawing/2014/main" id="{FB740C88-D5DC-B393-48B7-F0FFE9D51BFB}"/>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3">
              <a:extLst>
                <a:ext uri="{FF2B5EF4-FFF2-40B4-BE49-F238E27FC236}">
                  <a16:creationId xmlns:a16="http://schemas.microsoft.com/office/drawing/2014/main" id="{71896B35-4464-ACBD-353C-A988D940D21F}"/>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4">
              <a:extLst>
                <a:ext uri="{FF2B5EF4-FFF2-40B4-BE49-F238E27FC236}">
                  <a16:creationId xmlns:a16="http://schemas.microsoft.com/office/drawing/2014/main" id="{78F6CA00-B911-31AC-2189-BA20388C3BCF}"/>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5">
              <a:extLst>
                <a:ext uri="{FF2B5EF4-FFF2-40B4-BE49-F238E27FC236}">
                  <a16:creationId xmlns:a16="http://schemas.microsoft.com/office/drawing/2014/main" id="{D17F9CFA-A74B-6DD2-9689-3828A7E7CB9C}"/>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6">
              <a:extLst>
                <a:ext uri="{FF2B5EF4-FFF2-40B4-BE49-F238E27FC236}">
                  <a16:creationId xmlns:a16="http://schemas.microsoft.com/office/drawing/2014/main" id="{C5C2B0A6-8F8F-4011-3DBB-90F80A6E52AD}"/>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7">
              <a:extLst>
                <a:ext uri="{FF2B5EF4-FFF2-40B4-BE49-F238E27FC236}">
                  <a16:creationId xmlns:a16="http://schemas.microsoft.com/office/drawing/2014/main" id="{5CBF1F62-E891-6E0A-3EF4-F7DC5E8F0DF3}"/>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545056711"/>
      </p:ext>
    </p:extLst>
  </p:cSld>
  <p:clrMapOvr>
    <a:masterClrMapping/>
  </p:clrMapOvr>
  <p:extLst>
    <p:ext uri="{DCECCB84-F9BA-43D5-87BE-67443E8EF086}">
      <p15:sldGuideLst xmlns:p15="http://schemas.microsoft.com/office/powerpoint/2012/main">
        <p15:guide id="14" orient="horz" pos="2160">
          <p15:clr>
            <a:srgbClr val="FBAE40"/>
          </p15:clr>
        </p15:guide>
        <p15:guide id="15" pos="3840">
          <p15:clr>
            <a:srgbClr val="FBAE40"/>
          </p15:clr>
        </p15:guide>
        <p15:guide id="16" pos="3704">
          <p15:clr>
            <a:srgbClr val="FBAE40"/>
          </p15:clr>
        </p15:guide>
        <p15:guide id="17" pos="3976">
          <p15:clr>
            <a:srgbClr val="FBAE40"/>
          </p15:clr>
        </p15:guide>
        <p15:guide id="18" pos="302">
          <p15:clr>
            <a:srgbClr val="FBAE40"/>
          </p15:clr>
        </p15:guide>
        <p15:guide id="19" pos="7378">
          <p15:clr>
            <a:srgbClr val="FBAE40"/>
          </p15:clr>
        </p15:guide>
        <p15:guide id="20" orient="horz" pos="300">
          <p15:clr>
            <a:srgbClr val="FBAE40"/>
          </p15:clr>
        </p15:guide>
        <p15:guide id="21" orient="horz" pos="822">
          <p15:clr>
            <a:srgbClr val="FBAE40"/>
          </p15:clr>
        </p15:guide>
        <p15:guide id="22" orient="horz" pos="3974">
          <p15:clr>
            <a:srgbClr val="FBAE40"/>
          </p15:clr>
        </p15:guide>
        <p15:guide id="23" pos="2706">
          <p15:clr>
            <a:srgbClr val="FBAE40"/>
          </p15:clr>
        </p15:guide>
        <p15:guide id="24" pos="2570">
          <p15:clr>
            <a:srgbClr val="FBAE40"/>
          </p15:clr>
        </p15:guide>
        <p15:guide id="25" pos="4974">
          <p15:clr>
            <a:srgbClr val="FBAE40"/>
          </p15:clr>
        </p15:guide>
        <p15:guide id="26" pos="511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 Content 1 Column (Dark)">
    <p:bg>
      <p:bgPr>
        <a:solidFill>
          <a:srgbClr val="001A47"/>
        </a:solidFill>
        <a:effectLst/>
      </p:bgPr>
    </p:bg>
    <p:spTree>
      <p:nvGrpSpPr>
        <p:cNvPr id="1" name=""/>
        <p:cNvGrpSpPr/>
        <p:nvPr/>
      </p:nvGrpSpPr>
      <p:grpSpPr>
        <a:xfrm>
          <a:off x="0" y="0"/>
          <a:ext cx="0" cy="0"/>
          <a:chOff x="0" y="0"/>
          <a:chExt cx="0" cy="0"/>
        </a:xfrm>
      </p:grpSpPr>
      <p:grpSp>
        <p:nvGrpSpPr>
          <p:cNvPr id="18" name="Group 1">
            <a:extLst>
              <a:ext uri="{FF2B5EF4-FFF2-40B4-BE49-F238E27FC236}">
                <a16:creationId xmlns:a16="http://schemas.microsoft.com/office/drawing/2014/main" id="{246C8955-CCFA-9344-B1BE-8E43D8AC91E2}"/>
              </a:ext>
            </a:extLst>
          </p:cNvPr>
          <p:cNvGrpSpPr>
            <a:grpSpLocks/>
          </p:cNvGrpSpPr>
          <p:nvPr/>
        </p:nvGrpSpPr>
        <p:grpSpPr bwMode="auto">
          <a:xfrm>
            <a:off x="11328117" y="6556764"/>
            <a:ext cx="589722" cy="97534"/>
            <a:chOff x="496" y="1637"/>
            <a:chExt cx="5357" cy="886"/>
          </a:xfrm>
          <a:solidFill>
            <a:schemeClr val="bg1"/>
          </a:solidFill>
        </p:grpSpPr>
        <p:sp>
          <p:nvSpPr>
            <p:cNvPr id="19" name="Freeform 2">
              <a:extLst>
                <a:ext uri="{FF2B5EF4-FFF2-40B4-BE49-F238E27FC236}">
                  <a16:creationId xmlns:a16="http://schemas.microsoft.com/office/drawing/2014/main" id="{A13ECC34-9CB9-4844-98BE-6D31B6008389}"/>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3">
              <a:extLst>
                <a:ext uri="{FF2B5EF4-FFF2-40B4-BE49-F238E27FC236}">
                  <a16:creationId xmlns:a16="http://schemas.microsoft.com/office/drawing/2014/main" id="{D22449A5-A436-5F4F-B1B8-9589FD9579B1}"/>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4">
              <a:extLst>
                <a:ext uri="{FF2B5EF4-FFF2-40B4-BE49-F238E27FC236}">
                  <a16:creationId xmlns:a16="http://schemas.microsoft.com/office/drawing/2014/main" id="{604FE11E-3A88-5240-B452-99170BBCB635}"/>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5">
              <a:extLst>
                <a:ext uri="{FF2B5EF4-FFF2-40B4-BE49-F238E27FC236}">
                  <a16:creationId xmlns:a16="http://schemas.microsoft.com/office/drawing/2014/main" id="{B6E704AD-0468-0A4B-99DD-609CAD7DBBE8}"/>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6">
              <a:extLst>
                <a:ext uri="{FF2B5EF4-FFF2-40B4-BE49-F238E27FC236}">
                  <a16:creationId xmlns:a16="http://schemas.microsoft.com/office/drawing/2014/main" id="{307634C4-89EC-9C47-BE6D-B217FE45D9B6}"/>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7">
              <a:extLst>
                <a:ext uri="{FF2B5EF4-FFF2-40B4-BE49-F238E27FC236}">
                  <a16:creationId xmlns:a16="http://schemas.microsoft.com/office/drawing/2014/main" id="{EB31C9CE-23D4-6842-A624-D81F38BA8D0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a:extLst>
              <a:ext uri="{FF2B5EF4-FFF2-40B4-BE49-F238E27FC236}">
                <a16:creationId xmlns:a16="http://schemas.microsoft.com/office/drawing/2014/main" id="{42264E89-BB40-BF47-9F0E-CC1D1B51B4D4}"/>
              </a:ext>
            </a:extLst>
          </p:cNvPr>
          <p:cNvSpPr>
            <a:spLocks noGrp="1"/>
          </p:cNvSpPr>
          <p:nvPr>
            <p:ph type="title"/>
          </p:nvPr>
        </p:nvSpPr>
        <p:spPr>
          <a:xfrm>
            <a:off x="479425" y="476250"/>
            <a:ext cx="11243233" cy="828675"/>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3" name="Content Placeholder 2">
            <a:extLst>
              <a:ext uri="{FF2B5EF4-FFF2-40B4-BE49-F238E27FC236}">
                <a16:creationId xmlns:a16="http://schemas.microsoft.com/office/drawing/2014/main" id="{BD559187-6CF9-B647-8557-242D15F9DC52}"/>
              </a:ext>
            </a:extLst>
          </p:cNvPr>
          <p:cNvSpPr>
            <a:spLocks noGrp="1"/>
          </p:cNvSpPr>
          <p:nvPr>
            <p:ph idx="13" hasCustomPrompt="1"/>
          </p:nvPr>
        </p:nvSpPr>
        <p:spPr>
          <a:xfrm>
            <a:off x="479425" y="1304925"/>
            <a:ext cx="11243232" cy="5003800"/>
          </a:xfrm>
          <a:prstGeom prst="rect">
            <a:avLst/>
          </a:prstGeom>
        </p:spPr>
        <p:txBody>
          <a:bodyPr vert="horz" lIns="91440" tIns="45720" rIns="91440" bIns="45720" spcCol="54000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2"/>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3"/>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4"/>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5"/>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2"/>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3"/>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
        <p:nvSpPr>
          <p:cNvPr id="4" name="Footer Placeholder 24">
            <a:extLst>
              <a:ext uri="{FF2B5EF4-FFF2-40B4-BE49-F238E27FC236}">
                <a16:creationId xmlns:a16="http://schemas.microsoft.com/office/drawing/2014/main" id="{53A3CF56-AEA0-9415-A064-40A21C35AA69}"/>
              </a:ext>
            </a:extLst>
          </p:cNvPr>
          <p:cNvSpPr>
            <a:spLocks noGrp="1"/>
          </p:cNvSpPr>
          <p:nvPr>
            <p:ph type="ftr" sz="quarter" idx="10"/>
          </p:nvPr>
        </p:nvSpPr>
        <p:spPr>
          <a:xfrm>
            <a:off x="479425" y="6511037"/>
            <a:ext cx="1966275" cy="200480"/>
          </a:xfrm>
        </p:spPr>
        <p:txBody>
          <a:bodyPr/>
          <a:lstStyle>
            <a:lvl1pPr>
              <a:defRPr sz="900">
                <a:solidFill>
                  <a:schemeClr val="bg1"/>
                </a:solidFill>
              </a:defRPr>
            </a:lvl1pPr>
          </a:lstStyle>
          <a:p>
            <a:r>
              <a:rPr lang="en-US"/>
              <a:t> </a:t>
            </a:r>
          </a:p>
        </p:txBody>
      </p:sp>
      <p:sp>
        <p:nvSpPr>
          <p:cNvPr id="5" name="Slide Number Placeholder 25">
            <a:extLst>
              <a:ext uri="{FF2B5EF4-FFF2-40B4-BE49-F238E27FC236}">
                <a16:creationId xmlns:a16="http://schemas.microsoft.com/office/drawing/2014/main" id="{9ABEA38D-3068-58BE-D82E-B0F66A9A2A01}"/>
              </a:ext>
            </a:extLst>
          </p:cNvPr>
          <p:cNvSpPr>
            <a:spLocks noGrp="1"/>
          </p:cNvSpPr>
          <p:nvPr>
            <p:ph type="sldNum" sz="quarter" idx="11"/>
          </p:nvPr>
        </p:nvSpPr>
        <p:spPr>
          <a:xfrm>
            <a:off x="78786" y="6511037"/>
            <a:ext cx="400639" cy="200480"/>
          </a:xfrm>
          <a:prstGeom prst="rect">
            <a:avLst/>
          </a:prstGeom>
        </p:spPr>
        <p:txBody>
          <a:bodyPr/>
          <a:lstStyle>
            <a:lvl1pPr>
              <a:defRPr sz="900">
                <a:solidFill>
                  <a:schemeClr val="bg1"/>
                </a:solidFill>
              </a:defRPr>
            </a:lvl1pPr>
          </a:lstStyle>
          <a:p>
            <a:fld id="{0B4E209A-B732-E041-B035-762E24F34A7B}" type="slidenum">
              <a:rPr lang="en-US" smtClean="0"/>
              <a:pPr/>
              <a:t>‹N›</a:t>
            </a:fld>
            <a:endParaRPr lang="en-US"/>
          </a:p>
        </p:txBody>
      </p:sp>
      <p:grpSp>
        <p:nvGrpSpPr>
          <p:cNvPr id="2" name="Group 1">
            <a:extLst>
              <a:ext uri="{FF2B5EF4-FFF2-40B4-BE49-F238E27FC236}">
                <a16:creationId xmlns:a16="http://schemas.microsoft.com/office/drawing/2014/main" id="{167187F5-831C-D495-343D-895CF5B6A406}"/>
              </a:ext>
            </a:extLst>
          </p:cNvPr>
          <p:cNvGrpSpPr>
            <a:grpSpLocks/>
          </p:cNvGrpSpPr>
          <p:nvPr userDrawn="1"/>
        </p:nvGrpSpPr>
        <p:grpSpPr bwMode="auto">
          <a:xfrm>
            <a:off x="11328117" y="6556764"/>
            <a:ext cx="589722" cy="97534"/>
            <a:chOff x="496" y="1637"/>
            <a:chExt cx="5357" cy="886"/>
          </a:xfrm>
          <a:solidFill>
            <a:schemeClr val="bg1"/>
          </a:solidFill>
        </p:grpSpPr>
        <p:sp>
          <p:nvSpPr>
            <p:cNvPr id="3" name="Freeform 2">
              <a:extLst>
                <a:ext uri="{FF2B5EF4-FFF2-40B4-BE49-F238E27FC236}">
                  <a16:creationId xmlns:a16="http://schemas.microsoft.com/office/drawing/2014/main" id="{77BD30A0-7999-9B48-FAA4-F0C05B7D4143}"/>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 name="Freeform 3">
              <a:extLst>
                <a:ext uri="{FF2B5EF4-FFF2-40B4-BE49-F238E27FC236}">
                  <a16:creationId xmlns:a16="http://schemas.microsoft.com/office/drawing/2014/main" id="{FCA91522-1435-9C11-50AD-29B1D4C40800}"/>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4">
              <a:extLst>
                <a:ext uri="{FF2B5EF4-FFF2-40B4-BE49-F238E27FC236}">
                  <a16:creationId xmlns:a16="http://schemas.microsoft.com/office/drawing/2014/main" id="{5F287C30-1212-FB99-CAF9-A90A949459D8}"/>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5">
              <a:extLst>
                <a:ext uri="{FF2B5EF4-FFF2-40B4-BE49-F238E27FC236}">
                  <a16:creationId xmlns:a16="http://schemas.microsoft.com/office/drawing/2014/main" id="{4D25EDEE-30D6-9B8B-B5E0-49C3132D0C1F}"/>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6">
              <a:extLst>
                <a:ext uri="{FF2B5EF4-FFF2-40B4-BE49-F238E27FC236}">
                  <a16:creationId xmlns:a16="http://schemas.microsoft.com/office/drawing/2014/main" id="{239AC7A9-8FEE-668F-3EC7-4A3A139172E1}"/>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7">
              <a:extLst>
                <a:ext uri="{FF2B5EF4-FFF2-40B4-BE49-F238E27FC236}">
                  <a16:creationId xmlns:a16="http://schemas.microsoft.com/office/drawing/2014/main" id="{4F431EED-44F4-27B3-7064-9C6717361DD5}"/>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4004277040"/>
      </p:ext>
    </p:extLst>
  </p:cSld>
  <p:clrMapOvr>
    <a:masterClrMapping/>
  </p:clrMapOvr>
  <p:extLst>
    <p:ext uri="{DCECCB84-F9BA-43D5-87BE-67443E8EF086}">
      <p15:sldGuideLst xmlns:p15="http://schemas.microsoft.com/office/powerpoint/2012/main">
        <p15:guide id="15" orient="horz" pos="2160">
          <p15:clr>
            <a:srgbClr val="FBAE40"/>
          </p15:clr>
        </p15:guide>
        <p15:guide id="16" pos="3840">
          <p15:clr>
            <a:srgbClr val="FBAE40"/>
          </p15:clr>
        </p15:guide>
        <p15:guide id="17" pos="302">
          <p15:clr>
            <a:srgbClr val="FBAE40"/>
          </p15:clr>
        </p15:guide>
        <p15:guide id="18" pos="7378">
          <p15:clr>
            <a:srgbClr val="FBAE40"/>
          </p15:clr>
        </p15:guide>
        <p15:guide id="19" pos="3704">
          <p15:clr>
            <a:srgbClr val="FBAE40"/>
          </p15:clr>
        </p15:guide>
        <p15:guide id="20" pos="3976">
          <p15:clr>
            <a:srgbClr val="FBAE40"/>
          </p15:clr>
        </p15:guide>
        <p15:guide id="21" orient="horz" pos="300">
          <p15:clr>
            <a:srgbClr val="FBAE40"/>
          </p15:clr>
        </p15:guide>
        <p15:guide id="22" orient="horz" pos="822">
          <p15:clr>
            <a:srgbClr val="FBAE40"/>
          </p15:clr>
        </p15:guide>
        <p15:guide id="23" orient="horz" pos="1162">
          <p15:clr>
            <a:srgbClr val="FBAE40"/>
          </p15:clr>
        </p15:guide>
        <p15:guide id="24" orient="horz" pos="3974">
          <p15:clr>
            <a:srgbClr val="FBAE40"/>
          </p15:clr>
        </p15:guide>
        <p15:guide id="25" pos="2706">
          <p15:clr>
            <a:srgbClr val="FBAE40"/>
          </p15:clr>
        </p15:guide>
        <p15:guide id="26" pos="2570">
          <p15:clr>
            <a:srgbClr val="FBAE40"/>
          </p15:clr>
        </p15:guide>
        <p15:guide id="27" pos="4974">
          <p15:clr>
            <a:srgbClr val="FBAE40"/>
          </p15:clr>
        </p15:guide>
        <p15:guide id="28" pos="511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 Content 2 Column (Dark)">
    <p:bg>
      <p:bgPr>
        <a:solidFill>
          <a:srgbClr val="001A47"/>
        </a:solidFill>
        <a:effectLst/>
      </p:bgPr>
    </p:bg>
    <p:spTree>
      <p:nvGrpSpPr>
        <p:cNvPr id="1" name=""/>
        <p:cNvGrpSpPr/>
        <p:nvPr/>
      </p:nvGrpSpPr>
      <p:grpSpPr>
        <a:xfrm>
          <a:off x="0" y="0"/>
          <a:ext cx="0" cy="0"/>
          <a:chOff x="0" y="0"/>
          <a:chExt cx="0" cy="0"/>
        </a:xfrm>
      </p:grpSpPr>
      <p:grpSp>
        <p:nvGrpSpPr>
          <p:cNvPr id="18" name="Group 1">
            <a:extLst>
              <a:ext uri="{FF2B5EF4-FFF2-40B4-BE49-F238E27FC236}">
                <a16:creationId xmlns:a16="http://schemas.microsoft.com/office/drawing/2014/main" id="{246C8955-CCFA-9344-B1BE-8E43D8AC91E2}"/>
              </a:ext>
            </a:extLst>
          </p:cNvPr>
          <p:cNvGrpSpPr>
            <a:grpSpLocks/>
          </p:cNvGrpSpPr>
          <p:nvPr/>
        </p:nvGrpSpPr>
        <p:grpSpPr bwMode="auto">
          <a:xfrm>
            <a:off x="11328117" y="6556764"/>
            <a:ext cx="589722" cy="97534"/>
            <a:chOff x="496" y="1637"/>
            <a:chExt cx="5357" cy="886"/>
          </a:xfrm>
          <a:solidFill>
            <a:schemeClr val="bg1"/>
          </a:solidFill>
        </p:grpSpPr>
        <p:sp>
          <p:nvSpPr>
            <p:cNvPr id="19" name="Freeform 2">
              <a:extLst>
                <a:ext uri="{FF2B5EF4-FFF2-40B4-BE49-F238E27FC236}">
                  <a16:creationId xmlns:a16="http://schemas.microsoft.com/office/drawing/2014/main" id="{A13ECC34-9CB9-4844-98BE-6D31B6008389}"/>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3">
              <a:extLst>
                <a:ext uri="{FF2B5EF4-FFF2-40B4-BE49-F238E27FC236}">
                  <a16:creationId xmlns:a16="http://schemas.microsoft.com/office/drawing/2014/main" id="{D22449A5-A436-5F4F-B1B8-9589FD9579B1}"/>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4">
              <a:extLst>
                <a:ext uri="{FF2B5EF4-FFF2-40B4-BE49-F238E27FC236}">
                  <a16:creationId xmlns:a16="http://schemas.microsoft.com/office/drawing/2014/main" id="{604FE11E-3A88-5240-B452-99170BBCB635}"/>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5">
              <a:extLst>
                <a:ext uri="{FF2B5EF4-FFF2-40B4-BE49-F238E27FC236}">
                  <a16:creationId xmlns:a16="http://schemas.microsoft.com/office/drawing/2014/main" id="{B6E704AD-0468-0A4B-99DD-609CAD7DBBE8}"/>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6">
              <a:extLst>
                <a:ext uri="{FF2B5EF4-FFF2-40B4-BE49-F238E27FC236}">
                  <a16:creationId xmlns:a16="http://schemas.microsoft.com/office/drawing/2014/main" id="{307634C4-89EC-9C47-BE6D-B217FE45D9B6}"/>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7">
              <a:extLst>
                <a:ext uri="{FF2B5EF4-FFF2-40B4-BE49-F238E27FC236}">
                  <a16:creationId xmlns:a16="http://schemas.microsoft.com/office/drawing/2014/main" id="{EB31C9CE-23D4-6842-A624-D81F38BA8D0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a:extLst>
              <a:ext uri="{FF2B5EF4-FFF2-40B4-BE49-F238E27FC236}">
                <a16:creationId xmlns:a16="http://schemas.microsoft.com/office/drawing/2014/main" id="{42264E89-BB40-BF47-9F0E-CC1D1B51B4D4}"/>
              </a:ext>
            </a:extLst>
          </p:cNvPr>
          <p:cNvSpPr>
            <a:spLocks noGrp="1"/>
          </p:cNvSpPr>
          <p:nvPr>
            <p:ph type="title"/>
          </p:nvPr>
        </p:nvSpPr>
        <p:spPr>
          <a:xfrm>
            <a:off x="479425" y="476250"/>
            <a:ext cx="11243233" cy="828675"/>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3" name="Content Placeholder 2">
            <a:extLst>
              <a:ext uri="{FF2B5EF4-FFF2-40B4-BE49-F238E27FC236}">
                <a16:creationId xmlns:a16="http://schemas.microsoft.com/office/drawing/2014/main" id="{BD559187-6CF9-B647-8557-242D15F9DC52}"/>
              </a:ext>
            </a:extLst>
          </p:cNvPr>
          <p:cNvSpPr>
            <a:spLocks noGrp="1"/>
          </p:cNvSpPr>
          <p:nvPr>
            <p:ph idx="13" hasCustomPrompt="1"/>
          </p:nvPr>
        </p:nvSpPr>
        <p:spPr>
          <a:xfrm>
            <a:off x="479425" y="1304925"/>
            <a:ext cx="11243232" cy="5003800"/>
          </a:xfrm>
          <a:prstGeom prst="rect">
            <a:avLst/>
          </a:prstGeom>
        </p:spPr>
        <p:txBody>
          <a:bodyPr vert="horz" lIns="91440" tIns="45720" rIns="91440" bIns="45720" numCol="2" spcCol="54000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2"/>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3"/>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4"/>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5"/>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2"/>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3"/>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5"/>
            <a:endParaRPr lang="en-US"/>
          </a:p>
        </p:txBody>
      </p:sp>
      <p:sp>
        <p:nvSpPr>
          <p:cNvPr id="4" name="Footer Placeholder 24">
            <a:extLst>
              <a:ext uri="{FF2B5EF4-FFF2-40B4-BE49-F238E27FC236}">
                <a16:creationId xmlns:a16="http://schemas.microsoft.com/office/drawing/2014/main" id="{53A3CF56-AEA0-9415-A064-40A21C35AA69}"/>
              </a:ext>
            </a:extLst>
          </p:cNvPr>
          <p:cNvSpPr>
            <a:spLocks noGrp="1"/>
          </p:cNvSpPr>
          <p:nvPr>
            <p:ph type="ftr" sz="quarter" idx="10"/>
          </p:nvPr>
        </p:nvSpPr>
        <p:spPr>
          <a:xfrm>
            <a:off x="479425" y="6511037"/>
            <a:ext cx="1966275" cy="200480"/>
          </a:xfrm>
        </p:spPr>
        <p:txBody>
          <a:bodyPr/>
          <a:lstStyle>
            <a:lvl1pPr>
              <a:defRPr sz="900">
                <a:solidFill>
                  <a:schemeClr val="bg1"/>
                </a:solidFill>
              </a:defRPr>
            </a:lvl1pPr>
          </a:lstStyle>
          <a:p>
            <a:r>
              <a:rPr lang="en-US"/>
              <a:t> </a:t>
            </a:r>
          </a:p>
        </p:txBody>
      </p:sp>
      <p:sp>
        <p:nvSpPr>
          <p:cNvPr id="5" name="Slide Number Placeholder 25">
            <a:extLst>
              <a:ext uri="{FF2B5EF4-FFF2-40B4-BE49-F238E27FC236}">
                <a16:creationId xmlns:a16="http://schemas.microsoft.com/office/drawing/2014/main" id="{9ABEA38D-3068-58BE-D82E-B0F66A9A2A01}"/>
              </a:ext>
            </a:extLst>
          </p:cNvPr>
          <p:cNvSpPr>
            <a:spLocks noGrp="1"/>
          </p:cNvSpPr>
          <p:nvPr>
            <p:ph type="sldNum" sz="quarter" idx="11"/>
          </p:nvPr>
        </p:nvSpPr>
        <p:spPr>
          <a:xfrm>
            <a:off x="78786" y="6511037"/>
            <a:ext cx="400639" cy="200480"/>
          </a:xfrm>
          <a:prstGeom prst="rect">
            <a:avLst/>
          </a:prstGeom>
        </p:spPr>
        <p:txBody>
          <a:bodyPr/>
          <a:lstStyle>
            <a:lvl1pPr>
              <a:defRPr sz="900">
                <a:solidFill>
                  <a:schemeClr val="bg1"/>
                </a:solidFill>
              </a:defRPr>
            </a:lvl1pPr>
          </a:lstStyle>
          <a:p>
            <a:fld id="{0B4E209A-B732-E041-B035-762E24F34A7B}" type="slidenum">
              <a:rPr lang="en-US" smtClean="0"/>
              <a:pPr/>
              <a:t>‹N›</a:t>
            </a:fld>
            <a:endParaRPr lang="en-US"/>
          </a:p>
        </p:txBody>
      </p:sp>
      <p:grpSp>
        <p:nvGrpSpPr>
          <p:cNvPr id="2" name="Group 1">
            <a:extLst>
              <a:ext uri="{FF2B5EF4-FFF2-40B4-BE49-F238E27FC236}">
                <a16:creationId xmlns:a16="http://schemas.microsoft.com/office/drawing/2014/main" id="{167187F5-831C-D495-343D-895CF5B6A406}"/>
              </a:ext>
            </a:extLst>
          </p:cNvPr>
          <p:cNvGrpSpPr>
            <a:grpSpLocks/>
          </p:cNvGrpSpPr>
          <p:nvPr userDrawn="1"/>
        </p:nvGrpSpPr>
        <p:grpSpPr bwMode="auto">
          <a:xfrm>
            <a:off x="11328117" y="6556764"/>
            <a:ext cx="589722" cy="97534"/>
            <a:chOff x="496" y="1637"/>
            <a:chExt cx="5357" cy="886"/>
          </a:xfrm>
          <a:solidFill>
            <a:schemeClr val="bg1"/>
          </a:solidFill>
        </p:grpSpPr>
        <p:sp>
          <p:nvSpPr>
            <p:cNvPr id="3" name="Freeform 2">
              <a:extLst>
                <a:ext uri="{FF2B5EF4-FFF2-40B4-BE49-F238E27FC236}">
                  <a16:creationId xmlns:a16="http://schemas.microsoft.com/office/drawing/2014/main" id="{77BD30A0-7999-9B48-FAA4-F0C05B7D4143}"/>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 name="Freeform 3">
              <a:extLst>
                <a:ext uri="{FF2B5EF4-FFF2-40B4-BE49-F238E27FC236}">
                  <a16:creationId xmlns:a16="http://schemas.microsoft.com/office/drawing/2014/main" id="{FCA91522-1435-9C11-50AD-29B1D4C40800}"/>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4">
              <a:extLst>
                <a:ext uri="{FF2B5EF4-FFF2-40B4-BE49-F238E27FC236}">
                  <a16:creationId xmlns:a16="http://schemas.microsoft.com/office/drawing/2014/main" id="{5F287C30-1212-FB99-CAF9-A90A949459D8}"/>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5">
              <a:extLst>
                <a:ext uri="{FF2B5EF4-FFF2-40B4-BE49-F238E27FC236}">
                  <a16:creationId xmlns:a16="http://schemas.microsoft.com/office/drawing/2014/main" id="{4D25EDEE-30D6-9B8B-B5E0-49C3132D0C1F}"/>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6">
              <a:extLst>
                <a:ext uri="{FF2B5EF4-FFF2-40B4-BE49-F238E27FC236}">
                  <a16:creationId xmlns:a16="http://schemas.microsoft.com/office/drawing/2014/main" id="{239AC7A9-8FEE-668F-3EC7-4A3A139172E1}"/>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7">
              <a:extLst>
                <a:ext uri="{FF2B5EF4-FFF2-40B4-BE49-F238E27FC236}">
                  <a16:creationId xmlns:a16="http://schemas.microsoft.com/office/drawing/2014/main" id="{4F431EED-44F4-27B3-7064-9C6717361DD5}"/>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181196236"/>
      </p:ext>
    </p:extLst>
  </p:cSld>
  <p:clrMapOvr>
    <a:masterClrMapping/>
  </p:clrMapOvr>
  <p:extLst>
    <p:ext uri="{DCECCB84-F9BA-43D5-87BE-67443E8EF086}">
      <p15:sldGuideLst xmlns:p15="http://schemas.microsoft.com/office/powerpoint/2012/main">
        <p15:guide id="15" orient="horz" pos="2160">
          <p15:clr>
            <a:srgbClr val="FBAE40"/>
          </p15:clr>
        </p15:guide>
        <p15:guide id="16" pos="3840">
          <p15:clr>
            <a:srgbClr val="FBAE40"/>
          </p15:clr>
        </p15:guide>
        <p15:guide id="17" pos="302">
          <p15:clr>
            <a:srgbClr val="FBAE40"/>
          </p15:clr>
        </p15:guide>
        <p15:guide id="18" pos="7378">
          <p15:clr>
            <a:srgbClr val="FBAE40"/>
          </p15:clr>
        </p15:guide>
        <p15:guide id="19" pos="3704">
          <p15:clr>
            <a:srgbClr val="FBAE40"/>
          </p15:clr>
        </p15:guide>
        <p15:guide id="20" pos="3976">
          <p15:clr>
            <a:srgbClr val="FBAE40"/>
          </p15:clr>
        </p15:guide>
        <p15:guide id="21" orient="horz" pos="300">
          <p15:clr>
            <a:srgbClr val="FBAE40"/>
          </p15:clr>
        </p15:guide>
        <p15:guide id="22" orient="horz" pos="822">
          <p15:clr>
            <a:srgbClr val="FBAE40"/>
          </p15:clr>
        </p15:guide>
        <p15:guide id="23" orient="horz" pos="1162">
          <p15:clr>
            <a:srgbClr val="FBAE40"/>
          </p15:clr>
        </p15:guide>
        <p15:guide id="24" orient="horz" pos="3974">
          <p15:clr>
            <a:srgbClr val="FBAE40"/>
          </p15:clr>
        </p15:guide>
        <p15:guide id="25" pos="2706">
          <p15:clr>
            <a:srgbClr val="FBAE40"/>
          </p15:clr>
        </p15:guide>
        <p15:guide id="26" pos="2570">
          <p15:clr>
            <a:srgbClr val="FBAE40"/>
          </p15:clr>
        </p15:guide>
        <p15:guide id="27" pos="4974">
          <p15:clr>
            <a:srgbClr val="FBAE40"/>
          </p15:clr>
        </p15:guide>
        <p15:guide id="28" pos="511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 Content 3 Column (Dark)">
    <p:bg>
      <p:bgPr>
        <a:solidFill>
          <a:srgbClr val="001A47"/>
        </a:solidFill>
        <a:effectLst/>
      </p:bgPr>
    </p:bg>
    <p:spTree>
      <p:nvGrpSpPr>
        <p:cNvPr id="1" name=""/>
        <p:cNvGrpSpPr/>
        <p:nvPr/>
      </p:nvGrpSpPr>
      <p:grpSpPr>
        <a:xfrm>
          <a:off x="0" y="0"/>
          <a:ext cx="0" cy="0"/>
          <a:chOff x="0" y="0"/>
          <a:chExt cx="0" cy="0"/>
        </a:xfrm>
      </p:grpSpPr>
      <p:grpSp>
        <p:nvGrpSpPr>
          <p:cNvPr id="18" name="Group 1">
            <a:extLst>
              <a:ext uri="{FF2B5EF4-FFF2-40B4-BE49-F238E27FC236}">
                <a16:creationId xmlns:a16="http://schemas.microsoft.com/office/drawing/2014/main" id="{246C8955-CCFA-9344-B1BE-8E43D8AC91E2}"/>
              </a:ext>
            </a:extLst>
          </p:cNvPr>
          <p:cNvGrpSpPr>
            <a:grpSpLocks/>
          </p:cNvGrpSpPr>
          <p:nvPr/>
        </p:nvGrpSpPr>
        <p:grpSpPr bwMode="auto">
          <a:xfrm>
            <a:off x="11328117" y="6556764"/>
            <a:ext cx="589722" cy="97534"/>
            <a:chOff x="496" y="1637"/>
            <a:chExt cx="5357" cy="886"/>
          </a:xfrm>
          <a:solidFill>
            <a:schemeClr val="bg1"/>
          </a:solidFill>
        </p:grpSpPr>
        <p:sp>
          <p:nvSpPr>
            <p:cNvPr id="19" name="Freeform 2">
              <a:extLst>
                <a:ext uri="{FF2B5EF4-FFF2-40B4-BE49-F238E27FC236}">
                  <a16:creationId xmlns:a16="http://schemas.microsoft.com/office/drawing/2014/main" id="{A13ECC34-9CB9-4844-98BE-6D31B6008389}"/>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3">
              <a:extLst>
                <a:ext uri="{FF2B5EF4-FFF2-40B4-BE49-F238E27FC236}">
                  <a16:creationId xmlns:a16="http://schemas.microsoft.com/office/drawing/2014/main" id="{D22449A5-A436-5F4F-B1B8-9589FD9579B1}"/>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4">
              <a:extLst>
                <a:ext uri="{FF2B5EF4-FFF2-40B4-BE49-F238E27FC236}">
                  <a16:creationId xmlns:a16="http://schemas.microsoft.com/office/drawing/2014/main" id="{604FE11E-3A88-5240-B452-99170BBCB635}"/>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5">
              <a:extLst>
                <a:ext uri="{FF2B5EF4-FFF2-40B4-BE49-F238E27FC236}">
                  <a16:creationId xmlns:a16="http://schemas.microsoft.com/office/drawing/2014/main" id="{B6E704AD-0468-0A4B-99DD-609CAD7DBBE8}"/>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6">
              <a:extLst>
                <a:ext uri="{FF2B5EF4-FFF2-40B4-BE49-F238E27FC236}">
                  <a16:creationId xmlns:a16="http://schemas.microsoft.com/office/drawing/2014/main" id="{307634C4-89EC-9C47-BE6D-B217FE45D9B6}"/>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7">
              <a:extLst>
                <a:ext uri="{FF2B5EF4-FFF2-40B4-BE49-F238E27FC236}">
                  <a16:creationId xmlns:a16="http://schemas.microsoft.com/office/drawing/2014/main" id="{EB31C9CE-23D4-6842-A624-D81F38BA8D0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a:extLst>
              <a:ext uri="{FF2B5EF4-FFF2-40B4-BE49-F238E27FC236}">
                <a16:creationId xmlns:a16="http://schemas.microsoft.com/office/drawing/2014/main" id="{42264E89-BB40-BF47-9F0E-CC1D1B51B4D4}"/>
              </a:ext>
            </a:extLst>
          </p:cNvPr>
          <p:cNvSpPr>
            <a:spLocks noGrp="1"/>
          </p:cNvSpPr>
          <p:nvPr>
            <p:ph type="title"/>
          </p:nvPr>
        </p:nvSpPr>
        <p:spPr>
          <a:xfrm>
            <a:off x="479425" y="476250"/>
            <a:ext cx="11243233" cy="828675"/>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3" name="Content Placeholder 2">
            <a:extLst>
              <a:ext uri="{FF2B5EF4-FFF2-40B4-BE49-F238E27FC236}">
                <a16:creationId xmlns:a16="http://schemas.microsoft.com/office/drawing/2014/main" id="{BD559187-6CF9-B647-8557-242D15F9DC52}"/>
              </a:ext>
            </a:extLst>
          </p:cNvPr>
          <p:cNvSpPr>
            <a:spLocks noGrp="1"/>
          </p:cNvSpPr>
          <p:nvPr>
            <p:ph idx="13" hasCustomPrompt="1"/>
          </p:nvPr>
        </p:nvSpPr>
        <p:spPr>
          <a:xfrm>
            <a:off x="479425" y="1304925"/>
            <a:ext cx="11243232" cy="5003800"/>
          </a:xfrm>
          <a:prstGeom prst="rect">
            <a:avLst/>
          </a:prstGeom>
        </p:spPr>
        <p:txBody>
          <a:bodyPr vert="horz" lIns="91440" tIns="45720" rIns="91440" bIns="45720" numCol="3" spcCol="54000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2"/>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3"/>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4"/>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5"/>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2"/>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3"/>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a:p>
            <a:pPr lvl="5"/>
            <a:endParaRPr lang="en-US"/>
          </a:p>
        </p:txBody>
      </p:sp>
      <p:sp>
        <p:nvSpPr>
          <p:cNvPr id="4" name="Footer Placeholder 24">
            <a:extLst>
              <a:ext uri="{FF2B5EF4-FFF2-40B4-BE49-F238E27FC236}">
                <a16:creationId xmlns:a16="http://schemas.microsoft.com/office/drawing/2014/main" id="{53A3CF56-AEA0-9415-A064-40A21C35AA69}"/>
              </a:ext>
            </a:extLst>
          </p:cNvPr>
          <p:cNvSpPr>
            <a:spLocks noGrp="1"/>
          </p:cNvSpPr>
          <p:nvPr>
            <p:ph type="ftr" sz="quarter" idx="10"/>
          </p:nvPr>
        </p:nvSpPr>
        <p:spPr>
          <a:xfrm>
            <a:off x="479425" y="6511037"/>
            <a:ext cx="1966275" cy="200480"/>
          </a:xfrm>
        </p:spPr>
        <p:txBody>
          <a:bodyPr/>
          <a:lstStyle>
            <a:lvl1pPr>
              <a:defRPr sz="900">
                <a:solidFill>
                  <a:schemeClr val="bg1"/>
                </a:solidFill>
              </a:defRPr>
            </a:lvl1pPr>
          </a:lstStyle>
          <a:p>
            <a:r>
              <a:rPr lang="en-US"/>
              <a:t> </a:t>
            </a:r>
          </a:p>
        </p:txBody>
      </p:sp>
      <p:sp>
        <p:nvSpPr>
          <p:cNvPr id="5" name="Slide Number Placeholder 25">
            <a:extLst>
              <a:ext uri="{FF2B5EF4-FFF2-40B4-BE49-F238E27FC236}">
                <a16:creationId xmlns:a16="http://schemas.microsoft.com/office/drawing/2014/main" id="{9ABEA38D-3068-58BE-D82E-B0F66A9A2A01}"/>
              </a:ext>
            </a:extLst>
          </p:cNvPr>
          <p:cNvSpPr>
            <a:spLocks noGrp="1"/>
          </p:cNvSpPr>
          <p:nvPr>
            <p:ph type="sldNum" sz="quarter" idx="11"/>
          </p:nvPr>
        </p:nvSpPr>
        <p:spPr>
          <a:xfrm>
            <a:off x="78786" y="6511037"/>
            <a:ext cx="400639" cy="200480"/>
          </a:xfrm>
          <a:prstGeom prst="rect">
            <a:avLst/>
          </a:prstGeom>
        </p:spPr>
        <p:txBody>
          <a:bodyPr/>
          <a:lstStyle>
            <a:lvl1pPr>
              <a:defRPr sz="900">
                <a:solidFill>
                  <a:schemeClr val="bg1"/>
                </a:solidFill>
              </a:defRPr>
            </a:lvl1pPr>
          </a:lstStyle>
          <a:p>
            <a:fld id="{0B4E209A-B732-E041-B035-762E24F34A7B}" type="slidenum">
              <a:rPr lang="en-US" smtClean="0"/>
              <a:pPr/>
              <a:t>‹N›</a:t>
            </a:fld>
            <a:endParaRPr lang="en-US"/>
          </a:p>
        </p:txBody>
      </p:sp>
      <p:grpSp>
        <p:nvGrpSpPr>
          <p:cNvPr id="2" name="Group 1">
            <a:extLst>
              <a:ext uri="{FF2B5EF4-FFF2-40B4-BE49-F238E27FC236}">
                <a16:creationId xmlns:a16="http://schemas.microsoft.com/office/drawing/2014/main" id="{167187F5-831C-D495-343D-895CF5B6A406}"/>
              </a:ext>
            </a:extLst>
          </p:cNvPr>
          <p:cNvGrpSpPr>
            <a:grpSpLocks/>
          </p:cNvGrpSpPr>
          <p:nvPr userDrawn="1"/>
        </p:nvGrpSpPr>
        <p:grpSpPr bwMode="auto">
          <a:xfrm>
            <a:off x="11328117" y="6556764"/>
            <a:ext cx="589722" cy="97534"/>
            <a:chOff x="496" y="1637"/>
            <a:chExt cx="5357" cy="886"/>
          </a:xfrm>
          <a:solidFill>
            <a:schemeClr val="bg1"/>
          </a:solidFill>
        </p:grpSpPr>
        <p:sp>
          <p:nvSpPr>
            <p:cNvPr id="3" name="Freeform 2">
              <a:extLst>
                <a:ext uri="{FF2B5EF4-FFF2-40B4-BE49-F238E27FC236}">
                  <a16:creationId xmlns:a16="http://schemas.microsoft.com/office/drawing/2014/main" id="{77BD30A0-7999-9B48-FAA4-F0C05B7D4143}"/>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 name="Freeform 3">
              <a:extLst>
                <a:ext uri="{FF2B5EF4-FFF2-40B4-BE49-F238E27FC236}">
                  <a16:creationId xmlns:a16="http://schemas.microsoft.com/office/drawing/2014/main" id="{FCA91522-1435-9C11-50AD-29B1D4C40800}"/>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4">
              <a:extLst>
                <a:ext uri="{FF2B5EF4-FFF2-40B4-BE49-F238E27FC236}">
                  <a16:creationId xmlns:a16="http://schemas.microsoft.com/office/drawing/2014/main" id="{5F287C30-1212-FB99-CAF9-A90A949459D8}"/>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5">
              <a:extLst>
                <a:ext uri="{FF2B5EF4-FFF2-40B4-BE49-F238E27FC236}">
                  <a16:creationId xmlns:a16="http://schemas.microsoft.com/office/drawing/2014/main" id="{4D25EDEE-30D6-9B8B-B5E0-49C3132D0C1F}"/>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6">
              <a:extLst>
                <a:ext uri="{FF2B5EF4-FFF2-40B4-BE49-F238E27FC236}">
                  <a16:creationId xmlns:a16="http://schemas.microsoft.com/office/drawing/2014/main" id="{239AC7A9-8FEE-668F-3EC7-4A3A139172E1}"/>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7">
              <a:extLst>
                <a:ext uri="{FF2B5EF4-FFF2-40B4-BE49-F238E27FC236}">
                  <a16:creationId xmlns:a16="http://schemas.microsoft.com/office/drawing/2014/main" id="{4F431EED-44F4-27B3-7064-9C6717361DD5}"/>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173312754"/>
      </p:ext>
    </p:extLst>
  </p:cSld>
  <p:clrMapOvr>
    <a:masterClrMapping/>
  </p:clrMapOvr>
  <p:extLst>
    <p:ext uri="{DCECCB84-F9BA-43D5-87BE-67443E8EF086}">
      <p15:sldGuideLst xmlns:p15="http://schemas.microsoft.com/office/powerpoint/2012/main">
        <p15:guide id="15" orient="horz" pos="2160">
          <p15:clr>
            <a:srgbClr val="FBAE40"/>
          </p15:clr>
        </p15:guide>
        <p15:guide id="16" pos="3840">
          <p15:clr>
            <a:srgbClr val="FBAE40"/>
          </p15:clr>
        </p15:guide>
        <p15:guide id="17" pos="302">
          <p15:clr>
            <a:srgbClr val="FBAE40"/>
          </p15:clr>
        </p15:guide>
        <p15:guide id="18" pos="7378">
          <p15:clr>
            <a:srgbClr val="FBAE40"/>
          </p15:clr>
        </p15:guide>
        <p15:guide id="19" pos="3704">
          <p15:clr>
            <a:srgbClr val="FBAE40"/>
          </p15:clr>
        </p15:guide>
        <p15:guide id="20" pos="3976">
          <p15:clr>
            <a:srgbClr val="FBAE40"/>
          </p15:clr>
        </p15:guide>
        <p15:guide id="21" orient="horz" pos="300">
          <p15:clr>
            <a:srgbClr val="FBAE40"/>
          </p15:clr>
        </p15:guide>
        <p15:guide id="22" orient="horz" pos="822">
          <p15:clr>
            <a:srgbClr val="FBAE40"/>
          </p15:clr>
        </p15:guide>
        <p15:guide id="23" orient="horz" pos="1162">
          <p15:clr>
            <a:srgbClr val="FBAE40"/>
          </p15:clr>
        </p15:guide>
        <p15:guide id="24" orient="horz" pos="3974">
          <p15:clr>
            <a:srgbClr val="FBAE40"/>
          </p15:clr>
        </p15:guide>
        <p15:guide id="25" pos="2706">
          <p15:clr>
            <a:srgbClr val="FBAE40"/>
          </p15:clr>
        </p15:guide>
        <p15:guide id="26" pos="2570">
          <p15:clr>
            <a:srgbClr val="FBAE40"/>
          </p15:clr>
        </p15:guide>
        <p15:guide id="27" pos="4974">
          <p15:clr>
            <a:srgbClr val="FBAE40"/>
          </p15:clr>
        </p15:guide>
        <p15:guide id="28" pos="511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 Content (Deep Learning Dark)">
    <p:bg>
      <p:bgPr>
        <a:solidFill>
          <a:srgbClr val="001A47"/>
        </a:solidFill>
        <a:effectLst/>
      </p:bgPr>
    </p:bg>
    <p:spTree>
      <p:nvGrpSpPr>
        <p:cNvPr id="1" name=""/>
        <p:cNvGrpSpPr/>
        <p:nvPr/>
      </p:nvGrpSpPr>
      <p:grpSpPr>
        <a:xfrm>
          <a:off x="0" y="0"/>
          <a:ext cx="0" cy="0"/>
          <a:chOff x="0" y="0"/>
          <a:chExt cx="0" cy="0"/>
        </a:xfrm>
      </p:grpSpPr>
      <p:pic>
        <p:nvPicPr>
          <p:cNvPr id="2" name="Picture 1" descr="A picture containing light, dark&#10;&#10;Description automatically generated">
            <a:extLst>
              <a:ext uri="{FF2B5EF4-FFF2-40B4-BE49-F238E27FC236}">
                <a16:creationId xmlns:a16="http://schemas.microsoft.com/office/drawing/2014/main" id="{4087D6B8-DE31-9F07-70F0-300FB3A24193}"/>
              </a:ext>
            </a:extLst>
          </p:cNvPr>
          <p:cNvPicPr>
            <a:picLocks noGrp="1" noRot="1" noChangeAspect="1" noMove="1" noResize="1" noEditPoints="1" noAdjustHandles="1" noChangeArrowheads="1" noChangeShapeType="1" noCrop="1"/>
          </p:cNvPicPr>
          <p:nvPr/>
        </p:nvPicPr>
        <p:blipFill>
          <a:blip r:embed="rId2">
            <a:alphaModFix/>
          </a:blip>
          <a:stretch>
            <a:fillRect/>
          </a:stretch>
        </p:blipFill>
        <p:spPr>
          <a:xfrm>
            <a:off x="1263533" y="710737"/>
            <a:ext cx="10928467" cy="6147263"/>
          </a:xfrm>
          <a:prstGeom prst="rect">
            <a:avLst/>
          </a:prstGeom>
        </p:spPr>
      </p:pic>
      <p:grpSp>
        <p:nvGrpSpPr>
          <p:cNvPr id="18" name="Group 1">
            <a:extLst>
              <a:ext uri="{FF2B5EF4-FFF2-40B4-BE49-F238E27FC236}">
                <a16:creationId xmlns:a16="http://schemas.microsoft.com/office/drawing/2014/main" id="{246C8955-CCFA-9344-B1BE-8E43D8AC91E2}"/>
              </a:ext>
            </a:extLst>
          </p:cNvPr>
          <p:cNvGrpSpPr>
            <a:grpSpLocks/>
          </p:cNvGrpSpPr>
          <p:nvPr/>
        </p:nvGrpSpPr>
        <p:grpSpPr bwMode="auto">
          <a:xfrm>
            <a:off x="11328117" y="6556764"/>
            <a:ext cx="589722" cy="97534"/>
            <a:chOff x="496" y="1637"/>
            <a:chExt cx="5357" cy="886"/>
          </a:xfrm>
          <a:solidFill>
            <a:schemeClr val="bg1"/>
          </a:solidFill>
        </p:grpSpPr>
        <p:sp>
          <p:nvSpPr>
            <p:cNvPr id="19" name="Freeform 2">
              <a:extLst>
                <a:ext uri="{FF2B5EF4-FFF2-40B4-BE49-F238E27FC236}">
                  <a16:creationId xmlns:a16="http://schemas.microsoft.com/office/drawing/2014/main" id="{A13ECC34-9CB9-4844-98BE-6D31B6008389}"/>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3">
              <a:extLst>
                <a:ext uri="{FF2B5EF4-FFF2-40B4-BE49-F238E27FC236}">
                  <a16:creationId xmlns:a16="http://schemas.microsoft.com/office/drawing/2014/main" id="{D22449A5-A436-5F4F-B1B8-9589FD9579B1}"/>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4">
              <a:extLst>
                <a:ext uri="{FF2B5EF4-FFF2-40B4-BE49-F238E27FC236}">
                  <a16:creationId xmlns:a16="http://schemas.microsoft.com/office/drawing/2014/main" id="{604FE11E-3A88-5240-B452-99170BBCB635}"/>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5">
              <a:extLst>
                <a:ext uri="{FF2B5EF4-FFF2-40B4-BE49-F238E27FC236}">
                  <a16:creationId xmlns:a16="http://schemas.microsoft.com/office/drawing/2014/main" id="{B6E704AD-0468-0A4B-99DD-609CAD7DBBE8}"/>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6">
              <a:extLst>
                <a:ext uri="{FF2B5EF4-FFF2-40B4-BE49-F238E27FC236}">
                  <a16:creationId xmlns:a16="http://schemas.microsoft.com/office/drawing/2014/main" id="{307634C4-89EC-9C47-BE6D-B217FE45D9B6}"/>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7">
              <a:extLst>
                <a:ext uri="{FF2B5EF4-FFF2-40B4-BE49-F238E27FC236}">
                  <a16:creationId xmlns:a16="http://schemas.microsoft.com/office/drawing/2014/main" id="{EB31C9CE-23D4-6842-A624-D81F38BA8D0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a:extLst>
              <a:ext uri="{FF2B5EF4-FFF2-40B4-BE49-F238E27FC236}">
                <a16:creationId xmlns:a16="http://schemas.microsoft.com/office/drawing/2014/main" id="{42264E89-BB40-BF47-9F0E-CC1D1B51B4D4}"/>
              </a:ext>
            </a:extLst>
          </p:cNvPr>
          <p:cNvSpPr>
            <a:spLocks noGrp="1"/>
          </p:cNvSpPr>
          <p:nvPr>
            <p:ph type="title"/>
          </p:nvPr>
        </p:nvSpPr>
        <p:spPr>
          <a:xfrm>
            <a:off x="479425" y="476250"/>
            <a:ext cx="11243233" cy="828675"/>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3" name="Content Placeholder 2">
            <a:extLst>
              <a:ext uri="{FF2B5EF4-FFF2-40B4-BE49-F238E27FC236}">
                <a16:creationId xmlns:a16="http://schemas.microsoft.com/office/drawing/2014/main" id="{BD559187-6CF9-B647-8557-242D15F9DC52}"/>
              </a:ext>
            </a:extLst>
          </p:cNvPr>
          <p:cNvSpPr>
            <a:spLocks noGrp="1"/>
          </p:cNvSpPr>
          <p:nvPr>
            <p:ph idx="13" hasCustomPrompt="1"/>
          </p:nvPr>
        </p:nvSpPr>
        <p:spPr>
          <a:xfrm>
            <a:off x="479425" y="1304925"/>
            <a:ext cx="11243232" cy="5003800"/>
          </a:xfrm>
          <a:prstGeom prst="rect">
            <a:avLst/>
          </a:prstGeom>
        </p:spPr>
        <p:txBody>
          <a:bodyPr vert="horz" lIns="91440" tIns="45720" rIns="91440" bIns="45720" spcCol="54000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4"/>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5"/>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6"/>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4"/>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
        <p:nvSpPr>
          <p:cNvPr id="4" name="Footer Placeholder 24">
            <a:extLst>
              <a:ext uri="{FF2B5EF4-FFF2-40B4-BE49-F238E27FC236}">
                <a16:creationId xmlns:a16="http://schemas.microsoft.com/office/drawing/2014/main" id="{53A3CF56-AEA0-9415-A064-40A21C35AA69}"/>
              </a:ext>
            </a:extLst>
          </p:cNvPr>
          <p:cNvSpPr>
            <a:spLocks noGrp="1"/>
          </p:cNvSpPr>
          <p:nvPr>
            <p:ph type="ftr" sz="quarter" idx="10"/>
          </p:nvPr>
        </p:nvSpPr>
        <p:spPr>
          <a:xfrm>
            <a:off x="479425" y="6511037"/>
            <a:ext cx="1966275" cy="200480"/>
          </a:xfrm>
        </p:spPr>
        <p:txBody>
          <a:bodyPr/>
          <a:lstStyle>
            <a:lvl1pPr>
              <a:defRPr sz="900">
                <a:solidFill>
                  <a:schemeClr val="bg1"/>
                </a:solidFill>
              </a:defRPr>
            </a:lvl1pPr>
          </a:lstStyle>
          <a:p>
            <a:r>
              <a:rPr lang="en-US"/>
              <a:t> </a:t>
            </a:r>
          </a:p>
        </p:txBody>
      </p:sp>
      <p:sp>
        <p:nvSpPr>
          <p:cNvPr id="5" name="Slide Number Placeholder 25">
            <a:extLst>
              <a:ext uri="{FF2B5EF4-FFF2-40B4-BE49-F238E27FC236}">
                <a16:creationId xmlns:a16="http://schemas.microsoft.com/office/drawing/2014/main" id="{9ABEA38D-3068-58BE-D82E-B0F66A9A2A01}"/>
              </a:ext>
            </a:extLst>
          </p:cNvPr>
          <p:cNvSpPr>
            <a:spLocks noGrp="1"/>
          </p:cNvSpPr>
          <p:nvPr>
            <p:ph type="sldNum" sz="quarter" idx="11"/>
          </p:nvPr>
        </p:nvSpPr>
        <p:spPr>
          <a:xfrm>
            <a:off x="78786" y="6511037"/>
            <a:ext cx="400639" cy="200480"/>
          </a:xfrm>
          <a:prstGeom prst="rect">
            <a:avLst/>
          </a:prstGeom>
        </p:spPr>
        <p:txBody>
          <a:bodyPr/>
          <a:lstStyle>
            <a:lvl1pPr>
              <a:defRPr sz="900">
                <a:solidFill>
                  <a:schemeClr val="bg1"/>
                </a:solidFill>
              </a:defRPr>
            </a:lvl1pPr>
          </a:lstStyle>
          <a:p>
            <a:fld id="{0B4E209A-B732-E041-B035-762E24F34A7B}" type="slidenum">
              <a:rPr lang="en-US" smtClean="0"/>
              <a:pPr/>
              <a:t>‹N›</a:t>
            </a:fld>
            <a:endParaRPr lang="en-US"/>
          </a:p>
        </p:txBody>
      </p:sp>
      <p:grpSp>
        <p:nvGrpSpPr>
          <p:cNvPr id="6" name="Group 1">
            <a:extLst>
              <a:ext uri="{FF2B5EF4-FFF2-40B4-BE49-F238E27FC236}">
                <a16:creationId xmlns:a16="http://schemas.microsoft.com/office/drawing/2014/main" id="{743926F7-CB5D-90C8-F092-0B7930F635A6}"/>
              </a:ext>
            </a:extLst>
          </p:cNvPr>
          <p:cNvGrpSpPr>
            <a:grpSpLocks/>
          </p:cNvGrpSpPr>
          <p:nvPr userDrawn="1"/>
        </p:nvGrpSpPr>
        <p:grpSpPr bwMode="auto">
          <a:xfrm>
            <a:off x="11328117" y="6556764"/>
            <a:ext cx="589722" cy="97534"/>
            <a:chOff x="496" y="1637"/>
            <a:chExt cx="5357" cy="886"/>
          </a:xfrm>
          <a:solidFill>
            <a:schemeClr val="bg1"/>
          </a:solidFill>
        </p:grpSpPr>
        <p:sp>
          <p:nvSpPr>
            <p:cNvPr id="7" name="Freeform 2">
              <a:extLst>
                <a:ext uri="{FF2B5EF4-FFF2-40B4-BE49-F238E27FC236}">
                  <a16:creationId xmlns:a16="http://schemas.microsoft.com/office/drawing/2014/main" id="{816994D8-8B57-FDC1-582A-D5B19295BCE4}"/>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3">
              <a:extLst>
                <a:ext uri="{FF2B5EF4-FFF2-40B4-BE49-F238E27FC236}">
                  <a16:creationId xmlns:a16="http://schemas.microsoft.com/office/drawing/2014/main" id="{29B7CD3F-60E3-B129-CCF4-A1A2B879958E}"/>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4">
              <a:extLst>
                <a:ext uri="{FF2B5EF4-FFF2-40B4-BE49-F238E27FC236}">
                  <a16:creationId xmlns:a16="http://schemas.microsoft.com/office/drawing/2014/main" id="{52104F48-1DB2-52F3-451B-E297D36FC96B}"/>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5">
              <a:extLst>
                <a:ext uri="{FF2B5EF4-FFF2-40B4-BE49-F238E27FC236}">
                  <a16:creationId xmlns:a16="http://schemas.microsoft.com/office/drawing/2014/main" id="{F603F0CC-30BE-2B32-939A-0839D9E1C24C}"/>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6">
              <a:extLst>
                <a:ext uri="{FF2B5EF4-FFF2-40B4-BE49-F238E27FC236}">
                  <a16:creationId xmlns:a16="http://schemas.microsoft.com/office/drawing/2014/main" id="{943D5DE7-93FB-B21A-A437-DD584FEDAEA4}"/>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7">
              <a:extLst>
                <a:ext uri="{FF2B5EF4-FFF2-40B4-BE49-F238E27FC236}">
                  <a16:creationId xmlns:a16="http://schemas.microsoft.com/office/drawing/2014/main" id="{4B22B77A-5972-2C73-5F4E-2571FC932430}"/>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038915797"/>
      </p:ext>
    </p:extLst>
  </p:cSld>
  <p:clrMapOvr>
    <a:masterClrMapping/>
  </p:clrMapOvr>
  <p:extLst>
    <p:ext uri="{DCECCB84-F9BA-43D5-87BE-67443E8EF086}">
      <p15:sldGuideLst xmlns:p15="http://schemas.microsoft.com/office/powerpoint/2012/main">
        <p15:guide id="15" orient="horz" pos="2160">
          <p15:clr>
            <a:srgbClr val="FBAE40"/>
          </p15:clr>
        </p15:guide>
        <p15:guide id="16" pos="3840">
          <p15:clr>
            <a:srgbClr val="FBAE40"/>
          </p15:clr>
        </p15:guide>
        <p15:guide id="17" pos="302">
          <p15:clr>
            <a:srgbClr val="FBAE40"/>
          </p15:clr>
        </p15:guide>
        <p15:guide id="18" pos="7378">
          <p15:clr>
            <a:srgbClr val="FBAE40"/>
          </p15:clr>
        </p15:guide>
        <p15:guide id="19" pos="3704">
          <p15:clr>
            <a:srgbClr val="FBAE40"/>
          </p15:clr>
        </p15:guide>
        <p15:guide id="20" pos="3976">
          <p15:clr>
            <a:srgbClr val="FBAE40"/>
          </p15:clr>
        </p15:guide>
        <p15:guide id="21" orient="horz" pos="300">
          <p15:clr>
            <a:srgbClr val="FBAE40"/>
          </p15:clr>
        </p15:guide>
        <p15:guide id="22" orient="horz" pos="822">
          <p15:clr>
            <a:srgbClr val="FBAE40"/>
          </p15:clr>
        </p15:guide>
        <p15:guide id="23" orient="horz" pos="1162">
          <p15:clr>
            <a:srgbClr val="FBAE40"/>
          </p15:clr>
        </p15:guide>
        <p15:guide id="24" orient="horz" pos="3974">
          <p15:clr>
            <a:srgbClr val="FBAE40"/>
          </p15:clr>
        </p15:guide>
        <p15:guide id="25" pos="2570">
          <p15:clr>
            <a:srgbClr val="FBAE40"/>
          </p15:clr>
        </p15:guide>
        <p15:guide id="26" pos="2706">
          <p15:clr>
            <a:srgbClr val="FBAE40"/>
          </p15:clr>
        </p15:guide>
        <p15:guide id="27" pos="4974">
          <p15:clr>
            <a:srgbClr val="FBAE40"/>
          </p15:clr>
        </p15:guide>
        <p15:guide id="28" pos="511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itle + Content (Data Lake Dark)">
    <p:bg>
      <p:bgPr>
        <a:solidFill>
          <a:srgbClr val="001A47"/>
        </a:solidFill>
        <a:effectLst/>
      </p:bgPr>
    </p:bg>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AF8AECBD-B69B-B009-04D0-03E0C78A602D}"/>
              </a:ext>
            </a:extLst>
          </p:cNvPr>
          <p:cNvPicPr>
            <a:picLocks noGrp="1" noRot="1" noChangeAspect="1" noMove="1" noResize="1" noEditPoints="1" noAdjustHandles="1" noChangeArrowheads="1" noChangeShapeType="1" noCrop="1"/>
          </p:cNvPicPr>
          <p:nvPr/>
        </p:nvPicPr>
        <p:blipFill>
          <a:blip r:embed="rId2"/>
          <a:stretch>
            <a:fillRect/>
          </a:stretch>
        </p:blipFill>
        <p:spPr>
          <a:xfrm>
            <a:off x="260414" y="146483"/>
            <a:ext cx="11931586" cy="6711517"/>
          </a:xfrm>
          <a:prstGeom prst="rect">
            <a:avLst/>
          </a:prstGeom>
        </p:spPr>
      </p:pic>
      <p:grpSp>
        <p:nvGrpSpPr>
          <p:cNvPr id="18" name="Group 1">
            <a:extLst>
              <a:ext uri="{FF2B5EF4-FFF2-40B4-BE49-F238E27FC236}">
                <a16:creationId xmlns:a16="http://schemas.microsoft.com/office/drawing/2014/main" id="{246C8955-CCFA-9344-B1BE-8E43D8AC91E2}"/>
              </a:ext>
            </a:extLst>
          </p:cNvPr>
          <p:cNvGrpSpPr>
            <a:grpSpLocks/>
          </p:cNvGrpSpPr>
          <p:nvPr/>
        </p:nvGrpSpPr>
        <p:grpSpPr bwMode="auto">
          <a:xfrm>
            <a:off x="11328117" y="6556764"/>
            <a:ext cx="589722" cy="97534"/>
            <a:chOff x="496" y="1637"/>
            <a:chExt cx="5357" cy="886"/>
          </a:xfrm>
          <a:solidFill>
            <a:schemeClr val="bg1"/>
          </a:solidFill>
        </p:grpSpPr>
        <p:sp>
          <p:nvSpPr>
            <p:cNvPr id="19" name="Freeform 2">
              <a:extLst>
                <a:ext uri="{FF2B5EF4-FFF2-40B4-BE49-F238E27FC236}">
                  <a16:creationId xmlns:a16="http://schemas.microsoft.com/office/drawing/2014/main" id="{A13ECC34-9CB9-4844-98BE-6D31B6008389}"/>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3">
              <a:extLst>
                <a:ext uri="{FF2B5EF4-FFF2-40B4-BE49-F238E27FC236}">
                  <a16:creationId xmlns:a16="http://schemas.microsoft.com/office/drawing/2014/main" id="{D22449A5-A436-5F4F-B1B8-9589FD9579B1}"/>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4">
              <a:extLst>
                <a:ext uri="{FF2B5EF4-FFF2-40B4-BE49-F238E27FC236}">
                  <a16:creationId xmlns:a16="http://schemas.microsoft.com/office/drawing/2014/main" id="{604FE11E-3A88-5240-B452-99170BBCB635}"/>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5">
              <a:extLst>
                <a:ext uri="{FF2B5EF4-FFF2-40B4-BE49-F238E27FC236}">
                  <a16:creationId xmlns:a16="http://schemas.microsoft.com/office/drawing/2014/main" id="{B6E704AD-0468-0A4B-99DD-609CAD7DBBE8}"/>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6">
              <a:extLst>
                <a:ext uri="{FF2B5EF4-FFF2-40B4-BE49-F238E27FC236}">
                  <a16:creationId xmlns:a16="http://schemas.microsoft.com/office/drawing/2014/main" id="{307634C4-89EC-9C47-BE6D-B217FE45D9B6}"/>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7">
              <a:extLst>
                <a:ext uri="{FF2B5EF4-FFF2-40B4-BE49-F238E27FC236}">
                  <a16:creationId xmlns:a16="http://schemas.microsoft.com/office/drawing/2014/main" id="{EB31C9CE-23D4-6842-A624-D81F38BA8D0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a:extLst>
              <a:ext uri="{FF2B5EF4-FFF2-40B4-BE49-F238E27FC236}">
                <a16:creationId xmlns:a16="http://schemas.microsoft.com/office/drawing/2014/main" id="{42264E89-BB40-BF47-9F0E-CC1D1B51B4D4}"/>
              </a:ext>
            </a:extLst>
          </p:cNvPr>
          <p:cNvSpPr>
            <a:spLocks noGrp="1"/>
          </p:cNvSpPr>
          <p:nvPr>
            <p:ph type="title"/>
          </p:nvPr>
        </p:nvSpPr>
        <p:spPr>
          <a:xfrm>
            <a:off x="479425" y="476250"/>
            <a:ext cx="11243233" cy="828675"/>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4" name="Footer Placeholder 24">
            <a:extLst>
              <a:ext uri="{FF2B5EF4-FFF2-40B4-BE49-F238E27FC236}">
                <a16:creationId xmlns:a16="http://schemas.microsoft.com/office/drawing/2014/main" id="{53A3CF56-AEA0-9415-A064-40A21C35AA69}"/>
              </a:ext>
            </a:extLst>
          </p:cNvPr>
          <p:cNvSpPr>
            <a:spLocks noGrp="1"/>
          </p:cNvSpPr>
          <p:nvPr>
            <p:ph type="ftr" sz="quarter" idx="10"/>
          </p:nvPr>
        </p:nvSpPr>
        <p:spPr>
          <a:xfrm>
            <a:off x="479425" y="6511037"/>
            <a:ext cx="1966275" cy="200480"/>
          </a:xfrm>
        </p:spPr>
        <p:txBody>
          <a:bodyPr/>
          <a:lstStyle>
            <a:lvl1pPr>
              <a:defRPr sz="900">
                <a:solidFill>
                  <a:schemeClr val="bg1"/>
                </a:solidFill>
              </a:defRPr>
            </a:lvl1pPr>
          </a:lstStyle>
          <a:p>
            <a:r>
              <a:rPr lang="en-US"/>
              <a:t> </a:t>
            </a:r>
          </a:p>
        </p:txBody>
      </p:sp>
      <p:sp>
        <p:nvSpPr>
          <p:cNvPr id="5" name="Slide Number Placeholder 25">
            <a:extLst>
              <a:ext uri="{FF2B5EF4-FFF2-40B4-BE49-F238E27FC236}">
                <a16:creationId xmlns:a16="http://schemas.microsoft.com/office/drawing/2014/main" id="{9ABEA38D-3068-58BE-D82E-B0F66A9A2A01}"/>
              </a:ext>
            </a:extLst>
          </p:cNvPr>
          <p:cNvSpPr>
            <a:spLocks noGrp="1"/>
          </p:cNvSpPr>
          <p:nvPr>
            <p:ph type="sldNum" sz="quarter" idx="11"/>
          </p:nvPr>
        </p:nvSpPr>
        <p:spPr>
          <a:xfrm>
            <a:off x="78786" y="6511037"/>
            <a:ext cx="400639" cy="200480"/>
          </a:xfrm>
          <a:prstGeom prst="rect">
            <a:avLst/>
          </a:prstGeom>
        </p:spPr>
        <p:txBody>
          <a:bodyPr/>
          <a:lstStyle>
            <a:lvl1pPr>
              <a:defRPr sz="900">
                <a:solidFill>
                  <a:schemeClr val="bg1"/>
                </a:solidFill>
              </a:defRPr>
            </a:lvl1pPr>
          </a:lstStyle>
          <a:p>
            <a:fld id="{0B4E209A-B732-E041-B035-762E24F34A7B}" type="slidenum">
              <a:rPr lang="en-US" smtClean="0"/>
              <a:pPr/>
              <a:t>‹N›</a:t>
            </a:fld>
            <a:endParaRPr lang="en-US"/>
          </a:p>
        </p:txBody>
      </p:sp>
      <p:sp>
        <p:nvSpPr>
          <p:cNvPr id="6" name="Content Placeholder 2">
            <a:extLst>
              <a:ext uri="{FF2B5EF4-FFF2-40B4-BE49-F238E27FC236}">
                <a16:creationId xmlns:a16="http://schemas.microsoft.com/office/drawing/2014/main" id="{7B9D4EFF-2F83-8362-DC7A-9A4598B8A1D2}"/>
              </a:ext>
            </a:extLst>
          </p:cNvPr>
          <p:cNvSpPr>
            <a:spLocks noGrp="1"/>
          </p:cNvSpPr>
          <p:nvPr>
            <p:ph idx="13" hasCustomPrompt="1"/>
          </p:nvPr>
        </p:nvSpPr>
        <p:spPr>
          <a:xfrm>
            <a:off x="479425" y="1304925"/>
            <a:ext cx="11243232" cy="5003800"/>
          </a:xfrm>
          <a:prstGeom prst="rect">
            <a:avLst/>
          </a:prstGeom>
        </p:spPr>
        <p:txBody>
          <a:bodyPr vert="horz" lIns="91440" tIns="45720" rIns="91440" bIns="45720" spcCol="54000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4"/>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5"/>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6"/>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4"/>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grpSp>
        <p:nvGrpSpPr>
          <p:cNvPr id="7" name="Group 1">
            <a:extLst>
              <a:ext uri="{FF2B5EF4-FFF2-40B4-BE49-F238E27FC236}">
                <a16:creationId xmlns:a16="http://schemas.microsoft.com/office/drawing/2014/main" id="{DF38FFEE-43E6-2B91-2831-ABFB67A88FAF}"/>
              </a:ext>
            </a:extLst>
          </p:cNvPr>
          <p:cNvGrpSpPr>
            <a:grpSpLocks/>
          </p:cNvGrpSpPr>
          <p:nvPr userDrawn="1"/>
        </p:nvGrpSpPr>
        <p:grpSpPr bwMode="auto">
          <a:xfrm>
            <a:off x="11328117" y="6556764"/>
            <a:ext cx="589722" cy="97534"/>
            <a:chOff x="496" y="1637"/>
            <a:chExt cx="5357" cy="886"/>
          </a:xfrm>
          <a:solidFill>
            <a:schemeClr val="bg1"/>
          </a:solidFill>
        </p:grpSpPr>
        <p:sp>
          <p:nvSpPr>
            <p:cNvPr id="8" name="Freeform 2">
              <a:extLst>
                <a:ext uri="{FF2B5EF4-FFF2-40B4-BE49-F238E27FC236}">
                  <a16:creationId xmlns:a16="http://schemas.microsoft.com/office/drawing/2014/main" id="{C8E56504-C073-9CE6-E1F5-2CF3E5207ACA}"/>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3">
              <a:extLst>
                <a:ext uri="{FF2B5EF4-FFF2-40B4-BE49-F238E27FC236}">
                  <a16:creationId xmlns:a16="http://schemas.microsoft.com/office/drawing/2014/main" id="{E17551FE-A06A-E8BB-D67D-3FC67F3EFA7D}"/>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4">
              <a:extLst>
                <a:ext uri="{FF2B5EF4-FFF2-40B4-BE49-F238E27FC236}">
                  <a16:creationId xmlns:a16="http://schemas.microsoft.com/office/drawing/2014/main" id="{4FF74AF5-C750-3F60-F50A-B784EA35DF46}"/>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5">
              <a:extLst>
                <a:ext uri="{FF2B5EF4-FFF2-40B4-BE49-F238E27FC236}">
                  <a16:creationId xmlns:a16="http://schemas.microsoft.com/office/drawing/2014/main" id="{C2AA6E27-82E1-67D2-741A-BFEFC169A6BB}"/>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6">
              <a:extLst>
                <a:ext uri="{FF2B5EF4-FFF2-40B4-BE49-F238E27FC236}">
                  <a16:creationId xmlns:a16="http://schemas.microsoft.com/office/drawing/2014/main" id="{CD975905-18EC-2494-BD91-D8EB5DCDA11A}"/>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7">
              <a:extLst>
                <a:ext uri="{FF2B5EF4-FFF2-40B4-BE49-F238E27FC236}">
                  <a16:creationId xmlns:a16="http://schemas.microsoft.com/office/drawing/2014/main" id="{5A89B312-779A-E178-3AA9-80222A3A58E7}"/>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2633139561"/>
      </p:ext>
    </p:extLst>
  </p:cSld>
  <p:clrMapOvr>
    <a:masterClrMapping/>
  </p:clrMapOvr>
  <p:extLst>
    <p:ext uri="{DCECCB84-F9BA-43D5-87BE-67443E8EF086}">
      <p15:sldGuideLst xmlns:p15="http://schemas.microsoft.com/office/powerpoint/2012/main">
        <p15:guide id="15" orient="horz" pos="2160">
          <p15:clr>
            <a:srgbClr val="FBAE40"/>
          </p15:clr>
        </p15:guide>
        <p15:guide id="16" pos="3840">
          <p15:clr>
            <a:srgbClr val="FBAE40"/>
          </p15:clr>
        </p15:guide>
        <p15:guide id="17" pos="302">
          <p15:clr>
            <a:srgbClr val="FBAE40"/>
          </p15:clr>
        </p15:guide>
        <p15:guide id="18" pos="7378">
          <p15:clr>
            <a:srgbClr val="FBAE40"/>
          </p15:clr>
        </p15:guide>
        <p15:guide id="19" pos="3704">
          <p15:clr>
            <a:srgbClr val="FBAE40"/>
          </p15:clr>
        </p15:guide>
        <p15:guide id="20" pos="3976">
          <p15:clr>
            <a:srgbClr val="FBAE40"/>
          </p15:clr>
        </p15:guide>
        <p15:guide id="21" orient="horz" pos="300">
          <p15:clr>
            <a:srgbClr val="FBAE40"/>
          </p15:clr>
        </p15:guide>
        <p15:guide id="22" orient="horz" pos="822">
          <p15:clr>
            <a:srgbClr val="FBAE40"/>
          </p15:clr>
        </p15:guide>
        <p15:guide id="23" orient="horz" pos="1162">
          <p15:clr>
            <a:srgbClr val="FBAE40"/>
          </p15:clr>
        </p15:guide>
        <p15:guide id="24" orient="horz" pos="3974">
          <p15:clr>
            <a:srgbClr val="FBAE40"/>
          </p15:clr>
        </p15:guide>
        <p15:guide id="25" pos="2570">
          <p15:clr>
            <a:srgbClr val="FBAE40"/>
          </p15:clr>
        </p15:guide>
        <p15:guide id="26" pos="2706">
          <p15:clr>
            <a:srgbClr val="FBAE40"/>
          </p15:clr>
        </p15:guide>
        <p15:guide id="27" pos="5110">
          <p15:clr>
            <a:srgbClr val="FBAE40"/>
          </p15:clr>
        </p15:guide>
        <p15:guide id="28" pos="4974">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 Content (Mesh Dark)">
    <p:bg>
      <p:bgPr>
        <a:solidFill>
          <a:srgbClr val="001A47"/>
        </a:solidFill>
        <a:effectLst/>
      </p:bgPr>
    </p:bg>
    <p:spTree>
      <p:nvGrpSpPr>
        <p:cNvPr id="1" name=""/>
        <p:cNvGrpSpPr/>
        <p:nvPr/>
      </p:nvGrpSpPr>
      <p:grpSpPr>
        <a:xfrm>
          <a:off x="0" y="0"/>
          <a:ext cx="0" cy="0"/>
          <a:chOff x="0" y="0"/>
          <a:chExt cx="0" cy="0"/>
        </a:xfrm>
      </p:grpSpPr>
      <p:pic>
        <p:nvPicPr>
          <p:cNvPr id="12" name="Picture 11" descr="A picture containing dark, night sky&#10;&#10;Description automatically generated">
            <a:extLst>
              <a:ext uri="{FF2B5EF4-FFF2-40B4-BE49-F238E27FC236}">
                <a16:creationId xmlns:a16="http://schemas.microsoft.com/office/drawing/2014/main" id="{6A4AD5FD-181E-5049-BDBE-657517AD6CAF}"/>
              </a:ext>
            </a:extLst>
          </p:cNvPr>
          <p:cNvPicPr>
            <a:picLocks noGrp="1" noRot="1" noChangeAspect="1" noMove="1" noResize="1" noEditPoints="1" noAdjustHandles="1" noChangeArrowheads="1" noChangeShapeType="1" noCrop="1"/>
          </p:cNvPicPr>
          <p:nvPr/>
        </p:nvPicPr>
        <p:blipFill>
          <a:blip r:embed="rId2">
            <a:alphaModFix/>
          </a:blip>
          <a:stretch>
            <a:fillRect/>
          </a:stretch>
        </p:blipFill>
        <p:spPr>
          <a:xfrm>
            <a:off x="0" y="0"/>
            <a:ext cx="12192000" cy="6858000"/>
          </a:xfrm>
          <a:prstGeom prst="rect">
            <a:avLst/>
          </a:prstGeom>
        </p:spPr>
      </p:pic>
      <p:grpSp>
        <p:nvGrpSpPr>
          <p:cNvPr id="18" name="Group 1">
            <a:extLst>
              <a:ext uri="{FF2B5EF4-FFF2-40B4-BE49-F238E27FC236}">
                <a16:creationId xmlns:a16="http://schemas.microsoft.com/office/drawing/2014/main" id="{246C8955-CCFA-9344-B1BE-8E43D8AC91E2}"/>
              </a:ext>
            </a:extLst>
          </p:cNvPr>
          <p:cNvGrpSpPr>
            <a:grpSpLocks/>
          </p:cNvGrpSpPr>
          <p:nvPr/>
        </p:nvGrpSpPr>
        <p:grpSpPr bwMode="auto">
          <a:xfrm>
            <a:off x="11328117" y="6556764"/>
            <a:ext cx="589722" cy="97534"/>
            <a:chOff x="496" y="1637"/>
            <a:chExt cx="5357" cy="886"/>
          </a:xfrm>
          <a:solidFill>
            <a:schemeClr val="bg1"/>
          </a:solidFill>
        </p:grpSpPr>
        <p:sp>
          <p:nvSpPr>
            <p:cNvPr id="19" name="Freeform 2">
              <a:extLst>
                <a:ext uri="{FF2B5EF4-FFF2-40B4-BE49-F238E27FC236}">
                  <a16:creationId xmlns:a16="http://schemas.microsoft.com/office/drawing/2014/main" id="{A13ECC34-9CB9-4844-98BE-6D31B6008389}"/>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3">
              <a:extLst>
                <a:ext uri="{FF2B5EF4-FFF2-40B4-BE49-F238E27FC236}">
                  <a16:creationId xmlns:a16="http://schemas.microsoft.com/office/drawing/2014/main" id="{D22449A5-A436-5F4F-B1B8-9589FD9579B1}"/>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4">
              <a:extLst>
                <a:ext uri="{FF2B5EF4-FFF2-40B4-BE49-F238E27FC236}">
                  <a16:creationId xmlns:a16="http://schemas.microsoft.com/office/drawing/2014/main" id="{604FE11E-3A88-5240-B452-99170BBCB635}"/>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5">
              <a:extLst>
                <a:ext uri="{FF2B5EF4-FFF2-40B4-BE49-F238E27FC236}">
                  <a16:creationId xmlns:a16="http://schemas.microsoft.com/office/drawing/2014/main" id="{B6E704AD-0468-0A4B-99DD-609CAD7DBBE8}"/>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6">
              <a:extLst>
                <a:ext uri="{FF2B5EF4-FFF2-40B4-BE49-F238E27FC236}">
                  <a16:creationId xmlns:a16="http://schemas.microsoft.com/office/drawing/2014/main" id="{307634C4-89EC-9C47-BE6D-B217FE45D9B6}"/>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7">
              <a:extLst>
                <a:ext uri="{FF2B5EF4-FFF2-40B4-BE49-F238E27FC236}">
                  <a16:creationId xmlns:a16="http://schemas.microsoft.com/office/drawing/2014/main" id="{EB31C9CE-23D4-6842-A624-D81F38BA8D0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a:extLst>
              <a:ext uri="{FF2B5EF4-FFF2-40B4-BE49-F238E27FC236}">
                <a16:creationId xmlns:a16="http://schemas.microsoft.com/office/drawing/2014/main" id="{644546D8-FDF7-9C48-82CE-497179717F82}"/>
              </a:ext>
            </a:extLst>
          </p:cNvPr>
          <p:cNvSpPr>
            <a:spLocks noGrp="1"/>
          </p:cNvSpPr>
          <p:nvPr>
            <p:ph type="title"/>
          </p:nvPr>
        </p:nvSpPr>
        <p:spPr>
          <a:xfrm>
            <a:off x="479425" y="476250"/>
            <a:ext cx="11233149" cy="825458"/>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4" name="Footer Placeholder 24">
            <a:extLst>
              <a:ext uri="{FF2B5EF4-FFF2-40B4-BE49-F238E27FC236}">
                <a16:creationId xmlns:a16="http://schemas.microsoft.com/office/drawing/2014/main" id="{E3795D2E-962E-421E-818E-11EC17C148EB}"/>
              </a:ext>
            </a:extLst>
          </p:cNvPr>
          <p:cNvSpPr>
            <a:spLocks noGrp="1"/>
          </p:cNvSpPr>
          <p:nvPr>
            <p:ph type="ftr" sz="quarter" idx="10"/>
          </p:nvPr>
        </p:nvSpPr>
        <p:spPr>
          <a:xfrm>
            <a:off x="479425" y="6511037"/>
            <a:ext cx="1966275" cy="200480"/>
          </a:xfrm>
        </p:spPr>
        <p:txBody>
          <a:bodyPr/>
          <a:lstStyle>
            <a:lvl1pPr>
              <a:defRPr sz="900">
                <a:solidFill>
                  <a:schemeClr val="bg1"/>
                </a:solidFill>
              </a:defRPr>
            </a:lvl1pPr>
          </a:lstStyle>
          <a:p>
            <a:r>
              <a:rPr lang="en-US"/>
              <a:t> </a:t>
            </a:r>
          </a:p>
        </p:txBody>
      </p:sp>
      <p:sp>
        <p:nvSpPr>
          <p:cNvPr id="5" name="Slide Number Placeholder 25">
            <a:extLst>
              <a:ext uri="{FF2B5EF4-FFF2-40B4-BE49-F238E27FC236}">
                <a16:creationId xmlns:a16="http://schemas.microsoft.com/office/drawing/2014/main" id="{EDCC0A8F-2945-84F3-F169-60486AFC51CD}"/>
              </a:ext>
            </a:extLst>
          </p:cNvPr>
          <p:cNvSpPr>
            <a:spLocks noGrp="1"/>
          </p:cNvSpPr>
          <p:nvPr>
            <p:ph type="sldNum" sz="quarter" idx="11"/>
          </p:nvPr>
        </p:nvSpPr>
        <p:spPr>
          <a:xfrm>
            <a:off x="78786" y="6511037"/>
            <a:ext cx="400639" cy="200480"/>
          </a:xfrm>
          <a:prstGeom prst="rect">
            <a:avLst/>
          </a:prstGeom>
        </p:spPr>
        <p:txBody>
          <a:bodyPr/>
          <a:lstStyle>
            <a:lvl1pPr>
              <a:defRPr sz="900">
                <a:solidFill>
                  <a:schemeClr val="bg1"/>
                </a:solidFill>
              </a:defRPr>
            </a:lvl1pPr>
          </a:lstStyle>
          <a:p>
            <a:fld id="{0B4E209A-B732-E041-B035-762E24F34A7B}" type="slidenum">
              <a:rPr lang="en-US" smtClean="0"/>
              <a:pPr/>
              <a:t>‹N›</a:t>
            </a:fld>
            <a:endParaRPr lang="en-US"/>
          </a:p>
        </p:txBody>
      </p:sp>
      <p:sp>
        <p:nvSpPr>
          <p:cNvPr id="6" name="Content Placeholder 2">
            <a:extLst>
              <a:ext uri="{FF2B5EF4-FFF2-40B4-BE49-F238E27FC236}">
                <a16:creationId xmlns:a16="http://schemas.microsoft.com/office/drawing/2014/main" id="{4BBEAF88-3890-77D3-A1A0-54341FA5F7C7}"/>
              </a:ext>
            </a:extLst>
          </p:cNvPr>
          <p:cNvSpPr>
            <a:spLocks noGrp="1"/>
          </p:cNvSpPr>
          <p:nvPr>
            <p:ph idx="13" hasCustomPrompt="1"/>
          </p:nvPr>
        </p:nvSpPr>
        <p:spPr>
          <a:xfrm>
            <a:off x="479425" y="1304925"/>
            <a:ext cx="11243232" cy="5003800"/>
          </a:xfrm>
          <a:prstGeom prst="rect">
            <a:avLst/>
          </a:prstGeom>
        </p:spPr>
        <p:txBody>
          <a:bodyPr vert="horz" lIns="91440" tIns="45720" rIns="91440" bIns="45720" spcCol="54000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4"/>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5"/>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6"/>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4"/>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grpSp>
        <p:nvGrpSpPr>
          <p:cNvPr id="3" name="Group 1">
            <a:extLst>
              <a:ext uri="{FF2B5EF4-FFF2-40B4-BE49-F238E27FC236}">
                <a16:creationId xmlns:a16="http://schemas.microsoft.com/office/drawing/2014/main" id="{05F264B5-359A-96CA-6D55-C499AB7B2AE2}"/>
              </a:ext>
            </a:extLst>
          </p:cNvPr>
          <p:cNvGrpSpPr>
            <a:grpSpLocks/>
          </p:cNvGrpSpPr>
          <p:nvPr userDrawn="1"/>
        </p:nvGrpSpPr>
        <p:grpSpPr bwMode="auto">
          <a:xfrm>
            <a:off x="11328117" y="6556764"/>
            <a:ext cx="589722" cy="97534"/>
            <a:chOff x="496" y="1637"/>
            <a:chExt cx="5357" cy="886"/>
          </a:xfrm>
          <a:solidFill>
            <a:schemeClr val="bg1"/>
          </a:solidFill>
        </p:grpSpPr>
        <p:sp>
          <p:nvSpPr>
            <p:cNvPr id="7" name="Freeform 2">
              <a:extLst>
                <a:ext uri="{FF2B5EF4-FFF2-40B4-BE49-F238E27FC236}">
                  <a16:creationId xmlns:a16="http://schemas.microsoft.com/office/drawing/2014/main" id="{5CB1EBBB-4CD0-D251-07D2-4A9DC69F8C83}"/>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3">
              <a:extLst>
                <a:ext uri="{FF2B5EF4-FFF2-40B4-BE49-F238E27FC236}">
                  <a16:creationId xmlns:a16="http://schemas.microsoft.com/office/drawing/2014/main" id="{7423DCDF-8248-DADD-83B7-3896BC3C233E}"/>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4">
              <a:extLst>
                <a:ext uri="{FF2B5EF4-FFF2-40B4-BE49-F238E27FC236}">
                  <a16:creationId xmlns:a16="http://schemas.microsoft.com/office/drawing/2014/main" id="{4D71685A-9E4B-F17A-4EB1-56F9DE596356}"/>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5">
              <a:extLst>
                <a:ext uri="{FF2B5EF4-FFF2-40B4-BE49-F238E27FC236}">
                  <a16:creationId xmlns:a16="http://schemas.microsoft.com/office/drawing/2014/main" id="{22E450BE-9D1D-A521-B6DB-B91A1B5D7925}"/>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6">
              <a:extLst>
                <a:ext uri="{FF2B5EF4-FFF2-40B4-BE49-F238E27FC236}">
                  <a16:creationId xmlns:a16="http://schemas.microsoft.com/office/drawing/2014/main" id="{8E003FBE-A6DF-1CEC-3DE1-F93B2E2A07EB}"/>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7">
              <a:extLst>
                <a:ext uri="{FF2B5EF4-FFF2-40B4-BE49-F238E27FC236}">
                  <a16:creationId xmlns:a16="http://schemas.microsoft.com/office/drawing/2014/main" id="{7EFD3362-A715-3096-7454-E18E26CBD65C}"/>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783209622"/>
      </p:ext>
    </p:extLst>
  </p:cSld>
  <p:clrMapOvr>
    <a:masterClrMapping/>
  </p:clrMapOvr>
  <p:extLst>
    <p:ext uri="{DCECCB84-F9BA-43D5-87BE-67443E8EF086}">
      <p15:sldGuideLst xmlns:p15="http://schemas.microsoft.com/office/powerpoint/2012/main">
        <p15:guide id="14" orient="horz" pos="2160">
          <p15:clr>
            <a:srgbClr val="FBAE40"/>
          </p15:clr>
        </p15:guide>
        <p15:guide id="15" pos="3840">
          <p15:clr>
            <a:srgbClr val="FBAE40"/>
          </p15:clr>
        </p15:guide>
        <p15:guide id="16" pos="3704">
          <p15:clr>
            <a:srgbClr val="FBAE40"/>
          </p15:clr>
        </p15:guide>
        <p15:guide id="17" pos="3976">
          <p15:clr>
            <a:srgbClr val="FBAE40"/>
          </p15:clr>
        </p15:guide>
        <p15:guide id="18" pos="302">
          <p15:clr>
            <a:srgbClr val="FBAE40"/>
          </p15:clr>
        </p15:guide>
        <p15:guide id="19" pos="7378">
          <p15:clr>
            <a:srgbClr val="FBAE40"/>
          </p15:clr>
        </p15:guide>
        <p15:guide id="20" orient="horz" pos="300">
          <p15:clr>
            <a:srgbClr val="FBAE40"/>
          </p15:clr>
        </p15:guide>
        <p15:guide id="21" orient="horz" pos="822">
          <p15:clr>
            <a:srgbClr val="FBAE40"/>
          </p15:clr>
        </p15:guide>
        <p15:guide id="22" orient="horz" pos="3974">
          <p15:clr>
            <a:srgbClr val="FBAE40"/>
          </p15:clr>
        </p15:guide>
        <p15:guide id="23" pos="2706">
          <p15:clr>
            <a:srgbClr val="FBAE40"/>
          </p15:clr>
        </p15:guide>
        <p15:guide id="24" pos="2570">
          <p15:clr>
            <a:srgbClr val="FBAE40"/>
          </p15:clr>
        </p15:guide>
        <p15:guide id="25" pos="4974">
          <p15:clr>
            <a:srgbClr val="FBAE40"/>
          </p15:clr>
        </p15:guide>
        <p15:guide id="26" pos="511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hield Left - Small - Light">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DDC057-8C27-307A-DC20-2AF06A395012}"/>
              </a:ext>
            </a:extLst>
          </p:cNvPr>
          <p:cNvSpPr>
            <a:spLocks noGrp="1"/>
          </p:cNvSpPr>
          <p:nvPr>
            <p:ph type="pic" sz="quarter" idx="10"/>
          </p:nvPr>
        </p:nvSpPr>
        <p:spPr>
          <a:xfrm>
            <a:off x="-13511" y="-9007"/>
            <a:ext cx="3812329" cy="6463165"/>
          </a:xfrm>
          <a:custGeom>
            <a:avLst/>
            <a:gdLst>
              <a:gd name="connsiteX0" fmla="*/ 0 w 3812329"/>
              <a:gd name="connsiteY0" fmla="*/ 0 h 6463165"/>
              <a:gd name="connsiteX1" fmla="*/ 3812329 w 3812329"/>
              <a:gd name="connsiteY1" fmla="*/ 0 h 6463165"/>
              <a:gd name="connsiteX2" fmla="*/ 3812329 w 3812329"/>
              <a:gd name="connsiteY2" fmla="*/ 3438145 h 6463165"/>
              <a:gd name="connsiteX3" fmla="*/ 3812260 w 3812329"/>
              <a:gd name="connsiteY3" fmla="*/ 3438145 h 6463165"/>
              <a:gd name="connsiteX4" fmla="*/ 3812329 w 3812329"/>
              <a:gd name="connsiteY4" fmla="*/ 3439516 h 6463165"/>
              <a:gd name="connsiteX5" fmla="*/ 3105531 w 3812329"/>
              <a:gd name="connsiteY5" fmla="*/ 4768828 h 6463165"/>
              <a:gd name="connsiteX6" fmla="*/ 3022551 w 3812329"/>
              <a:gd name="connsiteY6" fmla="*/ 4819239 h 6463165"/>
              <a:gd name="connsiteX7" fmla="*/ 3024069 w 3812329"/>
              <a:gd name="connsiteY7" fmla="*/ 4819239 h 6463165"/>
              <a:gd name="connsiteX8" fmla="*/ 3009642 w 3812329"/>
              <a:gd name="connsiteY8" fmla="*/ 4827081 h 6463165"/>
              <a:gd name="connsiteX9" fmla="*/ 2973354 w 3812329"/>
              <a:gd name="connsiteY9" fmla="*/ 4849127 h 6463165"/>
              <a:gd name="connsiteX10" fmla="*/ 2935894 w 3812329"/>
              <a:gd name="connsiteY10" fmla="*/ 4867172 h 6463165"/>
              <a:gd name="connsiteX11" fmla="*/ 0 w 3812329"/>
              <a:gd name="connsiteY11" fmla="*/ 6463165 h 646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2329" h="6463165">
                <a:moveTo>
                  <a:pt x="0" y="0"/>
                </a:moveTo>
                <a:lnTo>
                  <a:pt x="3812329" y="0"/>
                </a:lnTo>
                <a:lnTo>
                  <a:pt x="3812329" y="3438145"/>
                </a:lnTo>
                <a:lnTo>
                  <a:pt x="3812260" y="3438145"/>
                </a:lnTo>
                <a:lnTo>
                  <a:pt x="3812329" y="3439516"/>
                </a:lnTo>
                <a:cubicBezTo>
                  <a:pt x="3812329" y="3992869"/>
                  <a:pt x="3531962" y="4480741"/>
                  <a:pt x="3105531" y="4768828"/>
                </a:cubicBezTo>
                <a:lnTo>
                  <a:pt x="3022551" y="4819239"/>
                </a:lnTo>
                <a:lnTo>
                  <a:pt x="3024069" y="4819239"/>
                </a:lnTo>
                <a:lnTo>
                  <a:pt x="3009642" y="4827081"/>
                </a:lnTo>
                <a:lnTo>
                  <a:pt x="2973354" y="4849127"/>
                </a:lnTo>
                <a:lnTo>
                  <a:pt x="2935894" y="4867172"/>
                </a:lnTo>
                <a:lnTo>
                  <a:pt x="0" y="6463165"/>
                </a:lnTo>
                <a:close/>
              </a:path>
            </a:pathLst>
          </a:custGeom>
          <a:blipFill>
            <a:blip r:embed="rId2"/>
            <a:stretch>
              <a:fillRect/>
            </a:stretch>
          </a:blipFill>
          <a:ln w="12700">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a:solidFill>
                  <a:schemeClr val="bg1"/>
                </a:solidFill>
              </a:defRPr>
            </a:lvl1pPr>
          </a:lstStyle>
          <a:p>
            <a:r>
              <a:rPr lang="it-IT"/>
              <a:t>Fare clic sull'icona per inserire un'immagine</a:t>
            </a:r>
            <a:endParaRPr lang="en-US"/>
          </a:p>
        </p:txBody>
      </p:sp>
      <p:pic>
        <p:nvPicPr>
          <p:cNvPr id="5" name="Graphic 4">
            <a:extLst>
              <a:ext uri="{FF2B5EF4-FFF2-40B4-BE49-F238E27FC236}">
                <a16:creationId xmlns:a16="http://schemas.microsoft.com/office/drawing/2014/main" id="{EB9EC520-2ECA-F7E2-3C87-3C6536F3AED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85183" y="6495555"/>
            <a:ext cx="1449617" cy="138551"/>
          </a:xfrm>
          <a:prstGeom prst="rect">
            <a:avLst/>
          </a:prstGeom>
          <a:effectLst/>
        </p:spPr>
      </p:pic>
      <p:sp>
        <p:nvSpPr>
          <p:cNvPr id="4" name="Title 5">
            <a:extLst>
              <a:ext uri="{FF2B5EF4-FFF2-40B4-BE49-F238E27FC236}">
                <a16:creationId xmlns:a16="http://schemas.microsoft.com/office/drawing/2014/main" id="{AA3350E1-99A9-2B0D-0722-EA6A60DDE1FC}"/>
              </a:ext>
            </a:extLst>
          </p:cNvPr>
          <p:cNvSpPr>
            <a:spLocks noGrp="1"/>
          </p:cNvSpPr>
          <p:nvPr>
            <p:ph type="title" hasCustomPrompt="1"/>
          </p:nvPr>
        </p:nvSpPr>
        <p:spPr>
          <a:xfrm>
            <a:off x="4004441" y="466676"/>
            <a:ext cx="7898708" cy="446084"/>
          </a:xfrm>
        </p:spPr>
        <p:txBody>
          <a:bodyPr/>
          <a:lstStyle>
            <a:lvl1pPr>
              <a:defRPr sz="3200" spc="-50" baseline="0">
                <a:solidFill>
                  <a:schemeClr val="tx2"/>
                </a:solidFill>
              </a:defRPr>
            </a:lvl1pPr>
          </a:lstStyle>
          <a:p>
            <a:r>
              <a:rPr lang="en-US"/>
              <a:t>Click to add title</a:t>
            </a:r>
          </a:p>
        </p:txBody>
      </p:sp>
      <p:sp>
        <p:nvSpPr>
          <p:cNvPr id="2" name="Footer Placeholder 4">
            <a:extLst>
              <a:ext uri="{FF2B5EF4-FFF2-40B4-BE49-F238E27FC236}">
                <a16:creationId xmlns:a16="http://schemas.microsoft.com/office/drawing/2014/main" id="{D7924CCD-3AAF-3DA1-F15F-C08A2D110EE1}"/>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endParaRPr lang="en-US"/>
          </a:p>
        </p:txBody>
      </p:sp>
      <p:sp>
        <p:nvSpPr>
          <p:cNvPr id="7" name="Slide Number Placeholder 5">
            <a:extLst>
              <a:ext uri="{FF2B5EF4-FFF2-40B4-BE49-F238E27FC236}">
                <a16:creationId xmlns:a16="http://schemas.microsoft.com/office/drawing/2014/main" id="{C2ABC922-5CBC-A1DE-F8D1-403A37E27704}"/>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C1FF6DA9-008F-8B48-92A6-B652298478BF}" type="slidenum">
              <a:rPr lang="en-US" smtClean="0"/>
              <a:t>‹N›</a:t>
            </a:fld>
            <a:endParaRPr lang="en-US"/>
          </a:p>
        </p:txBody>
      </p:sp>
      <p:sp>
        <p:nvSpPr>
          <p:cNvPr id="8" name="Text Placeholder 2">
            <a:extLst>
              <a:ext uri="{FF2B5EF4-FFF2-40B4-BE49-F238E27FC236}">
                <a16:creationId xmlns:a16="http://schemas.microsoft.com/office/drawing/2014/main" id="{D19F08BE-BE92-7C0B-A93F-5A8827A7764F}"/>
              </a:ext>
            </a:extLst>
          </p:cNvPr>
          <p:cNvSpPr>
            <a:spLocks noGrp="1"/>
          </p:cNvSpPr>
          <p:nvPr>
            <p:ph type="body" sz="quarter" idx="14"/>
          </p:nvPr>
        </p:nvSpPr>
        <p:spPr>
          <a:xfrm>
            <a:off x="4004441" y="1600200"/>
            <a:ext cx="7898708" cy="47021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pic>
        <p:nvPicPr>
          <p:cNvPr id="3" name="Graphic 2">
            <a:extLst>
              <a:ext uri="{FF2B5EF4-FFF2-40B4-BE49-F238E27FC236}">
                <a16:creationId xmlns:a16="http://schemas.microsoft.com/office/drawing/2014/main" id="{738A348B-889D-8478-3476-7467D86DB83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4232053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Logo">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6F257F-F009-A063-3E09-3B55E1A22B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38700" y="3219450"/>
            <a:ext cx="2514600" cy="419100"/>
          </a:xfrm>
          <a:prstGeom prst="rect">
            <a:avLst/>
          </a:prstGeom>
        </p:spPr>
      </p:pic>
      <p:pic>
        <p:nvPicPr>
          <p:cNvPr id="2" name="Picture 1">
            <a:extLst>
              <a:ext uri="{FF2B5EF4-FFF2-40B4-BE49-F238E27FC236}">
                <a16:creationId xmlns:a16="http://schemas.microsoft.com/office/drawing/2014/main" id="{19379ED1-1278-EFA2-8FBC-0EA4D8AF074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700" y="3219450"/>
            <a:ext cx="2514600" cy="419100"/>
          </a:xfrm>
          <a:prstGeom prst="rect">
            <a:avLst/>
          </a:prstGeom>
        </p:spPr>
      </p:pic>
    </p:spTree>
    <p:extLst>
      <p:ext uri="{BB962C8B-B14F-4D97-AF65-F5344CB8AC3E}">
        <p14:creationId xmlns:p14="http://schemas.microsoft.com/office/powerpoint/2010/main" val="18721777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Logo + Tagline">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ACF1C0-EB38-3112-1E0C-55BE2B5AA12E}"/>
              </a:ext>
            </a:extLst>
          </p:cNvPr>
          <p:cNvPicPr>
            <a:picLocks noChangeAspect="1"/>
          </p:cNvPicPr>
          <p:nvPr userDrawn="1"/>
        </p:nvPicPr>
        <p:blipFill>
          <a:blip r:embed="rId2"/>
          <a:stretch>
            <a:fillRect/>
          </a:stretch>
        </p:blipFill>
        <p:spPr>
          <a:xfrm>
            <a:off x="4838700" y="3026664"/>
            <a:ext cx="2514600" cy="804672"/>
          </a:xfrm>
          <a:prstGeom prst="rect">
            <a:avLst/>
          </a:prstGeom>
        </p:spPr>
      </p:pic>
    </p:spTree>
    <p:extLst>
      <p:ext uri="{BB962C8B-B14F-4D97-AF65-F5344CB8AC3E}">
        <p14:creationId xmlns:p14="http://schemas.microsoft.com/office/powerpoint/2010/main" val="963035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 Content (White)">
    <p:bg>
      <p:bgPr>
        <a:solidFill>
          <a:schemeClr val="bg1"/>
        </a:solidFill>
        <a:effectLst/>
      </p:bgPr>
    </p:bg>
    <p:spTree>
      <p:nvGrpSpPr>
        <p:cNvPr id="1" name=""/>
        <p:cNvGrpSpPr/>
        <p:nvPr/>
      </p:nvGrpSpPr>
      <p:grpSpPr>
        <a:xfrm>
          <a:off x="0" y="0"/>
          <a:ext cx="0" cy="0"/>
          <a:chOff x="0" y="0"/>
          <a:chExt cx="0" cy="0"/>
        </a:xfrm>
      </p:grpSpPr>
      <p:grpSp>
        <p:nvGrpSpPr>
          <p:cNvPr id="10" name="Group 1">
            <a:extLst>
              <a:ext uri="{FF2B5EF4-FFF2-40B4-BE49-F238E27FC236}">
                <a16:creationId xmlns:a16="http://schemas.microsoft.com/office/drawing/2014/main" id="{C2939959-FE33-1741-8C31-0EF8AA2B9089}"/>
              </a:ext>
            </a:extLst>
          </p:cNvPr>
          <p:cNvGrpSpPr>
            <a:grpSpLocks/>
          </p:cNvGrpSpPr>
          <p:nvPr/>
        </p:nvGrpSpPr>
        <p:grpSpPr bwMode="auto">
          <a:xfrm>
            <a:off x="11328117" y="6556764"/>
            <a:ext cx="589722" cy="97534"/>
            <a:chOff x="496" y="1637"/>
            <a:chExt cx="5357" cy="886"/>
          </a:xfrm>
          <a:solidFill>
            <a:srgbClr val="005BC8"/>
          </a:solidFill>
        </p:grpSpPr>
        <p:sp>
          <p:nvSpPr>
            <p:cNvPr id="13" name="Freeform 2">
              <a:extLst>
                <a:ext uri="{FF2B5EF4-FFF2-40B4-BE49-F238E27FC236}">
                  <a16:creationId xmlns:a16="http://schemas.microsoft.com/office/drawing/2014/main" id="{F9AF4141-D486-8E4A-B2AC-F90093C9F1FB}"/>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3">
              <a:extLst>
                <a:ext uri="{FF2B5EF4-FFF2-40B4-BE49-F238E27FC236}">
                  <a16:creationId xmlns:a16="http://schemas.microsoft.com/office/drawing/2014/main" id="{B54BD1E4-F994-E54E-85DF-3260C6CB2475}"/>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4">
              <a:extLst>
                <a:ext uri="{FF2B5EF4-FFF2-40B4-BE49-F238E27FC236}">
                  <a16:creationId xmlns:a16="http://schemas.microsoft.com/office/drawing/2014/main" id="{1D00B875-4B7F-974B-9BCA-C64135E95A02}"/>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5">
              <a:extLst>
                <a:ext uri="{FF2B5EF4-FFF2-40B4-BE49-F238E27FC236}">
                  <a16:creationId xmlns:a16="http://schemas.microsoft.com/office/drawing/2014/main" id="{4D55CE47-B2E6-8948-B9A3-DC291A51D40D}"/>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6">
              <a:extLst>
                <a:ext uri="{FF2B5EF4-FFF2-40B4-BE49-F238E27FC236}">
                  <a16:creationId xmlns:a16="http://schemas.microsoft.com/office/drawing/2014/main" id="{3DF43F92-3FC9-AE44-8D84-693B9EC5E8E7}"/>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7">
              <a:extLst>
                <a:ext uri="{FF2B5EF4-FFF2-40B4-BE49-F238E27FC236}">
                  <a16:creationId xmlns:a16="http://schemas.microsoft.com/office/drawing/2014/main" id="{CD2E6813-40C3-C849-A653-8366F616DDA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 name="Footer Placeholder 1">
            <a:extLst>
              <a:ext uri="{FF2B5EF4-FFF2-40B4-BE49-F238E27FC236}">
                <a16:creationId xmlns:a16="http://schemas.microsoft.com/office/drawing/2014/main" id="{BF7DF6B6-EC0E-0A4B-9576-DB5927A591DE}"/>
              </a:ext>
            </a:extLst>
          </p:cNvPr>
          <p:cNvSpPr>
            <a:spLocks noGrp="1"/>
          </p:cNvSpPr>
          <p:nvPr>
            <p:ph type="ftr" sz="quarter" idx="10"/>
          </p:nvPr>
        </p:nvSpPr>
        <p:spPr/>
        <p:txBody>
          <a:bodyPr/>
          <a:lstStyle>
            <a:lvl1pPr>
              <a:defRPr sz="900"/>
            </a:lvl1pPr>
          </a:lstStyle>
          <a:p>
            <a:r>
              <a:rPr lang="en-US"/>
              <a:t> </a:t>
            </a:r>
          </a:p>
        </p:txBody>
      </p:sp>
      <p:sp>
        <p:nvSpPr>
          <p:cNvPr id="20" name="Title 1">
            <a:extLst>
              <a:ext uri="{FF2B5EF4-FFF2-40B4-BE49-F238E27FC236}">
                <a16:creationId xmlns:a16="http://schemas.microsoft.com/office/drawing/2014/main" id="{A3C9B3A8-9345-1A4F-8DEE-AC64D4CD2BC1}"/>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rgbClr val="004FB5"/>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23" name="Content Placeholder 2">
            <a:extLst>
              <a:ext uri="{FF2B5EF4-FFF2-40B4-BE49-F238E27FC236}">
                <a16:creationId xmlns:a16="http://schemas.microsoft.com/office/drawing/2014/main" id="{E0244DDA-1835-814A-9266-14414C3301CB}"/>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a:extLst>
                    <a:ext uri="{96DAC541-7B7A-43D3-8B79-37D633B846F1}">
                      <asvg:svgBlip xmlns:asvg="http://schemas.microsoft.com/office/drawing/2016/SVG/main" r:embed="rId2"/>
                    </a:ext>
                  </a:extLst>
                </a:blip>
              </a:buBlip>
              <a:tabLst/>
              <a:defRPr sz="2400" b="0" i="0" kern="1200" spc="-20" baseline="0">
                <a:solidFill>
                  <a:schemeClr val="tx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a:extLst>
                    <a:ext uri="{96DAC541-7B7A-43D3-8B79-37D633B846F1}">
                      <asvg:svgBlip xmlns:asvg="http://schemas.microsoft.com/office/drawing/2016/SVG/main" r:embed="rId3"/>
                    </a:ext>
                  </a:extLst>
                </a:blip>
              </a:buBlip>
              <a:tabLst/>
              <a:defRPr sz="2000" b="0" i="0" kern="1200" spc="-20" baseline="0">
                <a:solidFill>
                  <a:schemeClr val="tx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a:extLst>
                    <a:ext uri="{96DAC541-7B7A-43D3-8B79-37D633B846F1}">
                      <asvg:svgBlip xmlns:asvg="http://schemas.microsoft.com/office/drawing/2016/SVG/main" r:embed="rId4"/>
                    </a:ext>
                  </a:extLst>
                </a:blip>
              </a:buBlip>
              <a:tabLst/>
              <a:defRPr sz="1800" b="0" i="0" kern="1200" spc="-20" baseline="0">
                <a:solidFill>
                  <a:schemeClr val="tx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a:extLst>
                    <a:ext uri="{96DAC541-7B7A-43D3-8B79-37D633B846F1}">
                      <asvg:svgBlip xmlns:asvg="http://schemas.microsoft.com/office/drawing/2016/SVG/main" r:embed="rId5"/>
                    </a:ext>
                  </a:extLst>
                </a:blip>
              </a:buBlip>
              <a:tabLst/>
              <a:defRPr sz="1600" b="0" i="0" kern="1200" spc="-20" baseline="0">
                <a:solidFill>
                  <a:schemeClr val="tx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a:extLst>
                    <a:ext uri="{96DAC541-7B7A-43D3-8B79-37D633B846F1}">
                      <asvg:svgBlip xmlns:asvg="http://schemas.microsoft.com/office/drawing/2016/SVG/main" r:embed="rId2"/>
                    </a:ext>
                  </a:extLst>
                </a:blip>
              </a:buBlip>
              <a:tabLst/>
              <a:defRPr sz="1400" b="0" i="0" kern="1200" spc="-20" baseline="0">
                <a:solidFill>
                  <a:schemeClr val="tx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a:extLst>
                    <a:ext uri="{96DAC541-7B7A-43D3-8B79-37D633B846F1}">
                      <asvg:svgBlip xmlns:asvg="http://schemas.microsoft.com/office/drawing/2016/SVG/main" r:embed="rId3"/>
                    </a:ext>
                  </a:extLst>
                </a:blip>
              </a:buBlip>
              <a:tabLst/>
              <a:defRPr sz="1400" b="0" i="0" kern="1200">
                <a:solidFill>
                  <a:schemeClr val="tx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
        <p:nvSpPr>
          <p:cNvPr id="21" name="Footer Placeholder 1">
            <a:extLst>
              <a:ext uri="{FF2B5EF4-FFF2-40B4-BE49-F238E27FC236}">
                <a16:creationId xmlns:a16="http://schemas.microsoft.com/office/drawing/2014/main" id="{99145EFA-FCBE-F707-9450-3A974BABB25B}"/>
              </a:ext>
            </a:extLst>
          </p:cNvPr>
          <p:cNvSpPr txBox="1">
            <a:spLocks/>
          </p:cNvSpPr>
          <p:nvPr/>
        </p:nvSpPr>
        <p:spPr>
          <a:xfrm>
            <a:off x="160898" y="6511037"/>
            <a:ext cx="400638" cy="200480"/>
          </a:xfrm>
          <a:prstGeom prst="rect">
            <a:avLst/>
          </a:prstGeom>
        </p:spPr>
        <p:txBody>
          <a:bodyPr vert="horz" lIns="0" tIns="46800" rIns="0" bIns="46800" rtlCol="0" anchor="ctr"/>
          <a:lstStyle>
            <a:defPPr>
              <a:defRPr lang="en-US"/>
            </a:defPPr>
            <a:lvl1pPr marL="0" algn="l" defTabSz="914400" rtl="0" eaLnBrk="1" latinLnBrk="0" hangingPunct="1">
              <a:defRPr sz="900" b="0" i="0" kern="1200">
                <a:solidFill>
                  <a:schemeClr val="accent1"/>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5F99A05-F824-4B20-B6EA-1BB2D584A8DE}" type="slidenum">
              <a:rPr lang="en-US" smtClean="0"/>
              <a:pPr algn="ctr"/>
              <a:t>‹N›</a:t>
            </a:fld>
            <a:endParaRPr lang="en-US"/>
          </a:p>
        </p:txBody>
      </p:sp>
      <p:grpSp>
        <p:nvGrpSpPr>
          <p:cNvPr id="19" name="Group 1">
            <a:extLst>
              <a:ext uri="{FF2B5EF4-FFF2-40B4-BE49-F238E27FC236}">
                <a16:creationId xmlns:a16="http://schemas.microsoft.com/office/drawing/2014/main" id="{9DA4FED0-F072-4364-895E-09D20D97C3CB}"/>
              </a:ext>
            </a:extLst>
          </p:cNvPr>
          <p:cNvGrpSpPr>
            <a:grpSpLocks/>
          </p:cNvGrpSpPr>
          <p:nvPr userDrawn="1"/>
        </p:nvGrpSpPr>
        <p:grpSpPr bwMode="auto">
          <a:xfrm>
            <a:off x="11328117" y="6556764"/>
            <a:ext cx="589722" cy="97534"/>
            <a:chOff x="496" y="1637"/>
            <a:chExt cx="5357" cy="886"/>
          </a:xfrm>
          <a:solidFill>
            <a:srgbClr val="005BC8"/>
          </a:solidFill>
        </p:grpSpPr>
        <p:sp>
          <p:nvSpPr>
            <p:cNvPr id="22" name="Freeform 2">
              <a:extLst>
                <a:ext uri="{FF2B5EF4-FFF2-40B4-BE49-F238E27FC236}">
                  <a16:creationId xmlns:a16="http://schemas.microsoft.com/office/drawing/2014/main" id="{E0A56B19-5756-4540-8C59-C6467F5594FB}"/>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3">
              <a:extLst>
                <a:ext uri="{FF2B5EF4-FFF2-40B4-BE49-F238E27FC236}">
                  <a16:creationId xmlns:a16="http://schemas.microsoft.com/office/drawing/2014/main" id="{CB8B3447-90BE-45FE-AB4B-B8533BF11574}"/>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5" name="Freeform 4">
              <a:extLst>
                <a:ext uri="{FF2B5EF4-FFF2-40B4-BE49-F238E27FC236}">
                  <a16:creationId xmlns:a16="http://schemas.microsoft.com/office/drawing/2014/main" id="{BB30B89B-5EFE-45C4-AB68-50FADFE0DB11}"/>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6" name="Freeform 5">
              <a:extLst>
                <a:ext uri="{FF2B5EF4-FFF2-40B4-BE49-F238E27FC236}">
                  <a16:creationId xmlns:a16="http://schemas.microsoft.com/office/drawing/2014/main" id="{772EF160-6A5A-425B-81FD-F11856B0550F}"/>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7" name="Freeform 6">
              <a:extLst>
                <a:ext uri="{FF2B5EF4-FFF2-40B4-BE49-F238E27FC236}">
                  <a16:creationId xmlns:a16="http://schemas.microsoft.com/office/drawing/2014/main" id="{D678D49D-3713-4953-B89B-4ECDE7E5D761}"/>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8" name="Freeform 7">
              <a:extLst>
                <a:ext uri="{FF2B5EF4-FFF2-40B4-BE49-F238E27FC236}">
                  <a16:creationId xmlns:a16="http://schemas.microsoft.com/office/drawing/2014/main" id="{F0B809AF-91E0-440A-86A4-C4C49A1086FA}"/>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12125077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4_Title + Content (Data Lake) White">
    <p:bg>
      <p:bgPr>
        <a:solidFill>
          <a:schemeClr val="bg1"/>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with low confidence">
            <a:extLst>
              <a:ext uri="{FF2B5EF4-FFF2-40B4-BE49-F238E27FC236}">
                <a16:creationId xmlns:a16="http://schemas.microsoft.com/office/drawing/2014/main" id="{F3DBAA41-5AAE-BA4A-9A8C-284BACA5E8F1}"/>
              </a:ext>
            </a:extLst>
          </p:cNvPr>
          <p:cNvPicPr>
            <a:picLocks noChangeAspect="1"/>
          </p:cNvPicPr>
          <p:nvPr userDrawn="1"/>
        </p:nvPicPr>
        <p:blipFill>
          <a:blip r:embed="rId2"/>
          <a:stretch>
            <a:fillRect/>
          </a:stretch>
        </p:blipFill>
        <p:spPr>
          <a:xfrm>
            <a:off x="160897" y="90505"/>
            <a:ext cx="12031103" cy="6767495"/>
          </a:xfrm>
          <a:prstGeom prst="rect">
            <a:avLst/>
          </a:prstGeom>
        </p:spPr>
      </p:pic>
      <p:grpSp>
        <p:nvGrpSpPr>
          <p:cNvPr id="10" name="Group 1">
            <a:extLst>
              <a:ext uri="{FF2B5EF4-FFF2-40B4-BE49-F238E27FC236}">
                <a16:creationId xmlns:a16="http://schemas.microsoft.com/office/drawing/2014/main" id="{C2939959-FE33-1741-8C31-0EF8AA2B9089}"/>
              </a:ext>
            </a:extLst>
          </p:cNvPr>
          <p:cNvGrpSpPr>
            <a:grpSpLocks/>
          </p:cNvGrpSpPr>
          <p:nvPr userDrawn="1"/>
        </p:nvGrpSpPr>
        <p:grpSpPr bwMode="auto">
          <a:xfrm>
            <a:off x="11328117" y="6556764"/>
            <a:ext cx="589722" cy="97534"/>
            <a:chOff x="496" y="1637"/>
            <a:chExt cx="5357" cy="886"/>
          </a:xfrm>
          <a:solidFill>
            <a:srgbClr val="005BC8"/>
          </a:solidFill>
        </p:grpSpPr>
        <p:sp>
          <p:nvSpPr>
            <p:cNvPr id="13" name="Freeform 2">
              <a:extLst>
                <a:ext uri="{FF2B5EF4-FFF2-40B4-BE49-F238E27FC236}">
                  <a16:creationId xmlns:a16="http://schemas.microsoft.com/office/drawing/2014/main" id="{F9AF4141-D486-8E4A-B2AC-F90093C9F1FB}"/>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3">
              <a:extLst>
                <a:ext uri="{FF2B5EF4-FFF2-40B4-BE49-F238E27FC236}">
                  <a16:creationId xmlns:a16="http://schemas.microsoft.com/office/drawing/2014/main" id="{B54BD1E4-F994-E54E-85DF-3260C6CB2475}"/>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4">
              <a:extLst>
                <a:ext uri="{FF2B5EF4-FFF2-40B4-BE49-F238E27FC236}">
                  <a16:creationId xmlns:a16="http://schemas.microsoft.com/office/drawing/2014/main" id="{1D00B875-4B7F-974B-9BCA-C64135E95A02}"/>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5">
              <a:extLst>
                <a:ext uri="{FF2B5EF4-FFF2-40B4-BE49-F238E27FC236}">
                  <a16:creationId xmlns:a16="http://schemas.microsoft.com/office/drawing/2014/main" id="{4D55CE47-B2E6-8948-B9A3-DC291A51D40D}"/>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6">
              <a:extLst>
                <a:ext uri="{FF2B5EF4-FFF2-40B4-BE49-F238E27FC236}">
                  <a16:creationId xmlns:a16="http://schemas.microsoft.com/office/drawing/2014/main" id="{3DF43F92-3FC9-AE44-8D84-693B9EC5E8E7}"/>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7">
              <a:extLst>
                <a:ext uri="{FF2B5EF4-FFF2-40B4-BE49-F238E27FC236}">
                  <a16:creationId xmlns:a16="http://schemas.microsoft.com/office/drawing/2014/main" id="{CD2E6813-40C3-C849-A653-8366F616DDA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 name="Footer Placeholder 1">
            <a:extLst>
              <a:ext uri="{FF2B5EF4-FFF2-40B4-BE49-F238E27FC236}">
                <a16:creationId xmlns:a16="http://schemas.microsoft.com/office/drawing/2014/main" id="{BF7DF6B6-EC0E-0A4B-9576-DB5927A591DE}"/>
              </a:ext>
            </a:extLst>
          </p:cNvPr>
          <p:cNvSpPr>
            <a:spLocks noGrp="1"/>
          </p:cNvSpPr>
          <p:nvPr>
            <p:ph type="ftr" sz="quarter" idx="10"/>
          </p:nvPr>
        </p:nvSpPr>
        <p:spPr/>
        <p:txBody>
          <a:bodyPr/>
          <a:lstStyle>
            <a:lvl1pPr>
              <a:defRPr sz="900"/>
            </a:lvl1pPr>
          </a:lstStyle>
          <a:p>
            <a:r>
              <a:rPr lang="en-US"/>
              <a:t> </a:t>
            </a:r>
          </a:p>
        </p:txBody>
      </p:sp>
      <p:sp>
        <p:nvSpPr>
          <p:cNvPr id="3" name="Slide Number Placeholder 2">
            <a:extLst>
              <a:ext uri="{FF2B5EF4-FFF2-40B4-BE49-F238E27FC236}">
                <a16:creationId xmlns:a16="http://schemas.microsoft.com/office/drawing/2014/main" id="{64AF01D5-09AE-1344-98E6-8FD66EDD54E5}"/>
              </a:ext>
            </a:extLst>
          </p:cNvPr>
          <p:cNvSpPr>
            <a:spLocks noGrp="1"/>
          </p:cNvSpPr>
          <p:nvPr>
            <p:ph type="sldNum" sz="quarter" idx="11"/>
          </p:nvPr>
        </p:nvSpPr>
        <p:spPr/>
        <p:txBody>
          <a:bodyPr/>
          <a:lstStyle>
            <a:lvl1pPr>
              <a:defRPr sz="900"/>
            </a:lvl1pPr>
          </a:lstStyle>
          <a:p>
            <a:fld id="{0B4E209A-B732-E041-B035-762E24F34A7B}" type="slidenum">
              <a:rPr lang="en-US" smtClean="0"/>
              <a:pPr/>
              <a:t>‹N›</a:t>
            </a:fld>
            <a:endParaRPr lang="en-US"/>
          </a:p>
        </p:txBody>
      </p:sp>
      <p:sp>
        <p:nvSpPr>
          <p:cNvPr id="22" name="Title 1">
            <a:extLst>
              <a:ext uri="{FF2B5EF4-FFF2-40B4-BE49-F238E27FC236}">
                <a16:creationId xmlns:a16="http://schemas.microsoft.com/office/drawing/2014/main" id="{78DEA9B9-C749-0E4E-AFE7-D42610273589}"/>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rgbClr val="004FB5"/>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9" name="Content Placeholder 2">
            <a:extLst>
              <a:ext uri="{FF2B5EF4-FFF2-40B4-BE49-F238E27FC236}">
                <a16:creationId xmlns:a16="http://schemas.microsoft.com/office/drawing/2014/main" id="{B7FA5922-0B9B-BA49-8868-0CF198002069}"/>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a:extLst>
                    <a:ext uri="{96DAC541-7B7A-43D3-8B79-37D633B846F1}">
                      <asvg:svgBlip xmlns:asvg="http://schemas.microsoft.com/office/drawing/2016/SVG/main" r:embed="rId3"/>
                    </a:ext>
                  </a:extLst>
                </a:blip>
              </a:buBlip>
              <a:tabLst/>
              <a:defRPr sz="2400" b="0" i="0" kern="1200" spc="-20" baseline="0">
                <a:solidFill>
                  <a:schemeClr val="tx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a:extLst>
                    <a:ext uri="{96DAC541-7B7A-43D3-8B79-37D633B846F1}">
                      <asvg:svgBlip xmlns:asvg="http://schemas.microsoft.com/office/drawing/2016/SVG/main" r:embed="rId4"/>
                    </a:ext>
                  </a:extLst>
                </a:blip>
              </a:buBlip>
              <a:tabLst/>
              <a:defRPr sz="2000" b="0" i="0" kern="1200" spc="-20" baseline="0">
                <a:solidFill>
                  <a:schemeClr val="tx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a:extLst>
                    <a:ext uri="{96DAC541-7B7A-43D3-8B79-37D633B846F1}">
                      <asvg:svgBlip xmlns:asvg="http://schemas.microsoft.com/office/drawing/2016/SVG/main" r:embed="rId5"/>
                    </a:ext>
                  </a:extLst>
                </a:blip>
              </a:buBlip>
              <a:tabLst/>
              <a:defRPr sz="1800" b="0" i="0" kern="1200" spc="-20" baseline="0">
                <a:solidFill>
                  <a:schemeClr val="tx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a:extLst>
                    <a:ext uri="{96DAC541-7B7A-43D3-8B79-37D633B846F1}">
                      <asvg:svgBlip xmlns:asvg="http://schemas.microsoft.com/office/drawing/2016/SVG/main" r:embed="rId6"/>
                    </a:ext>
                  </a:extLst>
                </a:blip>
              </a:buBlip>
              <a:tabLst/>
              <a:defRPr sz="1600" b="0" i="0" kern="1200" spc="-20" baseline="0">
                <a:solidFill>
                  <a:schemeClr val="tx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a:extLst>
                    <a:ext uri="{96DAC541-7B7A-43D3-8B79-37D633B846F1}">
                      <asvg:svgBlip xmlns:asvg="http://schemas.microsoft.com/office/drawing/2016/SVG/main" r:embed="rId3"/>
                    </a:ext>
                  </a:extLst>
                </a:blip>
              </a:buBlip>
              <a:tabLst/>
              <a:defRPr sz="1400" b="0" i="0" kern="1200" spc="-20" baseline="0">
                <a:solidFill>
                  <a:schemeClr val="tx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a:extLst>
                    <a:ext uri="{96DAC541-7B7A-43D3-8B79-37D633B846F1}">
                      <asvg:svgBlip xmlns:asvg="http://schemas.microsoft.com/office/drawing/2016/SVG/main" r:embed="rId4"/>
                    </a:ext>
                  </a:extLst>
                </a:blip>
              </a:buBlip>
              <a:tabLst/>
              <a:defRPr sz="1400" b="0" i="0" kern="1200">
                <a:solidFill>
                  <a:schemeClr val="tx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Tree>
    <p:extLst>
      <p:ext uri="{BB962C8B-B14F-4D97-AF65-F5344CB8AC3E}">
        <p14:creationId xmlns:p14="http://schemas.microsoft.com/office/powerpoint/2010/main" val="39321979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Title + Content (Mesh)">
    <p:spTree>
      <p:nvGrpSpPr>
        <p:cNvPr id="1" name=""/>
        <p:cNvGrpSpPr/>
        <p:nvPr/>
      </p:nvGrpSpPr>
      <p:grpSpPr>
        <a:xfrm>
          <a:off x="0" y="0"/>
          <a:ext cx="0" cy="0"/>
          <a:chOff x="0" y="0"/>
          <a:chExt cx="0" cy="0"/>
        </a:xfrm>
      </p:grpSpPr>
      <p:pic>
        <p:nvPicPr>
          <p:cNvPr id="12" name="Picture 11" descr="A picture containing dark, night sky&#10;&#10;Description automatically generated">
            <a:extLst>
              <a:ext uri="{FF2B5EF4-FFF2-40B4-BE49-F238E27FC236}">
                <a16:creationId xmlns:a16="http://schemas.microsoft.com/office/drawing/2014/main" id="{6A4AD5FD-181E-5049-BDBE-657517AD6CAF}"/>
              </a:ext>
            </a:extLst>
          </p:cNvPr>
          <p:cNvPicPr>
            <a:picLocks noChangeAspect="1"/>
          </p:cNvPicPr>
          <p:nvPr userDrawn="1"/>
        </p:nvPicPr>
        <p:blipFill>
          <a:blip r:embed="rId2">
            <a:alphaModFix amt="29000"/>
          </a:blip>
          <a:stretch>
            <a:fillRect/>
          </a:stretch>
        </p:blipFill>
        <p:spPr>
          <a:xfrm>
            <a:off x="0" y="0"/>
            <a:ext cx="12192000" cy="6858000"/>
          </a:xfrm>
          <a:prstGeom prst="rect">
            <a:avLst/>
          </a:prstGeom>
        </p:spPr>
      </p:pic>
      <p:grpSp>
        <p:nvGrpSpPr>
          <p:cNvPr id="18" name="Group 1">
            <a:extLst>
              <a:ext uri="{FF2B5EF4-FFF2-40B4-BE49-F238E27FC236}">
                <a16:creationId xmlns:a16="http://schemas.microsoft.com/office/drawing/2014/main" id="{246C8955-CCFA-9344-B1BE-8E43D8AC91E2}"/>
              </a:ext>
            </a:extLst>
          </p:cNvPr>
          <p:cNvGrpSpPr>
            <a:grpSpLocks/>
          </p:cNvGrpSpPr>
          <p:nvPr userDrawn="1"/>
        </p:nvGrpSpPr>
        <p:grpSpPr bwMode="auto">
          <a:xfrm>
            <a:off x="11328117" y="6556764"/>
            <a:ext cx="589722" cy="97534"/>
            <a:chOff x="496" y="1637"/>
            <a:chExt cx="5357" cy="886"/>
          </a:xfrm>
          <a:solidFill>
            <a:schemeClr val="bg1"/>
          </a:solidFill>
        </p:grpSpPr>
        <p:sp>
          <p:nvSpPr>
            <p:cNvPr id="19" name="Freeform 2">
              <a:extLst>
                <a:ext uri="{FF2B5EF4-FFF2-40B4-BE49-F238E27FC236}">
                  <a16:creationId xmlns:a16="http://schemas.microsoft.com/office/drawing/2014/main" id="{A13ECC34-9CB9-4844-98BE-6D31B6008389}"/>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3">
              <a:extLst>
                <a:ext uri="{FF2B5EF4-FFF2-40B4-BE49-F238E27FC236}">
                  <a16:creationId xmlns:a16="http://schemas.microsoft.com/office/drawing/2014/main" id="{D22449A5-A436-5F4F-B1B8-9589FD9579B1}"/>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4">
              <a:extLst>
                <a:ext uri="{FF2B5EF4-FFF2-40B4-BE49-F238E27FC236}">
                  <a16:creationId xmlns:a16="http://schemas.microsoft.com/office/drawing/2014/main" id="{604FE11E-3A88-5240-B452-99170BBCB635}"/>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5">
              <a:extLst>
                <a:ext uri="{FF2B5EF4-FFF2-40B4-BE49-F238E27FC236}">
                  <a16:creationId xmlns:a16="http://schemas.microsoft.com/office/drawing/2014/main" id="{B6E704AD-0468-0A4B-99DD-609CAD7DBBE8}"/>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6">
              <a:extLst>
                <a:ext uri="{FF2B5EF4-FFF2-40B4-BE49-F238E27FC236}">
                  <a16:creationId xmlns:a16="http://schemas.microsoft.com/office/drawing/2014/main" id="{307634C4-89EC-9C47-BE6D-B217FE45D9B6}"/>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7">
              <a:extLst>
                <a:ext uri="{FF2B5EF4-FFF2-40B4-BE49-F238E27FC236}">
                  <a16:creationId xmlns:a16="http://schemas.microsoft.com/office/drawing/2014/main" id="{EB31C9CE-23D4-6842-A624-D81F38BA8D0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 name="Footer Placeholder 1">
            <a:extLst>
              <a:ext uri="{FF2B5EF4-FFF2-40B4-BE49-F238E27FC236}">
                <a16:creationId xmlns:a16="http://schemas.microsoft.com/office/drawing/2014/main" id="{664B4A78-C721-124E-A3D9-9652630D4104}"/>
              </a:ext>
            </a:extLst>
          </p:cNvPr>
          <p:cNvSpPr>
            <a:spLocks noGrp="1"/>
          </p:cNvSpPr>
          <p:nvPr>
            <p:ph type="ftr" sz="quarter" idx="10"/>
          </p:nvPr>
        </p:nvSpPr>
        <p:spPr/>
        <p:txBody>
          <a:bodyPr/>
          <a:lstStyle>
            <a:lvl1pPr>
              <a:defRPr sz="900">
                <a:solidFill>
                  <a:schemeClr val="bg1"/>
                </a:solidFill>
              </a:defRPr>
            </a:lvl1pPr>
          </a:lstStyle>
          <a:p>
            <a:r>
              <a:rPr lang="en-US"/>
              <a:t>Sophos Confidential</a:t>
            </a:r>
          </a:p>
        </p:txBody>
      </p:sp>
      <p:sp>
        <p:nvSpPr>
          <p:cNvPr id="3" name="Slide Number Placeholder 2">
            <a:extLst>
              <a:ext uri="{FF2B5EF4-FFF2-40B4-BE49-F238E27FC236}">
                <a16:creationId xmlns:a16="http://schemas.microsoft.com/office/drawing/2014/main" id="{90533121-7B7E-F948-8795-F5CAEA7945FD}"/>
              </a:ext>
            </a:extLst>
          </p:cNvPr>
          <p:cNvSpPr>
            <a:spLocks noGrp="1"/>
          </p:cNvSpPr>
          <p:nvPr>
            <p:ph type="sldNum" sz="quarter" idx="11"/>
          </p:nvPr>
        </p:nvSpPr>
        <p:spPr/>
        <p:txBody>
          <a:bodyPr/>
          <a:lstStyle>
            <a:lvl1pPr>
              <a:defRPr sz="900">
                <a:solidFill>
                  <a:schemeClr val="bg1"/>
                </a:solidFill>
              </a:defRPr>
            </a:lvl1pPr>
          </a:lstStyle>
          <a:p>
            <a:fld id="{0B4E209A-B732-E041-B035-762E24F34A7B}" type="slidenum">
              <a:rPr lang="en-US" smtClean="0"/>
              <a:pPr/>
              <a:t>‹N›</a:t>
            </a:fld>
            <a:endParaRPr lang="en-US"/>
          </a:p>
        </p:txBody>
      </p:sp>
      <p:sp>
        <p:nvSpPr>
          <p:cNvPr id="16" name="Title 1">
            <a:extLst>
              <a:ext uri="{FF2B5EF4-FFF2-40B4-BE49-F238E27FC236}">
                <a16:creationId xmlns:a16="http://schemas.microsoft.com/office/drawing/2014/main" id="{644546D8-FDF7-9C48-82CE-497179717F82}"/>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5A1E1909-63AF-C742-8321-5FBC3A14F5D1}"/>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a:extLst>
                    <a:ext uri="{96DAC541-7B7A-43D3-8B79-37D633B846F1}">
                      <asvg:svgBlip xmlns:asvg="http://schemas.microsoft.com/office/drawing/2016/SVG/main" r:embed="rId3"/>
                    </a:ext>
                  </a:extLst>
                </a:blip>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a:extLst>
                    <a:ext uri="{96DAC541-7B7A-43D3-8B79-37D633B846F1}">
                      <asvg:svgBlip xmlns:asvg="http://schemas.microsoft.com/office/drawing/2016/SVG/main" r:embed="rId4"/>
                    </a:ext>
                  </a:extLst>
                </a:blip>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a:extLst>
                    <a:ext uri="{96DAC541-7B7A-43D3-8B79-37D633B846F1}">
                      <asvg:svgBlip xmlns:asvg="http://schemas.microsoft.com/office/drawing/2016/SVG/main" r:embed="rId5"/>
                    </a:ext>
                  </a:extLst>
                </a:blip>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a:extLst>
                    <a:ext uri="{96DAC541-7B7A-43D3-8B79-37D633B846F1}">
                      <asvg:svgBlip xmlns:asvg="http://schemas.microsoft.com/office/drawing/2016/SVG/main" r:embed="rId6"/>
                    </a:ext>
                  </a:extLst>
                </a:blip>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a:extLst>
                    <a:ext uri="{96DAC541-7B7A-43D3-8B79-37D633B846F1}">
                      <asvg:svgBlip xmlns:asvg="http://schemas.microsoft.com/office/drawing/2016/SVG/main" r:embed="rId3"/>
                    </a:ext>
                  </a:extLst>
                </a:blip>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a:extLst>
                    <a:ext uri="{96DAC541-7B7A-43D3-8B79-37D633B846F1}">
                      <asvg:svgBlip xmlns:asvg="http://schemas.microsoft.com/office/drawing/2016/SVG/main" r:embed="rId4"/>
                    </a:ext>
                  </a:extLst>
                </a:blip>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Tree>
    <p:extLst>
      <p:ext uri="{BB962C8B-B14F-4D97-AF65-F5344CB8AC3E}">
        <p14:creationId xmlns:p14="http://schemas.microsoft.com/office/powerpoint/2010/main" val="9729620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itle + Content (Blue)">
    <p:spTree>
      <p:nvGrpSpPr>
        <p:cNvPr id="1" name=""/>
        <p:cNvGrpSpPr/>
        <p:nvPr/>
      </p:nvGrpSpPr>
      <p:grpSpPr>
        <a:xfrm>
          <a:off x="0" y="0"/>
          <a:ext cx="0" cy="0"/>
          <a:chOff x="0" y="0"/>
          <a:chExt cx="0" cy="0"/>
        </a:xfrm>
      </p:grpSpPr>
      <p:grpSp>
        <p:nvGrpSpPr>
          <p:cNvPr id="18" name="Group 1">
            <a:extLst>
              <a:ext uri="{FF2B5EF4-FFF2-40B4-BE49-F238E27FC236}">
                <a16:creationId xmlns:a16="http://schemas.microsoft.com/office/drawing/2014/main" id="{246C8955-CCFA-9344-B1BE-8E43D8AC91E2}"/>
              </a:ext>
            </a:extLst>
          </p:cNvPr>
          <p:cNvGrpSpPr>
            <a:grpSpLocks/>
          </p:cNvGrpSpPr>
          <p:nvPr userDrawn="1"/>
        </p:nvGrpSpPr>
        <p:grpSpPr bwMode="auto">
          <a:xfrm>
            <a:off x="11328117" y="6556764"/>
            <a:ext cx="589722" cy="97534"/>
            <a:chOff x="496" y="1637"/>
            <a:chExt cx="5357" cy="886"/>
          </a:xfrm>
          <a:solidFill>
            <a:schemeClr val="bg1"/>
          </a:solidFill>
        </p:grpSpPr>
        <p:sp>
          <p:nvSpPr>
            <p:cNvPr id="19" name="Freeform 2">
              <a:extLst>
                <a:ext uri="{FF2B5EF4-FFF2-40B4-BE49-F238E27FC236}">
                  <a16:creationId xmlns:a16="http://schemas.microsoft.com/office/drawing/2014/main" id="{A13ECC34-9CB9-4844-98BE-6D31B6008389}"/>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3">
              <a:extLst>
                <a:ext uri="{FF2B5EF4-FFF2-40B4-BE49-F238E27FC236}">
                  <a16:creationId xmlns:a16="http://schemas.microsoft.com/office/drawing/2014/main" id="{D22449A5-A436-5F4F-B1B8-9589FD9579B1}"/>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4">
              <a:extLst>
                <a:ext uri="{FF2B5EF4-FFF2-40B4-BE49-F238E27FC236}">
                  <a16:creationId xmlns:a16="http://schemas.microsoft.com/office/drawing/2014/main" id="{604FE11E-3A88-5240-B452-99170BBCB635}"/>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5">
              <a:extLst>
                <a:ext uri="{FF2B5EF4-FFF2-40B4-BE49-F238E27FC236}">
                  <a16:creationId xmlns:a16="http://schemas.microsoft.com/office/drawing/2014/main" id="{B6E704AD-0468-0A4B-99DD-609CAD7DBBE8}"/>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6">
              <a:extLst>
                <a:ext uri="{FF2B5EF4-FFF2-40B4-BE49-F238E27FC236}">
                  <a16:creationId xmlns:a16="http://schemas.microsoft.com/office/drawing/2014/main" id="{307634C4-89EC-9C47-BE6D-B217FE45D9B6}"/>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7">
              <a:extLst>
                <a:ext uri="{FF2B5EF4-FFF2-40B4-BE49-F238E27FC236}">
                  <a16:creationId xmlns:a16="http://schemas.microsoft.com/office/drawing/2014/main" id="{EB31C9CE-23D4-6842-A624-D81F38BA8D0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2" name="Footer Placeholder 1">
            <a:extLst>
              <a:ext uri="{FF2B5EF4-FFF2-40B4-BE49-F238E27FC236}">
                <a16:creationId xmlns:a16="http://schemas.microsoft.com/office/drawing/2014/main" id="{664B4A78-C721-124E-A3D9-9652630D4104}"/>
              </a:ext>
            </a:extLst>
          </p:cNvPr>
          <p:cNvSpPr>
            <a:spLocks noGrp="1"/>
          </p:cNvSpPr>
          <p:nvPr>
            <p:ph type="ftr" sz="quarter" idx="10"/>
          </p:nvPr>
        </p:nvSpPr>
        <p:spPr/>
        <p:txBody>
          <a:bodyPr/>
          <a:lstStyle>
            <a:lvl1pPr>
              <a:defRPr sz="900">
                <a:solidFill>
                  <a:schemeClr val="bg1"/>
                </a:solidFill>
              </a:defRPr>
            </a:lvl1pPr>
          </a:lstStyle>
          <a:p>
            <a:r>
              <a:rPr lang="en-US"/>
              <a:t> </a:t>
            </a:r>
          </a:p>
        </p:txBody>
      </p:sp>
      <p:sp>
        <p:nvSpPr>
          <p:cNvPr id="3" name="Slide Number Placeholder 2">
            <a:extLst>
              <a:ext uri="{FF2B5EF4-FFF2-40B4-BE49-F238E27FC236}">
                <a16:creationId xmlns:a16="http://schemas.microsoft.com/office/drawing/2014/main" id="{90533121-7B7E-F948-8795-F5CAEA7945FD}"/>
              </a:ext>
            </a:extLst>
          </p:cNvPr>
          <p:cNvSpPr>
            <a:spLocks noGrp="1"/>
          </p:cNvSpPr>
          <p:nvPr>
            <p:ph type="sldNum" sz="quarter" idx="11"/>
          </p:nvPr>
        </p:nvSpPr>
        <p:spPr/>
        <p:txBody>
          <a:bodyPr/>
          <a:lstStyle>
            <a:lvl1pPr>
              <a:defRPr sz="900">
                <a:solidFill>
                  <a:schemeClr val="bg1"/>
                </a:solidFill>
              </a:defRPr>
            </a:lvl1pPr>
          </a:lstStyle>
          <a:p>
            <a:fld id="{0B4E209A-B732-E041-B035-762E24F34A7B}" type="slidenum">
              <a:rPr lang="en-US" smtClean="0"/>
              <a:pPr/>
              <a:t>‹N›</a:t>
            </a:fld>
            <a:endParaRPr lang="en-US"/>
          </a:p>
        </p:txBody>
      </p:sp>
      <p:sp>
        <p:nvSpPr>
          <p:cNvPr id="16" name="Title 1">
            <a:extLst>
              <a:ext uri="{FF2B5EF4-FFF2-40B4-BE49-F238E27FC236}">
                <a16:creationId xmlns:a16="http://schemas.microsoft.com/office/drawing/2014/main" id="{42264E89-BB40-BF47-9F0E-CC1D1B51B4D4}"/>
              </a:ext>
            </a:extLst>
          </p:cNvPr>
          <p:cNvSpPr>
            <a:spLocks noGrp="1"/>
          </p:cNvSpPr>
          <p:nvPr>
            <p:ph type="title"/>
          </p:nvPr>
        </p:nvSpPr>
        <p:spPr>
          <a:xfrm>
            <a:off x="491900" y="514084"/>
            <a:ext cx="10928468" cy="643179"/>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3" name="Content Placeholder 2">
            <a:extLst>
              <a:ext uri="{FF2B5EF4-FFF2-40B4-BE49-F238E27FC236}">
                <a16:creationId xmlns:a16="http://schemas.microsoft.com/office/drawing/2014/main" id="{BD559187-6CF9-B647-8557-242D15F9DC52}"/>
              </a:ext>
            </a:extLst>
          </p:cNvPr>
          <p:cNvSpPr>
            <a:spLocks noGrp="1"/>
          </p:cNvSpPr>
          <p:nvPr>
            <p:ph idx="13" hasCustomPrompt="1"/>
          </p:nvPr>
        </p:nvSpPr>
        <p:spPr>
          <a:xfrm>
            <a:off x="491900" y="1301708"/>
            <a:ext cx="10928468" cy="4861241"/>
          </a:xfrm>
          <a:prstGeom prst="rect">
            <a:avLst/>
          </a:prstGeom>
        </p:spPr>
        <p:txBody>
          <a:bodyPr vert="horz" lIns="91440" tIns="45720" rIns="91440" bIns="4572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a:extLst>
                    <a:ext uri="{96DAC541-7B7A-43D3-8B79-37D633B846F1}">
                      <asvg:svgBlip xmlns:asvg="http://schemas.microsoft.com/office/drawing/2016/SVG/main" r:embed="rId2"/>
                    </a:ext>
                  </a:extLst>
                </a:blip>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a:extLst>
                    <a:ext uri="{96DAC541-7B7A-43D3-8B79-37D633B846F1}">
                      <asvg:svgBlip xmlns:asvg="http://schemas.microsoft.com/office/drawing/2016/SVG/main" r:embed="rId3"/>
                    </a:ext>
                  </a:extLst>
                </a:blip>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a:extLst>
                    <a:ext uri="{96DAC541-7B7A-43D3-8B79-37D633B846F1}">
                      <asvg:svgBlip xmlns:asvg="http://schemas.microsoft.com/office/drawing/2016/SVG/main" r:embed="rId4"/>
                    </a:ext>
                  </a:extLst>
                </a:blip>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a:extLst>
                    <a:ext uri="{96DAC541-7B7A-43D3-8B79-37D633B846F1}">
                      <asvg:svgBlip xmlns:asvg="http://schemas.microsoft.com/office/drawing/2016/SVG/main" r:embed="rId5"/>
                    </a:ext>
                  </a:extLst>
                </a:blip>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a:extLst>
                    <a:ext uri="{96DAC541-7B7A-43D3-8B79-37D633B846F1}">
                      <asvg:svgBlip xmlns:asvg="http://schemas.microsoft.com/office/drawing/2016/SVG/main" r:embed="rId2"/>
                    </a:ext>
                  </a:extLst>
                </a:blip>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a:extLst>
                    <a:ext uri="{96DAC541-7B7A-43D3-8B79-37D633B846F1}">
                      <asvg:svgBlip xmlns:asvg="http://schemas.microsoft.com/office/drawing/2016/SVG/main" r:embed="rId3"/>
                    </a:ext>
                  </a:extLst>
                </a:blip>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Tree>
    <p:extLst>
      <p:ext uri="{BB962C8B-B14F-4D97-AF65-F5344CB8AC3E}">
        <p14:creationId xmlns:p14="http://schemas.microsoft.com/office/powerpoint/2010/main" val="19874624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itle Slide - Image 1">
    <p:bg>
      <p:bgPr>
        <a:gradFill flip="none" rotWithShape="1">
          <a:gsLst>
            <a:gs pos="0">
              <a:schemeClr val="accent5"/>
            </a:gs>
            <a:gs pos="99580">
              <a:srgbClr val="10037D"/>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reeform: Shape 4">
            <a:extLst>
              <a:ext uri="{FF2B5EF4-FFF2-40B4-BE49-F238E27FC236}">
                <a16:creationId xmlns:a16="http://schemas.microsoft.com/office/drawing/2014/main" id="{85BCF728-DC08-0D53-99F4-D9BC87096854}"/>
              </a:ext>
            </a:extLst>
          </p:cNvPr>
          <p:cNvSpPr/>
          <p:nvPr userDrawn="1"/>
        </p:nvSpPr>
        <p:spPr>
          <a:xfrm>
            <a:off x="7960170" y="0"/>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dpi="0" rotWithShape="1">
            <a:blip r:embed="rId2"/>
            <a:srcRect/>
            <a:stretch>
              <a:fillRect/>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a:extLst>
              <a:ext uri="{FF2B5EF4-FFF2-40B4-BE49-F238E27FC236}">
                <a16:creationId xmlns:a16="http://schemas.microsoft.com/office/drawing/2014/main" id="{E2E5A996-950F-3207-8080-2C1A47BE0D8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572272897"/>
      </p:ext>
    </p:extLst>
  </p:cSld>
  <p:clrMapOvr>
    <a:masterClrMapping/>
  </p:clrMapOvr>
  <p:hf sldNum="0"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Slide - Image 3">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693DB3-ECF9-FDE6-893E-E1767FCE1ED4}"/>
              </a:ext>
            </a:extLst>
          </p:cNvPr>
          <p:cNvSpPr/>
          <p:nvPr userDrawn="1"/>
        </p:nvSpPr>
        <p:spPr>
          <a:xfrm>
            <a:off x="7960170" y="0"/>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5" name="Graphic 4">
            <a:extLst>
              <a:ext uri="{FF2B5EF4-FFF2-40B4-BE49-F238E27FC236}">
                <a16:creationId xmlns:a16="http://schemas.microsoft.com/office/drawing/2014/main" id="{4554D3B5-A78B-8819-04AC-654592DFD0E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782121210"/>
      </p:ext>
    </p:extLst>
  </p:cSld>
  <p:clrMapOvr>
    <a:masterClrMapping/>
  </p:clrMapOvr>
  <p:hf sldNum="0"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Section Header - Blue">
    <p:bg>
      <p:bgPr>
        <a:gradFill flip="none" rotWithShape="1">
          <a:gsLst>
            <a:gs pos="50000">
              <a:schemeClr val="tx2"/>
            </a:gs>
            <a:gs pos="100000">
              <a:srgbClr val="10037C"/>
            </a:gs>
          </a:gsLst>
          <a:lin ang="10800000" scaled="0"/>
          <a:tileRect/>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5C78EB1-C0D8-1F0C-5513-8813F862C01A}"/>
              </a:ext>
            </a:extLst>
          </p:cNvPr>
          <p:cNvSpPr>
            <a:spLocks noGrp="1"/>
          </p:cNvSpPr>
          <p:nvPr>
            <p:ph type="title"/>
          </p:nvPr>
        </p:nvSpPr>
        <p:spPr>
          <a:xfrm>
            <a:off x="831850" y="1828800"/>
            <a:ext cx="10902950"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en-US"/>
              <a:t>Click to edit Master title style</a:t>
            </a:r>
          </a:p>
        </p:txBody>
      </p:sp>
      <p:sp>
        <p:nvSpPr>
          <p:cNvPr id="5" name="Text Placeholder 2">
            <a:extLst>
              <a:ext uri="{FF2B5EF4-FFF2-40B4-BE49-F238E27FC236}">
                <a16:creationId xmlns:a16="http://schemas.microsoft.com/office/drawing/2014/main" id="{262A644C-764F-AE68-54DE-F9C7659926F4}"/>
              </a:ext>
            </a:extLst>
          </p:cNvPr>
          <p:cNvSpPr>
            <a:spLocks noGrp="1"/>
          </p:cNvSpPr>
          <p:nvPr>
            <p:ph type="body" idx="1"/>
          </p:nvPr>
        </p:nvSpPr>
        <p:spPr>
          <a:xfrm>
            <a:off x="831850" y="5357813"/>
            <a:ext cx="10902950" cy="1042988"/>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3" name="Graphic 2">
            <a:extLst>
              <a:ext uri="{FF2B5EF4-FFF2-40B4-BE49-F238E27FC236}">
                <a16:creationId xmlns:a16="http://schemas.microsoft.com/office/drawing/2014/main" id="{71CA60FC-B4B9-6C77-F18E-DC1AC957D05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1399458634"/>
      </p:ext>
    </p:extLst>
  </p:cSld>
  <p:clrMapOvr>
    <a:masterClrMapping/>
  </p:clrMapOvr>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Title + Content - Dark">
    <p:bg>
      <p:bgPr>
        <a:solidFill>
          <a:schemeClr val="tx1"/>
        </a:solid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45A62201-6D19-6B53-6FB2-2F0F8F0DD0AD}"/>
              </a:ext>
            </a:extLst>
          </p:cNvPr>
          <p:cNvSpPr>
            <a:spLocks noGrp="1"/>
          </p:cNvSpPr>
          <p:nvPr>
            <p:ph type="title" hasCustomPrompt="1"/>
          </p:nvPr>
        </p:nvSpPr>
        <p:spPr>
          <a:xfrm>
            <a:off x="457199" y="466676"/>
            <a:ext cx="11277601" cy="446084"/>
          </a:xfrm>
        </p:spPr>
        <p:txBody>
          <a:bodyPr/>
          <a:lstStyle>
            <a:lvl1pPr>
              <a:defRPr sz="3200" spc="-50" baseline="0">
                <a:solidFill>
                  <a:schemeClr val="bg1"/>
                </a:solidFill>
              </a:defRPr>
            </a:lvl1pPr>
          </a:lstStyle>
          <a:p>
            <a:r>
              <a:rPr lang="en-US"/>
              <a:t>Click to add title</a:t>
            </a:r>
          </a:p>
        </p:txBody>
      </p:sp>
      <p:sp>
        <p:nvSpPr>
          <p:cNvPr id="10" name="Footer Placeholder 4">
            <a:extLst>
              <a:ext uri="{FF2B5EF4-FFF2-40B4-BE49-F238E27FC236}">
                <a16:creationId xmlns:a16="http://schemas.microsoft.com/office/drawing/2014/main" id="{FA2E15D3-3D72-6A9C-ACAA-26A19EEE5247}"/>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11" name="Slide Number Placeholder 5">
            <a:extLst>
              <a:ext uri="{FF2B5EF4-FFF2-40B4-BE49-F238E27FC236}">
                <a16:creationId xmlns:a16="http://schemas.microsoft.com/office/drawing/2014/main" id="{76CE380E-818B-ECC9-2220-4059873992D4}"/>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2" name="Text Placeholder 6">
            <a:extLst>
              <a:ext uri="{FF2B5EF4-FFF2-40B4-BE49-F238E27FC236}">
                <a16:creationId xmlns:a16="http://schemas.microsoft.com/office/drawing/2014/main" id="{AB1721B3-D41A-3B85-5656-4507E8BD18A9}"/>
              </a:ext>
            </a:extLst>
          </p:cNvPr>
          <p:cNvSpPr>
            <a:spLocks noGrp="1"/>
          </p:cNvSpPr>
          <p:nvPr>
            <p:ph type="body" sz="quarter" idx="10"/>
          </p:nvPr>
        </p:nvSpPr>
        <p:spPr>
          <a:xfrm>
            <a:off x="457199" y="1600199"/>
            <a:ext cx="11277601" cy="4702409"/>
          </a:xfrm>
        </p:spPr>
        <p:txBody>
          <a:bodyP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4EE472F6-F4D2-41FC-481A-FFF212477AC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1342394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 Light">
    <p:spTree>
      <p:nvGrpSpPr>
        <p:cNvPr id="1" name=""/>
        <p:cNvGrpSpPr/>
        <p:nvPr/>
      </p:nvGrpSpPr>
      <p:grpSpPr>
        <a:xfrm>
          <a:off x="0" y="0"/>
          <a:ext cx="0" cy="0"/>
          <a:chOff x="0" y="0"/>
          <a:chExt cx="0" cy="0"/>
        </a:xfrm>
      </p:grpSpPr>
      <p:sp>
        <p:nvSpPr>
          <p:cNvPr id="17" name="Footer Placeholder 4">
            <a:extLst>
              <a:ext uri="{FF2B5EF4-FFF2-40B4-BE49-F238E27FC236}">
                <a16:creationId xmlns:a16="http://schemas.microsoft.com/office/drawing/2014/main" id="{8F67123C-49B5-B1CE-2889-75CABDB49E02}"/>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58C0EAEF-8D80-FC51-7837-72F529DA8B15}"/>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C1FF6DA9-008F-8B48-92A6-B652298478BF}" type="slidenum">
              <a:rPr lang="en-US" smtClean="0"/>
              <a:t>‹N›</a:t>
            </a:fld>
            <a:endParaRPr lang="en-US"/>
          </a:p>
        </p:txBody>
      </p:sp>
      <p:sp>
        <p:nvSpPr>
          <p:cNvPr id="6" name="Title 5">
            <a:extLst>
              <a:ext uri="{FF2B5EF4-FFF2-40B4-BE49-F238E27FC236}">
                <a16:creationId xmlns:a16="http://schemas.microsoft.com/office/drawing/2014/main" id="{DB9AD71C-3549-957F-4046-B51D00360314}"/>
              </a:ext>
            </a:extLst>
          </p:cNvPr>
          <p:cNvSpPr>
            <a:spLocks noGrp="1"/>
          </p:cNvSpPr>
          <p:nvPr>
            <p:ph type="title" hasCustomPrompt="1"/>
          </p:nvPr>
        </p:nvSpPr>
        <p:spPr>
          <a:xfrm>
            <a:off x="457199" y="466676"/>
            <a:ext cx="11277601" cy="446084"/>
          </a:xfrm>
        </p:spPr>
        <p:txBody>
          <a:bodyPr/>
          <a:lstStyle>
            <a:lvl1pPr>
              <a:defRPr sz="3200" spc="-50" baseline="0">
                <a:solidFill>
                  <a:schemeClr val="tx2"/>
                </a:solidFill>
              </a:defRPr>
            </a:lvl1pPr>
          </a:lstStyle>
          <a:p>
            <a:r>
              <a:rPr lang="en-US"/>
              <a:t>Click to add title</a:t>
            </a:r>
          </a:p>
        </p:txBody>
      </p:sp>
      <p:pic>
        <p:nvPicPr>
          <p:cNvPr id="2" name="Graphic 1">
            <a:extLst>
              <a:ext uri="{FF2B5EF4-FFF2-40B4-BE49-F238E27FC236}">
                <a16:creationId xmlns:a16="http://schemas.microsoft.com/office/drawing/2014/main" id="{78302384-0A45-5DB1-03D8-A4F37827D1D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175842000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Shield Right - Small - Dark">
    <p:bg>
      <p:bgPr>
        <a:solidFill>
          <a:schemeClr val="tx1"/>
        </a:solidFill>
        <a:effectLst/>
      </p:bgPr>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6AF5FD60-9E17-B77E-1C1A-AE26C61EA783}"/>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9" name="Slide Number Placeholder 5">
            <a:extLst>
              <a:ext uri="{FF2B5EF4-FFF2-40B4-BE49-F238E27FC236}">
                <a16:creationId xmlns:a16="http://schemas.microsoft.com/office/drawing/2014/main" id="{85562E37-1BD4-014B-1770-57B5C50AFE75}"/>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11" name="Title 1">
            <a:extLst>
              <a:ext uri="{FF2B5EF4-FFF2-40B4-BE49-F238E27FC236}">
                <a16:creationId xmlns:a16="http://schemas.microsoft.com/office/drawing/2014/main" id="{9ECDEE4C-4D53-971B-28F3-49DA0976C869}"/>
              </a:ext>
            </a:extLst>
          </p:cNvPr>
          <p:cNvSpPr>
            <a:spLocks noGrp="1"/>
          </p:cNvSpPr>
          <p:nvPr>
            <p:ph type="title"/>
          </p:nvPr>
        </p:nvSpPr>
        <p:spPr>
          <a:xfrm>
            <a:off x="457200" y="466676"/>
            <a:ext cx="7691320" cy="446084"/>
          </a:xfrm>
        </p:spPr>
        <p:txBody>
          <a:bodyPr/>
          <a:lstStyle>
            <a:lvl1pPr>
              <a:defRPr sz="3200">
                <a:solidFill>
                  <a:schemeClr val="bg1"/>
                </a:solidFill>
                <a:latin typeface="Aptos" panose="020B0004020202020204" pitchFamily="34" charset="0"/>
              </a:defRPr>
            </a:lvl1pPr>
          </a:lstStyle>
          <a:p>
            <a:endParaRPr lang="en-US"/>
          </a:p>
        </p:txBody>
      </p:sp>
      <p:sp>
        <p:nvSpPr>
          <p:cNvPr id="7" name="Picture Placeholder 6">
            <a:extLst>
              <a:ext uri="{FF2B5EF4-FFF2-40B4-BE49-F238E27FC236}">
                <a16:creationId xmlns:a16="http://schemas.microsoft.com/office/drawing/2014/main" id="{8BBF396B-3A98-C290-46A5-02F810DD6AEC}"/>
              </a:ext>
            </a:extLst>
          </p:cNvPr>
          <p:cNvSpPr>
            <a:spLocks noGrp="1"/>
          </p:cNvSpPr>
          <p:nvPr>
            <p:ph type="pic" sz="quarter" idx="12"/>
          </p:nvPr>
        </p:nvSpPr>
        <p:spPr>
          <a:xfrm>
            <a:off x="8402191" y="-4549"/>
            <a:ext cx="3798817" cy="6618046"/>
          </a:xfrm>
          <a:custGeom>
            <a:avLst/>
            <a:gdLst>
              <a:gd name="connsiteX0" fmla="*/ 0 w 3798817"/>
              <a:gd name="connsiteY0" fmla="*/ 0 h 6618046"/>
              <a:gd name="connsiteX1" fmla="*/ 3798817 w 3798817"/>
              <a:gd name="connsiteY1" fmla="*/ 0 h 6618046"/>
              <a:gd name="connsiteX2" fmla="*/ 3798817 w 3798817"/>
              <a:gd name="connsiteY2" fmla="*/ 6618046 h 6618046"/>
              <a:gd name="connsiteX3" fmla="*/ 806211 w 3798817"/>
              <a:gd name="connsiteY3" fmla="*/ 4854226 h 6618046"/>
              <a:gd name="connsiteX4" fmla="*/ 771753 w 3798817"/>
              <a:gd name="connsiteY4" fmla="*/ 4836229 h 6618046"/>
              <a:gd name="connsiteX5" fmla="*/ 738372 w 3798817"/>
              <a:gd name="connsiteY5" fmla="*/ 4814242 h 6618046"/>
              <a:gd name="connsiteX6" fmla="*/ 725102 w 3798817"/>
              <a:gd name="connsiteY6" fmla="*/ 4806421 h 6618046"/>
              <a:gd name="connsiteX7" fmla="*/ 726498 w 3798817"/>
              <a:gd name="connsiteY7" fmla="*/ 4806421 h 6618046"/>
              <a:gd name="connsiteX8" fmla="*/ 650166 w 3798817"/>
              <a:gd name="connsiteY8" fmla="*/ 4756144 h 6618046"/>
              <a:gd name="connsiteX9" fmla="*/ 0 w 3798817"/>
              <a:gd name="connsiteY9" fmla="*/ 3430368 h 6618046"/>
              <a:gd name="connsiteX10" fmla="*/ 64 w 3798817"/>
              <a:gd name="connsiteY10" fmla="*/ 3429000 h 6618046"/>
              <a:gd name="connsiteX11" fmla="*/ 0 w 3798817"/>
              <a:gd name="connsiteY11" fmla="*/ 3429000 h 661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8817" h="6618046">
                <a:moveTo>
                  <a:pt x="0" y="0"/>
                </a:moveTo>
                <a:lnTo>
                  <a:pt x="3798817" y="0"/>
                </a:lnTo>
                <a:lnTo>
                  <a:pt x="3798817" y="6618046"/>
                </a:lnTo>
                <a:lnTo>
                  <a:pt x="806211" y="4854226"/>
                </a:lnTo>
                <a:lnTo>
                  <a:pt x="771753" y="4836229"/>
                </a:lnTo>
                <a:lnTo>
                  <a:pt x="738372" y="4814242"/>
                </a:lnTo>
                <a:lnTo>
                  <a:pt x="725102" y="4806421"/>
                </a:lnTo>
                <a:lnTo>
                  <a:pt x="726498" y="4806421"/>
                </a:lnTo>
                <a:lnTo>
                  <a:pt x="650166" y="4756144"/>
                </a:lnTo>
                <a:cubicBezTo>
                  <a:pt x="257903" y="4468823"/>
                  <a:pt x="0" y="3982249"/>
                  <a:pt x="0" y="3430368"/>
                </a:cubicBezTo>
                <a:lnTo>
                  <a:pt x="64" y="3429000"/>
                </a:lnTo>
                <a:lnTo>
                  <a:pt x="0" y="3429000"/>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sz="1800">
                <a:solidFill>
                  <a:schemeClr val="bg2"/>
                </a:solidFill>
              </a:defRPr>
            </a:lvl1pPr>
          </a:lstStyle>
          <a:p>
            <a:r>
              <a:rPr lang="en-US"/>
              <a:t>Click icon to add picture</a:t>
            </a:r>
          </a:p>
        </p:txBody>
      </p:sp>
      <p:sp>
        <p:nvSpPr>
          <p:cNvPr id="2" name="Text Placeholder 6">
            <a:extLst>
              <a:ext uri="{FF2B5EF4-FFF2-40B4-BE49-F238E27FC236}">
                <a16:creationId xmlns:a16="http://schemas.microsoft.com/office/drawing/2014/main" id="{EA17166C-1EB0-D57B-6C6C-4351D6D29C0E}"/>
              </a:ext>
            </a:extLst>
          </p:cNvPr>
          <p:cNvSpPr>
            <a:spLocks noGrp="1"/>
          </p:cNvSpPr>
          <p:nvPr>
            <p:ph type="body" sz="quarter" idx="10"/>
          </p:nvPr>
        </p:nvSpPr>
        <p:spPr>
          <a:xfrm>
            <a:off x="464095" y="1600199"/>
            <a:ext cx="7684425" cy="4702409"/>
          </a:xfrm>
        </p:spPr>
        <p:txBody>
          <a:bodyP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4E5FE29A-A3FC-BBE6-EA91-CB25D822457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3855831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Section Title (Dark)">
    <p:bg>
      <p:bgPr>
        <a:solidFill>
          <a:srgbClr val="001A4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109360"/>
      </p:ext>
    </p:extLst>
  </p:cSld>
  <p:clrMapOvr>
    <a:masterClrMapping/>
  </p:clrMapOvr>
  <p:extLst>
    <p:ext uri="{DCECCB84-F9BA-43D5-87BE-67443E8EF086}">
      <p15:sldGuideLst xmlns:p15="http://schemas.microsoft.com/office/powerpoint/2012/main">
        <p15:guide id="10" orient="horz" pos="300">
          <p15:clr>
            <a:srgbClr val="FBAE40"/>
          </p15:clr>
        </p15:guide>
        <p15:guide id="11" orient="horz" pos="2160">
          <p15:clr>
            <a:srgbClr val="FBAE40"/>
          </p15:clr>
        </p15:guide>
        <p15:guide id="12" orient="horz" pos="3974">
          <p15:clr>
            <a:srgbClr val="FBAE40"/>
          </p15:clr>
        </p15:guide>
        <p15:guide id="13" pos="302">
          <p15:clr>
            <a:srgbClr val="FBAE40"/>
          </p15:clr>
        </p15:guide>
        <p15:guide id="14" pos="7378">
          <p15:clr>
            <a:srgbClr val="FBAE40"/>
          </p15:clr>
        </p15:guide>
        <p15:guide id="15" orient="horz" pos="343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lide - Image 1">
    <p:bg>
      <p:bgPr>
        <a:gradFill flip="none" rotWithShape="1">
          <a:gsLst>
            <a:gs pos="0">
              <a:schemeClr val="accent5"/>
            </a:gs>
            <a:gs pos="99580">
              <a:srgbClr val="10037D"/>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reeform: Shape 4">
            <a:extLst>
              <a:ext uri="{FF2B5EF4-FFF2-40B4-BE49-F238E27FC236}">
                <a16:creationId xmlns:a16="http://schemas.microsoft.com/office/drawing/2014/main" id="{85BCF728-DC08-0D53-99F4-D9BC87096854}"/>
              </a:ext>
            </a:extLst>
          </p:cNvPr>
          <p:cNvSpPr/>
          <p:nvPr userDrawn="1"/>
        </p:nvSpPr>
        <p:spPr>
          <a:xfrm>
            <a:off x="7960170" y="0"/>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dpi="0" rotWithShape="1">
            <a:blip r:embed="rId2"/>
            <a:srcRect/>
            <a:stretch>
              <a:fillRect/>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a:extLst>
              <a:ext uri="{FF2B5EF4-FFF2-40B4-BE49-F238E27FC236}">
                <a16:creationId xmlns:a16="http://schemas.microsoft.com/office/drawing/2014/main" id="{E2E5A996-950F-3207-8080-2C1A47BE0D8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4151659489"/>
      </p:ext>
    </p:extLst>
  </p:cSld>
  <p:clrMapOvr>
    <a:masterClrMapping/>
  </p:clrMapOvr>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 Image 2">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reeform: Shape 4">
            <a:extLst>
              <a:ext uri="{FF2B5EF4-FFF2-40B4-BE49-F238E27FC236}">
                <a16:creationId xmlns:a16="http://schemas.microsoft.com/office/drawing/2014/main" id="{95A07C93-2898-DE3B-6BD9-A5F1E3BB0251}"/>
              </a:ext>
            </a:extLst>
          </p:cNvPr>
          <p:cNvSpPr/>
          <p:nvPr userDrawn="1"/>
        </p:nvSpPr>
        <p:spPr>
          <a:xfrm>
            <a:off x="7960170" y="2"/>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dpi="0" rotWithShape="1">
            <a:blip r:embed="rId2"/>
            <a:srcRect/>
            <a:stretch>
              <a:fillRect/>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a:extLst>
              <a:ext uri="{FF2B5EF4-FFF2-40B4-BE49-F238E27FC236}">
                <a16:creationId xmlns:a16="http://schemas.microsoft.com/office/drawing/2014/main" id="{17127A34-C1BA-2EB9-7A58-73A73A859AD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2217471315"/>
      </p:ext>
    </p:extLst>
  </p:cSld>
  <p:clrMapOvr>
    <a:masterClrMapping/>
  </p:clrMapOvr>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lide - Image 3">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693DB3-ECF9-FDE6-893E-E1767FCE1ED4}"/>
              </a:ext>
            </a:extLst>
          </p:cNvPr>
          <p:cNvSpPr/>
          <p:nvPr userDrawn="1"/>
        </p:nvSpPr>
        <p:spPr>
          <a:xfrm>
            <a:off x="7960170" y="0"/>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5" name="Graphic 4">
            <a:extLst>
              <a:ext uri="{FF2B5EF4-FFF2-40B4-BE49-F238E27FC236}">
                <a16:creationId xmlns:a16="http://schemas.microsoft.com/office/drawing/2014/main" id="{4554D3B5-A78B-8819-04AC-654592DFD0E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490710529"/>
      </p:ext>
    </p:extLst>
  </p:cSld>
  <p:clrMapOvr>
    <a:masterClrMapping/>
  </p:clrMapOvr>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 Image 4">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693DB3-ECF9-FDE6-893E-E1767FCE1ED4}"/>
              </a:ext>
            </a:extLst>
          </p:cNvPr>
          <p:cNvSpPr/>
          <p:nvPr userDrawn="1"/>
        </p:nvSpPr>
        <p:spPr>
          <a:xfrm>
            <a:off x="7960170" y="0"/>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5" name="Graphic 4">
            <a:extLst>
              <a:ext uri="{FF2B5EF4-FFF2-40B4-BE49-F238E27FC236}">
                <a16:creationId xmlns:a16="http://schemas.microsoft.com/office/drawing/2014/main" id="{AC07B3BE-D795-2D18-739D-40BC5E77A80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4045849484"/>
      </p:ext>
    </p:extLst>
  </p:cSld>
  <p:clrMapOvr>
    <a:masterClrMapping/>
  </p:clrMapOvr>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 Add Your Image">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9901646-E2D8-59E2-4F6E-820B38B56BCC}"/>
              </a:ext>
            </a:extLst>
          </p:cNvPr>
          <p:cNvSpPr>
            <a:spLocks noGrp="1"/>
          </p:cNvSpPr>
          <p:nvPr>
            <p:ph type="pic" sz="quarter" idx="12"/>
          </p:nvPr>
        </p:nvSpPr>
        <p:spPr>
          <a:xfrm>
            <a:off x="7964719" y="-4549"/>
            <a:ext cx="4240297" cy="6857999"/>
          </a:xfrm>
          <a:custGeom>
            <a:avLst/>
            <a:gdLst>
              <a:gd name="connsiteX0" fmla="*/ 0 w 4240297"/>
              <a:gd name="connsiteY0" fmla="*/ 0 h 6857999"/>
              <a:gd name="connsiteX1" fmla="*/ 4240297 w 4240297"/>
              <a:gd name="connsiteY1" fmla="*/ 0 h 6857999"/>
              <a:gd name="connsiteX2" fmla="*/ 4240297 w 4240297"/>
              <a:gd name="connsiteY2" fmla="*/ 6857999 h 6857999"/>
              <a:gd name="connsiteX3" fmla="*/ 4205936 w 4240297"/>
              <a:gd name="connsiteY3" fmla="*/ 6857999 h 6857999"/>
              <a:gd name="connsiteX4" fmla="*/ 806211 w 4240297"/>
              <a:gd name="connsiteY4" fmla="*/ 4854226 h 6857999"/>
              <a:gd name="connsiteX5" fmla="*/ 771753 w 4240297"/>
              <a:gd name="connsiteY5" fmla="*/ 4836229 h 6857999"/>
              <a:gd name="connsiteX6" fmla="*/ 738372 w 4240297"/>
              <a:gd name="connsiteY6" fmla="*/ 4814242 h 6857999"/>
              <a:gd name="connsiteX7" fmla="*/ 725102 w 4240297"/>
              <a:gd name="connsiteY7" fmla="*/ 4806421 h 6857999"/>
              <a:gd name="connsiteX8" fmla="*/ 726498 w 4240297"/>
              <a:gd name="connsiteY8" fmla="*/ 4806421 h 6857999"/>
              <a:gd name="connsiteX9" fmla="*/ 650166 w 4240297"/>
              <a:gd name="connsiteY9" fmla="*/ 4756144 h 6857999"/>
              <a:gd name="connsiteX10" fmla="*/ 0 w 4240297"/>
              <a:gd name="connsiteY10" fmla="*/ 3430368 h 6857999"/>
              <a:gd name="connsiteX11" fmla="*/ 64 w 4240297"/>
              <a:gd name="connsiteY11" fmla="*/ 3429000 h 6857999"/>
              <a:gd name="connsiteX12" fmla="*/ 0 w 4240297"/>
              <a:gd name="connsiteY12" fmla="*/ 34290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7" h="6857999">
                <a:moveTo>
                  <a:pt x="0" y="0"/>
                </a:moveTo>
                <a:lnTo>
                  <a:pt x="4240297" y="0"/>
                </a:lnTo>
                <a:lnTo>
                  <a:pt x="4240297" y="6857999"/>
                </a:lnTo>
                <a:lnTo>
                  <a:pt x="4205936" y="6857999"/>
                </a:lnTo>
                <a:lnTo>
                  <a:pt x="806211" y="4854226"/>
                </a:lnTo>
                <a:lnTo>
                  <a:pt x="771753" y="4836229"/>
                </a:lnTo>
                <a:lnTo>
                  <a:pt x="738372" y="4814242"/>
                </a:lnTo>
                <a:lnTo>
                  <a:pt x="725102" y="4806421"/>
                </a:lnTo>
                <a:lnTo>
                  <a:pt x="726498" y="4806421"/>
                </a:lnTo>
                <a:lnTo>
                  <a:pt x="650166" y="4756144"/>
                </a:lnTo>
                <a:cubicBezTo>
                  <a:pt x="257903" y="4468823"/>
                  <a:pt x="0" y="3982249"/>
                  <a:pt x="0" y="3430368"/>
                </a:cubicBezTo>
                <a:lnTo>
                  <a:pt x="64" y="3429000"/>
                </a:lnTo>
                <a:lnTo>
                  <a:pt x="0" y="3429000"/>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sz="1800">
                <a:solidFill>
                  <a:schemeClr val="bg2"/>
                </a:solidFill>
              </a:defRPr>
            </a:lvl1pPr>
          </a:lstStyle>
          <a:p>
            <a:r>
              <a:rPr lang="en-US"/>
              <a:t>Click icon to add picture</a:t>
            </a:r>
          </a:p>
        </p:txBody>
      </p:sp>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5" name="Graphic 4">
            <a:extLst>
              <a:ext uri="{FF2B5EF4-FFF2-40B4-BE49-F238E27FC236}">
                <a16:creationId xmlns:a16="http://schemas.microsoft.com/office/drawing/2014/main" id="{9B477097-F737-55A1-7753-80463BFB579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1965438168"/>
      </p:ext>
    </p:extLst>
  </p:cSld>
  <p:clrMapOvr>
    <a:masterClrMapping/>
  </p:clrMapOvr>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Header - Blue">
    <p:bg>
      <p:bgPr>
        <a:gradFill flip="none" rotWithShape="1">
          <a:gsLst>
            <a:gs pos="50000">
              <a:schemeClr val="tx2"/>
            </a:gs>
            <a:gs pos="100000">
              <a:srgbClr val="10037C"/>
            </a:gs>
          </a:gsLst>
          <a:lin ang="10800000" scaled="0"/>
          <a:tileRect/>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5C78EB1-C0D8-1F0C-5513-8813F862C01A}"/>
              </a:ext>
            </a:extLst>
          </p:cNvPr>
          <p:cNvSpPr>
            <a:spLocks noGrp="1"/>
          </p:cNvSpPr>
          <p:nvPr>
            <p:ph type="title"/>
          </p:nvPr>
        </p:nvSpPr>
        <p:spPr>
          <a:xfrm>
            <a:off x="831850" y="1828800"/>
            <a:ext cx="10902950"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en-US"/>
              <a:t>Click to edit Master title style</a:t>
            </a:r>
          </a:p>
        </p:txBody>
      </p:sp>
      <p:sp>
        <p:nvSpPr>
          <p:cNvPr id="5" name="Text Placeholder 2">
            <a:extLst>
              <a:ext uri="{FF2B5EF4-FFF2-40B4-BE49-F238E27FC236}">
                <a16:creationId xmlns:a16="http://schemas.microsoft.com/office/drawing/2014/main" id="{262A644C-764F-AE68-54DE-F9C7659926F4}"/>
              </a:ext>
            </a:extLst>
          </p:cNvPr>
          <p:cNvSpPr>
            <a:spLocks noGrp="1"/>
          </p:cNvSpPr>
          <p:nvPr>
            <p:ph type="body" idx="1"/>
          </p:nvPr>
        </p:nvSpPr>
        <p:spPr>
          <a:xfrm>
            <a:off x="831850" y="5357813"/>
            <a:ext cx="10902950" cy="1042988"/>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3" name="Graphic 2">
            <a:extLst>
              <a:ext uri="{FF2B5EF4-FFF2-40B4-BE49-F238E27FC236}">
                <a16:creationId xmlns:a16="http://schemas.microsoft.com/office/drawing/2014/main" id="{71CA60FC-B4B9-6C77-F18E-DC1AC957D05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4215518153"/>
      </p:ext>
    </p:extLst>
  </p:cSld>
  <p:clrMapOvr>
    <a:masterClrMapping/>
  </p:clrMapOvr>
  <p:hf sldNum="0"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Header - Navy">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5C78EB1-C0D8-1F0C-5513-8813F862C01A}"/>
              </a:ext>
            </a:extLst>
          </p:cNvPr>
          <p:cNvSpPr>
            <a:spLocks noGrp="1"/>
          </p:cNvSpPr>
          <p:nvPr>
            <p:ph type="title"/>
          </p:nvPr>
        </p:nvSpPr>
        <p:spPr>
          <a:xfrm>
            <a:off x="831850" y="1828800"/>
            <a:ext cx="10902950"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en-US"/>
              <a:t>Click to edit Master title style</a:t>
            </a:r>
          </a:p>
        </p:txBody>
      </p:sp>
      <p:sp>
        <p:nvSpPr>
          <p:cNvPr id="5" name="Text Placeholder 2">
            <a:extLst>
              <a:ext uri="{FF2B5EF4-FFF2-40B4-BE49-F238E27FC236}">
                <a16:creationId xmlns:a16="http://schemas.microsoft.com/office/drawing/2014/main" id="{262A644C-764F-AE68-54DE-F9C7659926F4}"/>
              </a:ext>
            </a:extLst>
          </p:cNvPr>
          <p:cNvSpPr>
            <a:spLocks noGrp="1"/>
          </p:cNvSpPr>
          <p:nvPr>
            <p:ph type="body" idx="1"/>
          </p:nvPr>
        </p:nvSpPr>
        <p:spPr>
          <a:xfrm>
            <a:off x="831850" y="5357813"/>
            <a:ext cx="10902950" cy="1042988"/>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3" name="Graphic 2">
            <a:extLst>
              <a:ext uri="{FF2B5EF4-FFF2-40B4-BE49-F238E27FC236}">
                <a16:creationId xmlns:a16="http://schemas.microsoft.com/office/drawing/2014/main" id="{E32F2700-9EFE-9D3A-578D-7E356776508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2860051302"/>
      </p:ext>
    </p:extLst>
  </p:cSld>
  <p:clrMapOvr>
    <a:masterClrMapping/>
  </p:clrMapOvr>
  <p:hf sldNum="0"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 Content - Light">
    <p:spTree>
      <p:nvGrpSpPr>
        <p:cNvPr id="1" name=""/>
        <p:cNvGrpSpPr/>
        <p:nvPr/>
      </p:nvGrpSpPr>
      <p:grpSpPr>
        <a:xfrm>
          <a:off x="0" y="0"/>
          <a:ext cx="0" cy="0"/>
          <a:chOff x="0" y="0"/>
          <a:chExt cx="0" cy="0"/>
        </a:xfrm>
      </p:grpSpPr>
      <p:sp>
        <p:nvSpPr>
          <p:cNvPr id="17" name="Footer Placeholder 4">
            <a:extLst>
              <a:ext uri="{FF2B5EF4-FFF2-40B4-BE49-F238E27FC236}">
                <a16:creationId xmlns:a16="http://schemas.microsoft.com/office/drawing/2014/main" id="{8F67123C-49B5-B1CE-2889-75CABDB49E02}"/>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18" name="Slide Number Placeholder 5">
            <a:extLst>
              <a:ext uri="{FF2B5EF4-FFF2-40B4-BE49-F238E27FC236}">
                <a16:creationId xmlns:a16="http://schemas.microsoft.com/office/drawing/2014/main" id="{58C0EAEF-8D80-FC51-7837-72F529DA8B15}"/>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6" name="Title 5">
            <a:extLst>
              <a:ext uri="{FF2B5EF4-FFF2-40B4-BE49-F238E27FC236}">
                <a16:creationId xmlns:a16="http://schemas.microsoft.com/office/drawing/2014/main" id="{DB9AD71C-3549-957F-4046-B51D00360314}"/>
              </a:ext>
            </a:extLst>
          </p:cNvPr>
          <p:cNvSpPr>
            <a:spLocks noGrp="1"/>
          </p:cNvSpPr>
          <p:nvPr>
            <p:ph type="title" hasCustomPrompt="1"/>
          </p:nvPr>
        </p:nvSpPr>
        <p:spPr>
          <a:xfrm>
            <a:off x="457199" y="466676"/>
            <a:ext cx="11277601" cy="446084"/>
          </a:xfrm>
        </p:spPr>
        <p:txBody>
          <a:bodyPr/>
          <a:lstStyle>
            <a:lvl1pPr>
              <a:defRPr sz="3200" spc="-50" baseline="0">
                <a:solidFill>
                  <a:schemeClr val="tx2"/>
                </a:solidFill>
              </a:defRPr>
            </a:lvl1pPr>
          </a:lstStyle>
          <a:p>
            <a:r>
              <a:rPr lang="en-US"/>
              <a:t>Click to add title</a:t>
            </a:r>
          </a:p>
        </p:txBody>
      </p:sp>
      <p:sp>
        <p:nvSpPr>
          <p:cNvPr id="7" name="Text Placeholder 6">
            <a:extLst>
              <a:ext uri="{FF2B5EF4-FFF2-40B4-BE49-F238E27FC236}">
                <a16:creationId xmlns:a16="http://schemas.microsoft.com/office/drawing/2014/main" id="{419F2A77-9BE4-F3B1-6206-1475D5C86FF8}"/>
              </a:ext>
            </a:extLst>
          </p:cNvPr>
          <p:cNvSpPr>
            <a:spLocks noGrp="1"/>
          </p:cNvSpPr>
          <p:nvPr>
            <p:ph type="body" sz="quarter" idx="10"/>
          </p:nvPr>
        </p:nvSpPr>
        <p:spPr>
          <a:xfrm>
            <a:off x="457199" y="1600199"/>
            <a:ext cx="11277601" cy="4702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B1FF721A-1B21-4DCC-56F6-88E02ED45D8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803083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shots and Photos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it-IT"/>
              <a:t>Fare clic per modificare lo stile del titolo dello schema</a:t>
            </a:r>
            <a:endParaRPr lang="en-US"/>
          </a:p>
        </p:txBody>
      </p:sp>
      <p:sp>
        <p:nvSpPr>
          <p:cNvPr id="11" name="Picture Placeholder 10">
            <a:extLst>
              <a:ext uri="{FF2B5EF4-FFF2-40B4-BE49-F238E27FC236}">
                <a16:creationId xmlns:a16="http://schemas.microsoft.com/office/drawing/2014/main" id="{EA86A7A2-31AA-A826-14E9-1F0D5C6AA853}"/>
              </a:ext>
            </a:extLst>
          </p:cNvPr>
          <p:cNvSpPr>
            <a:spLocks noGrp="1"/>
          </p:cNvSpPr>
          <p:nvPr>
            <p:ph type="pic" sz="quarter" idx="10" hasCustomPrompt="1"/>
          </p:nvPr>
        </p:nvSpPr>
        <p:spPr>
          <a:xfrm>
            <a:off x="693740" y="2078663"/>
            <a:ext cx="2402960" cy="2402960"/>
          </a:xfrm>
          <a:custGeom>
            <a:avLst/>
            <a:gdLst>
              <a:gd name="connsiteX0" fmla="*/ 1352993 w 2705986"/>
              <a:gd name="connsiteY0" fmla="*/ 0 h 2705986"/>
              <a:gd name="connsiteX1" fmla="*/ 2705986 w 2705986"/>
              <a:gd name="connsiteY1" fmla="*/ 1352993 h 2705986"/>
              <a:gd name="connsiteX2" fmla="*/ 1352993 w 2705986"/>
              <a:gd name="connsiteY2" fmla="*/ 2705986 h 2705986"/>
              <a:gd name="connsiteX3" fmla="*/ 0 w 2705986"/>
              <a:gd name="connsiteY3" fmla="*/ 1352993 h 2705986"/>
              <a:gd name="connsiteX4" fmla="*/ 1352993 w 2705986"/>
              <a:gd name="connsiteY4" fmla="*/ 0 h 270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86" h="2705986">
                <a:moveTo>
                  <a:pt x="1352993" y="0"/>
                </a:moveTo>
                <a:cubicBezTo>
                  <a:pt x="2100230" y="0"/>
                  <a:pt x="2705986" y="605756"/>
                  <a:pt x="2705986" y="1352993"/>
                </a:cubicBezTo>
                <a:cubicBezTo>
                  <a:pt x="2705986" y="2100230"/>
                  <a:pt x="2100230" y="2705986"/>
                  <a:pt x="1352993" y="2705986"/>
                </a:cubicBezTo>
                <a:cubicBezTo>
                  <a:pt x="605756" y="2705986"/>
                  <a:pt x="0" y="2100230"/>
                  <a:pt x="0" y="1352993"/>
                </a:cubicBezTo>
                <a:cubicBezTo>
                  <a:pt x="0" y="605756"/>
                  <a:pt x="605756" y="0"/>
                  <a:pt x="1352993" y="0"/>
                </a:cubicBezTo>
                <a:close/>
              </a:path>
            </a:pathLst>
          </a:custGeom>
          <a:solidFill>
            <a:schemeClr val="bg1"/>
          </a:solidFill>
          <a:ln w="12700">
            <a:solidFill>
              <a:schemeClr val="tx2"/>
            </a:solidFill>
          </a:ln>
          <a:effectLst>
            <a:outerShdw blurRad="101600" dist="63500" dir="5400000" algn="t"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457200" rtlCol="0" anchor="ctr"/>
          <a:lstStyle>
            <a:lvl1pPr marL="0" indent="0" algn="ctr">
              <a:buFont typeface="Arial" panose="020B0604020202020204" pitchFamily="34" charset="0"/>
              <a:buNone/>
              <a:defRPr lang="en-US" dirty="0">
                <a:solidFill>
                  <a:schemeClr val="lt1"/>
                </a:solidFill>
                <a:cs typeface="Arial" panose="020B0604020202020204" pitchFamily="34" charset="0"/>
              </a:defRPr>
            </a:lvl1pPr>
          </a:lstStyle>
          <a:p>
            <a:pPr marL="0" lvl="0" algn="ctr"/>
            <a:r>
              <a:rPr lang="en-US"/>
              <a:t>Add photo here</a:t>
            </a:r>
          </a:p>
        </p:txBody>
      </p:sp>
      <p:sp>
        <p:nvSpPr>
          <p:cNvPr id="15" name="Picture Placeholder 14">
            <a:extLst>
              <a:ext uri="{FF2B5EF4-FFF2-40B4-BE49-F238E27FC236}">
                <a16:creationId xmlns:a16="http://schemas.microsoft.com/office/drawing/2014/main" id="{9361F3B5-B159-403B-26DE-F8463A0C1FC0}"/>
              </a:ext>
            </a:extLst>
          </p:cNvPr>
          <p:cNvSpPr>
            <a:spLocks noGrp="1"/>
          </p:cNvSpPr>
          <p:nvPr>
            <p:ph type="pic" sz="quarter" idx="13" hasCustomPrompt="1"/>
          </p:nvPr>
        </p:nvSpPr>
        <p:spPr>
          <a:xfrm>
            <a:off x="3420991" y="2078663"/>
            <a:ext cx="2402960" cy="2402960"/>
          </a:xfrm>
          <a:custGeom>
            <a:avLst/>
            <a:gdLst>
              <a:gd name="connsiteX0" fmla="*/ 1352993 w 2705986"/>
              <a:gd name="connsiteY0" fmla="*/ 0 h 2705986"/>
              <a:gd name="connsiteX1" fmla="*/ 2705986 w 2705986"/>
              <a:gd name="connsiteY1" fmla="*/ 1352993 h 2705986"/>
              <a:gd name="connsiteX2" fmla="*/ 1352993 w 2705986"/>
              <a:gd name="connsiteY2" fmla="*/ 2705986 h 2705986"/>
              <a:gd name="connsiteX3" fmla="*/ 0 w 2705986"/>
              <a:gd name="connsiteY3" fmla="*/ 1352993 h 2705986"/>
              <a:gd name="connsiteX4" fmla="*/ 1352993 w 2705986"/>
              <a:gd name="connsiteY4" fmla="*/ 0 h 270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86" h="2705986">
                <a:moveTo>
                  <a:pt x="1352993" y="0"/>
                </a:moveTo>
                <a:cubicBezTo>
                  <a:pt x="2100230" y="0"/>
                  <a:pt x="2705986" y="605756"/>
                  <a:pt x="2705986" y="1352993"/>
                </a:cubicBezTo>
                <a:cubicBezTo>
                  <a:pt x="2705986" y="2100230"/>
                  <a:pt x="2100230" y="2705986"/>
                  <a:pt x="1352993" y="2705986"/>
                </a:cubicBezTo>
                <a:cubicBezTo>
                  <a:pt x="605756" y="2705986"/>
                  <a:pt x="0" y="2100230"/>
                  <a:pt x="0" y="1352993"/>
                </a:cubicBezTo>
                <a:cubicBezTo>
                  <a:pt x="0" y="605756"/>
                  <a:pt x="605756" y="0"/>
                  <a:pt x="1352993" y="0"/>
                </a:cubicBezTo>
                <a:close/>
              </a:path>
            </a:pathLst>
          </a:custGeom>
          <a:solidFill>
            <a:schemeClr val="bg1"/>
          </a:solidFill>
          <a:ln w="12700">
            <a:solidFill>
              <a:schemeClr val="tx2"/>
            </a:solidFill>
          </a:ln>
          <a:effectLst>
            <a:outerShdw blurRad="101600" dist="63500" dir="5400000" algn="t"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457200" rtlCol="0" anchor="ctr"/>
          <a:lstStyle>
            <a:lvl1pPr marL="0" indent="0" algn="ctr">
              <a:buFont typeface="Arial" panose="020B0604020202020204" pitchFamily="34" charset="0"/>
              <a:buNone/>
              <a:defRPr lang="en-US" dirty="0">
                <a:solidFill>
                  <a:schemeClr val="lt1"/>
                </a:solidFill>
                <a:cs typeface="Arial" panose="020B0604020202020204" pitchFamily="34" charset="0"/>
              </a:defRPr>
            </a:lvl1pPr>
          </a:lstStyle>
          <a:p>
            <a:pPr marL="0" lvl="0" algn="ctr"/>
            <a:r>
              <a:rPr lang="en-US"/>
              <a:t>Add photo here</a:t>
            </a:r>
          </a:p>
        </p:txBody>
      </p:sp>
      <p:sp>
        <p:nvSpPr>
          <p:cNvPr id="16" name="Picture Placeholder 15">
            <a:extLst>
              <a:ext uri="{FF2B5EF4-FFF2-40B4-BE49-F238E27FC236}">
                <a16:creationId xmlns:a16="http://schemas.microsoft.com/office/drawing/2014/main" id="{F3DA7183-3A86-0023-8548-AADBEAF5BEF1}"/>
              </a:ext>
            </a:extLst>
          </p:cNvPr>
          <p:cNvSpPr>
            <a:spLocks noGrp="1"/>
          </p:cNvSpPr>
          <p:nvPr>
            <p:ph type="pic" sz="quarter" idx="14" hasCustomPrompt="1"/>
          </p:nvPr>
        </p:nvSpPr>
        <p:spPr>
          <a:xfrm>
            <a:off x="6148242" y="2078663"/>
            <a:ext cx="2402960" cy="2402960"/>
          </a:xfrm>
          <a:custGeom>
            <a:avLst/>
            <a:gdLst>
              <a:gd name="connsiteX0" fmla="*/ 1352993 w 2705986"/>
              <a:gd name="connsiteY0" fmla="*/ 0 h 2705986"/>
              <a:gd name="connsiteX1" fmla="*/ 2705986 w 2705986"/>
              <a:gd name="connsiteY1" fmla="*/ 1352993 h 2705986"/>
              <a:gd name="connsiteX2" fmla="*/ 1352993 w 2705986"/>
              <a:gd name="connsiteY2" fmla="*/ 2705986 h 2705986"/>
              <a:gd name="connsiteX3" fmla="*/ 0 w 2705986"/>
              <a:gd name="connsiteY3" fmla="*/ 1352993 h 2705986"/>
              <a:gd name="connsiteX4" fmla="*/ 1352993 w 2705986"/>
              <a:gd name="connsiteY4" fmla="*/ 0 h 270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86" h="2705986">
                <a:moveTo>
                  <a:pt x="1352993" y="0"/>
                </a:moveTo>
                <a:cubicBezTo>
                  <a:pt x="2100230" y="0"/>
                  <a:pt x="2705986" y="605756"/>
                  <a:pt x="2705986" y="1352993"/>
                </a:cubicBezTo>
                <a:cubicBezTo>
                  <a:pt x="2705986" y="2100230"/>
                  <a:pt x="2100230" y="2705986"/>
                  <a:pt x="1352993" y="2705986"/>
                </a:cubicBezTo>
                <a:cubicBezTo>
                  <a:pt x="605756" y="2705986"/>
                  <a:pt x="0" y="2100230"/>
                  <a:pt x="0" y="1352993"/>
                </a:cubicBezTo>
                <a:cubicBezTo>
                  <a:pt x="0" y="605756"/>
                  <a:pt x="605756" y="0"/>
                  <a:pt x="1352993" y="0"/>
                </a:cubicBezTo>
                <a:close/>
              </a:path>
            </a:pathLst>
          </a:custGeom>
          <a:solidFill>
            <a:schemeClr val="bg1"/>
          </a:solidFill>
          <a:ln w="12700">
            <a:solidFill>
              <a:schemeClr val="tx2"/>
            </a:solidFill>
          </a:ln>
          <a:effectLst>
            <a:outerShdw blurRad="101600" dist="63500" dir="5400000" algn="t"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457200" rtlCol="0" anchor="ctr"/>
          <a:lstStyle>
            <a:lvl1pPr marL="0" indent="0" algn="ctr">
              <a:buFont typeface="Arial" panose="020B0604020202020204" pitchFamily="34" charset="0"/>
              <a:buNone/>
              <a:defRPr lang="en-US" dirty="0">
                <a:solidFill>
                  <a:schemeClr val="lt1"/>
                </a:solidFill>
                <a:cs typeface="Arial" panose="020B0604020202020204" pitchFamily="34" charset="0"/>
              </a:defRPr>
            </a:lvl1pPr>
          </a:lstStyle>
          <a:p>
            <a:pPr marL="0" lvl="0" algn="ctr"/>
            <a:r>
              <a:rPr lang="en-US"/>
              <a:t>Add photo here</a:t>
            </a:r>
          </a:p>
        </p:txBody>
      </p:sp>
      <p:sp>
        <p:nvSpPr>
          <p:cNvPr id="17" name="Picture Placeholder 16">
            <a:extLst>
              <a:ext uri="{FF2B5EF4-FFF2-40B4-BE49-F238E27FC236}">
                <a16:creationId xmlns:a16="http://schemas.microsoft.com/office/drawing/2014/main" id="{1346BE9C-2B28-B14A-DFF9-C27670016CA0}"/>
              </a:ext>
            </a:extLst>
          </p:cNvPr>
          <p:cNvSpPr>
            <a:spLocks noGrp="1"/>
          </p:cNvSpPr>
          <p:nvPr>
            <p:ph type="pic" sz="quarter" idx="15" hasCustomPrompt="1"/>
          </p:nvPr>
        </p:nvSpPr>
        <p:spPr>
          <a:xfrm>
            <a:off x="8875493" y="2078663"/>
            <a:ext cx="2402960" cy="2402960"/>
          </a:xfrm>
          <a:custGeom>
            <a:avLst/>
            <a:gdLst>
              <a:gd name="connsiteX0" fmla="*/ 1352993 w 2705986"/>
              <a:gd name="connsiteY0" fmla="*/ 0 h 2705986"/>
              <a:gd name="connsiteX1" fmla="*/ 2705986 w 2705986"/>
              <a:gd name="connsiteY1" fmla="*/ 1352993 h 2705986"/>
              <a:gd name="connsiteX2" fmla="*/ 1352993 w 2705986"/>
              <a:gd name="connsiteY2" fmla="*/ 2705986 h 2705986"/>
              <a:gd name="connsiteX3" fmla="*/ 0 w 2705986"/>
              <a:gd name="connsiteY3" fmla="*/ 1352993 h 2705986"/>
              <a:gd name="connsiteX4" fmla="*/ 1352993 w 2705986"/>
              <a:gd name="connsiteY4" fmla="*/ 0 h 270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86" h="2705986">
                <a:moveTo>
                  <a:pt x="1352993" y="0"/>
                </a:moveTo>
                <a:cubicBezTo>
                  <a:pt x="2100230" y="0"/>
                  <a:pt x="2705986" y="605756"/>
                  <a:pt x="2705986" y="1352993"/>
                </a:cubicBezTo>
                <a:cubicBezTo>
                  <a:pt x="2705986" y="2100230"/>
                  <a:pt x="2100230" y="2705986"/>
                  <a:pt x="1352993" y="2705986"/>
                </a:cubicBezTo>
                <a:cubicBezTo>
                  <a:pt x="605756" y="2705986"/>
                  <a:pt x="0" y="2100230"/>
                  <a:pt x="0" y="1352993"/>
                </a:cubicBezTo>
                <a:cubicBezTo>
                  <a:pt x="0" y="605756"/>
                  <a:pt x="605756" y="0"/>
                  <a:pt x="1352993" y="0"/>
                </a:cubicBezTo>
                <a:close/>
              </a:path>
            </a:pathLst>
          </a:custGeom>
          <a:solidFill>
            <a:schemeClr val="bg1"/>
          </a:solidFill>
          <a:ln w="12700">
            <a:solidFill>
              <a:schemeClr val="tx2"/>
            </a:solidFill>
          </a:ln>
          <a:effectLst>
            <a:outerShdw blurRad="101600" dist="63500" dir="5400000" algn="t"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457200" rtlCol="0" anchor="ctr"/>
          <a:lstStyle>
            <a:lvl1pPr marL="0" indent="0" algn="ctr">
              <a:buFont typeface="Arial" panose="020B0604020202020204" pitchFamily="34" charset="0"/>
              <a:buNone/>
              <a:defRPr lang="en-US" dirty="0">
                <a:solidFill>
                  <a:schemeClr val="lt1"/>
                </a:solidFill>
                <a:cs typeface="Arial" panose="020B0604020202020204" pitchFamily="34" charset="0"/>
              </a:defRPr>
            </a:lvl1pPr>
          </a:lstStyle>
          <a:p>
            <a:pPr marL="0" lvl="0" algn="ctr"/>
            <a:r>
              <a:rPr lang="en-US"/>
              <a:t>Add photo here</a:t>
            </a:r>
          </a:p>
        </p:txBody>
      </p:sp>
      <p:sp>
        <p:nvSpPr>
          <p:cNvPr id="6" name="Footer Placeholder 4">
            <a:extLst>
              <a:ext uri="{FF2B5EF4-FFF2-40B4-BE49-F238E27FC236}">
                <a16:creationId xmlns:a16="http://schemas.microsoft.com/office/drawing/2014/main" id="{144B75E1-80F5-C15E-43A9-26CE929CC26C}"/>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endParaRPr lang="en-US"/>
          </a:p>
        </p:txBody>
      </p:sp>
      <p:sp>
        <p:nvSpPr>
          <p:cNvPr id="7" name="Slide Number Placeholder 5">
            <a:extLst>
              <a:ext uri="{FF2B5EF4-FFF2-40B4-BE49-F238E27FC236}">
                <a16:creationId xmlns:a16="http://schemas.microsoft.com/office/drawing/2014/main" id="{D2CF3E18-EAB5-82F4-3472-BDF8D50159E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C1FF6DA9-008F-8B48-92A6-B652298478BF}" type="slidenum">
              <a:rPr lang="en-US" smtClean="0"/>
              <a:t>‹N›</a:t>
            </a:fld>
            <a:endParaRPr lang="en-US"/>
          </a:p>
        </p:txBody>
      </p:sp>
      <p:pic>
        <p:nvPicPr>
          <p:cNvPr id="3" name="Graphic 2">
            <a:extLst>
              <a:ext uri="{FF2B5EF4-FFF2-40B4-BE49-F238E27FC236}">
                <a16:creationId xmlns:a16="http://schemas.microsoft.com/office/drawing/2014/main" id="{A62FF055-BBDC-4E3F-7639-B7B26FFF6C9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68518594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hield Right - Large - Light">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B105D31-7EEF-58CD-0B9F-5F04B369F8C4}"/>
              </a:ext>
            </a:extLst>
          </p:cNvPr>
          <p:cNvSpPr>
            <a:spLocks noGrp="1"/>
          </p:cNvSpPr>
          <p:nvPr>
            <p:ph type="pic" sz="quarter" idx="12"/>
          </p:nvPr>
        </p:nvSpPr>
        <p:spPr>
          <a:xfrm>
            <a:off x="5616674" y="-9009"/>
            <a:ext cx="6601968" cy="6876288"/>
          </a:xfrm>
          <a:custGeom>
            <a:avLst/>
            <a:gdLst>
              <a:gd name="connsiteX0" fmla="*/ 0 w 6584334"/>
              <a:gd name="connsiteY0" fmla="*/ 0 h 6857999"/>
              <a:gd name="connsiteX1" fmla="*/ 6584334 w 6584334"/>
              <a:gd name="connsiteY1" fmla="*/ 0 h 6857999"/>
              <a:gd name="connsiteX2" fmla="*/ 6584334 w 6584334"/>
              <a:gd name="connsiteY2" fmla="*/ 6857999 h 6857999"/>
              <a:gd name="connsiteX3" fmla="*/ 4560074 w 6584334"/>
              <a:gd name="connsiteY3" fmla="*/ 6857999 h 6857999"/>
              <a:gd name="connsiteX4" fmla="*/ 874094 w 6584334"/>
              <a:gd name="connsiteY4" fmla="*/ 4854226 h 6857999"/>
              <a:gd name="connsiteX5" fmla="*/ 836734 w 6584334"/>
              <a:gd name="connsiteY5" fmla="*/ 4836229 h 6857999"/>
              <a:gd name="connsiteX6" fmla="*/ 800543 w 6584334"/>
              <a:gd name="connsiteY6" fmla="*/ 4814242 h 6857999"/>
              <a:gd name="connsiteX7" fmla="*/ 786155 w 6584334"/>
              <a:gd name="connsiteY7" fmla="*/ 4806421 h 6857999"/>
              <a:gd name="connsiteX8" fmla="*/ 787669 w 6584334"/>
              <a:gd name="connsiteY8" fmla="*/ 4806421 h 6857999"/>
              <a:gd name="connsiteX9" fmla="*/ 704910 w 6584334"/>
              <a:gd name="connsiteY9" fmla="*/ 4756144 h 6857999"/>
              <a:gd name="connsiteX10" fmla="*/ 0 w 6584334"/>
              <a:gd name="connsiteY10" fmla="*/ 3430368 h 6857999"/>
              <a:gd name="connsiteX11" fmla="*/ 69 w 6584334"/>
              <a:gd name="connsiteY11" fmla="*/ 3429000 h 6857999"/>
              <a:gd name="connsiteX12" fmla="*/ 0 w 6584334"/>
              <a:gd name="connsiteY12" fmla="*/ 34290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84334" h="6857999">
                <a:moveTo>
                  <a:pt x="0" y="0"/>
                </a:moveTo>
                <a:lnTo>
                  <a:pt x="6584334" y="0"/>
                </a:lnTo>
                <a:lnTo>
                  <a:pt x="6584334" y="6857999"/>
                </a:lnTo>
                <a:lnTo>
                  <a:pt x="4560074" y="6857999"/>
                </a:lnTo>
                <a:lnTo>
                  <a:pt x="874094" y="4854226"/>
                </a:lnTo>
                <a:lnTo>
                  <a:pt x="836734" y="4836229"/>
                </a:lnTo>
                <a:lnTo>
                  <a:pt x="800543" y="4814242"/>
                </a:lnTo>
                <a:lnTo>
                  <a:pt x="786155" y="4806421"/>
                </a:lnTo>
                <a:lnTo>
                  <a:pt x="787669" y="4806421"/>
                </a:lnTo>
                <a:lnTo>
                  <a:pt x="704910" y="4756144"/>
                </a:lnTo>
                <a:cubicBezTo>
                  <a:pt x="279618" y="4468823"/>
                  <a:pt x="0" y="3982249"/>
                  <a:pt x="0" y="3430368"/>
                </a:cubicBezTo>
                <a:lnTo>
                  <a:pt x="69" y="3429000"/>
                </a:lnTo>
                <a:lnTo>
                  <a:pt x="0" y="3429000"/>
                </a:lnTo>
                <a:close/>
              </a:path>
            </a:pathLst>
          </a:custGeom>
          <a:blipFill>
            <a:blip r:embed="rId2"/>
            <a:stretch>
              <a:fillRect/>
            </a:stretch>
          </a:blipFill>
          <a:ln w="9525">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sz="1800">
                <a:solidFill>
                  <a:schemeClr val="bg2"/>
                </a:solidFill>
              </a:defRPr>
            </a:lvl1pPr>
          </a:lstStyle>
          <a:p>
            <a:r>
              <a:rPr lang="en-US"/>
              <a:t>Click icon to add picture</a:t>
            </a:r>
          </a:p>
        </p:txBody>
      </p:sp>
      <p:sp>
        <p:nvSpPr>
          <p:cNvPr id="6" name="Footer Placeholder 4">
            <a:extLst>
              <a:ext uri="{FF2B5EF4-FFF2-40B4-BE49-F238E27FC236}">
                <a16:creationId xmlns:a16="http://schemas.microsoft.com/office/drawing/2014/main" id="{C29376C9-E3DE-E4DA-B527-C2B70CBCBDDC}"/>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7" name="Slide Number Placeholder 5">
            <a:extLst>
              <a:ext uri="{FF2B5EF4-FFF2-40B4-BE49-F238E27FC236}">
                <a16:creationId xmlns:a16="http://schemas.microsoft.com/office/drawing/2014/main" id="{22E3AEC8-0803-D4C1-7D52-0E6D68423B3E}"/>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11" name="Title 5">
            <a:extLst>
              <a:ext uri="{FF2B5EF4-FFF2-40B4-BE49-F238E27FC236}">
                <a16:creationId xmlns:a16="http://schemas.microsoft.com/office/drawing/2014/main" id="{B49A168C-1EC2-CB61-DB1B-FFC47318D6B3}"/>
              </a:ext>
            </a:extLst>
          </p:cNvPr>
          <p:cNvSpPr>
            <a:spLocks noGrp="1"/>
          </p:cNvSpPr>
          <p:nvPr>
            <p:ph type="title" hasCustomPrompt="1"/>
          </p:nvPr>
        </p:nvSpPr>
        <p:spPr>
          <a:xfrm>
            <a:off x="457200" y="466676"/>
            <a:ext cx="4993165" cy="1133524"/>
          </a:xfrm>
        </p:spPr>
        <p:txBody>
          <a:bodyPr/>
          <a:lstStyle>
            <a:lvl1pPr>
              <a:defRPr sz="3200" spc="-50" baseline="0">
                <a:solidFill>
                  <a:schemeClr val="tx2"/>
                </a:solidFill>
              </a:defRPr>
            </a:lvl1pPr>
          </a:lstStyle>
          <a:p>
            <a:r>
              <a:rPr lang="en-US"/>
              <a:t>Click to add title</a:t>
            </a:r>
          </a:p>
        </p:txBody>
      </p:sp>
      <p:sp>
        <p:nvSpPr>
          <p:cNvPr id="3" name="Text Placeholder 2">
            <a:extLst>
              <a:ext uri="{FF2B5EF4-FFF2-40B4-BE49-F238E27FC236}">
                <a16:creationId xmlns:a16="http://schemas.microsoft.com/office/drawing/2014/main" id="{67016DB7-DC6F-AF54-98CF-09B519983FC5}"/>
              </a:ext>
            </a:extLst>
          </p:cNvPr>
          <p:cNvSpPr>
            <a:spLocks noGrp="1"/>
          </p:cNvSpPr>
          <p:nvPr>
            <p:ph type="body" sz="quarter" idx="13"/>
          </p:nvPr>
        </p:nvSpPr>
        <p:spPr>
          <a:xfrm>
            <a:off x="457200" y="1600200"/>
            <a:ext cx="4992688" cy="470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38085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hield Right - Small - Light">
    <p:bg>
      <p:bgPr>
        <a:solidFill>
          <a:schemeClr val="bg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C29376C9-E3DE-E4DA-B527-C2B70CBCBDDC}"/>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7" name="Slide Number Placeholder 5">
            <a:extLst>
              <a:ext uri="{FF2B5EF4-FFF2-40B4-BE49-F238E27FC236}">
                <a16:creationId xmlns:a16="http://schemas.microsoft.com/office/drawing/2014/main" id="{22E3AEC8-0803-D4C1-7D52-0E6D68423B3E}"/>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11" name="Title 5">
            <a:extLst>
              <a:ext uri="{FF2B5EF4-FFF2-40B4-BE49-F238E27FC236}">
                <a16:creationId xmlns:a16="http://schemas.microsoft.com/office/drawing/2014/main" id="{B49A168C-1EC2-CB61-DB1B-FFC47318D6B3}"/>
              </a:ext>
            </a:extLst>
          </p:cNvPr>
          <p:cNvSpPr>
            <a:spLocks noGrp="1"/>
          </p:cNvSpPr>
          <p:nvPr>
            <p:ph type="title" hasCustomPrompt="1"/>
          </p:nvPr>
        </p:nvSpPr>
        <p:spPr>
          <a:xfrm>
            <a:off x="457200" y="466676"/>
            <a:ext cx="7704833" cy="446084"/>
          </a:xfrm>
        </p:spPr>
        <p:txBody>
          <a:bodyPr/>
          <a:lstStyle>
            <a:lvl1pPr>
              <a:defRPr sz="3200" spc="-50" baseline="0">
                <a:solidFill>
                  <a:schemeClr val="tx2"/>
                </a:solidFill>
              </a:defRPr>
            </a:lvl1pPr>
          </a:lstStyle>
          <a:p>
            <a:r>
              <a:rPr lang="en-US"/>
              <a:t>Click to add title</a:t>
            </a:r>
          </a:p>
        </p:txBody>
      </p:sp>
      <p:sp>
        <p:nvSpPr>
          <p:cNvPr id="2" name="Picture Placeholder 1">
            <a:extLst>
              <a:ext uri="{FF2B5EF4-FFF2-40B4-BE49-F238E27FC236}">
                <a16:creationId xmlns:a16="http://schemas.microsoft.com/office/drawing/2014/main" id="{9B4BDC39-EC0B-795E-818D-54DC0C575405}"/>
              </a:ext>
            </a:extLst>
          </p:cNvPr>
          <p:cNvSpPr>
            <a:spLocks noGrp="1"/>
          </p:cNvSpPr>
          <p:nvPr>
            <p:ph type="pic" sz="quarter" idx="12"/>
          </p:nvPr>
        </p:nvSpPr>
        <p:spPr>
          <a:xfrm>
            <a:off x="8402191" y="-4549"/>
            <a:ext cx="3798817" cy="6618046"/>
          </a:xfrm>
          <a:custGeom>
            <a:avLst/>
            <a:gdLst>
              <a:gd name="connsiteX0" fmla="*/ 0 w 3798817"/>
              <a:gd name="connsiteY0" fmla="*/ 0 h 6618046"/>
              <a:gd name="connsiteX1" fmla="*/ 3798817 w 3798817"/>
              <a:gd name="connsiteY1" fmla="*/ 0 h 6618046"/>
              <a:gd name="connsiteX2" fmla="*/ 3798817 w 3798817"/>
              <a:gd name="connsiteY2" fmla="*/ 6618046 h 6618046"/>
              <a:gd name="connsiteX3" fmla="*/ 806211 w 3798817"/>
              <a:gd name="connsiteY3" fmla="*/ 4854226 h 6618046"/>
              <a:gd name="connsiteX4" fmla="*/ 771753 w 3798817"/>
              <a:gd name="connsiteY4" fmla="*/ 4836229 h 6618046"/>
              <a:gd name="connsiteX5" fmla="*/ 738372 w 3798817"/>
              <a:gd name="connsiteY5" fmla="*/ 4814242 h 6618046"/>
              <a:gd name="connsiteX6" fmla="*/ 725102 w 3798817"/>
              <a:gd name="connsiteY6" fmla="*/ 4806421 h 6618046"/>
              <a:gd name="connsiteX7" fmla="*/ 726498 w 3798817"/>
              <a:gd name="connsiteY7" fmla="*/ 4806421 h 6618046"/>
              <a:gd name="connsiteX8" fmla="*/ 650166 w 3798817"/>
              <a:gd name="connsiteY8" fmla="*/ 4756144 h 6618046"/>
              <a:gd name="connsiteX9" fmla="*/ 0 w 3798817"/>
              <a:gd name="connsiteY9" fmla="*/ 3430368 h 6618046"/>
              <a:gd name="connsiteX10" fmla="*/ 64 w 3798817"/>
              <a:gd name="connsiteY10" fmla="*/ 3429000 h 6618046"/>
              <a:gd name="connsiteX11" fmla="*/ 0 w 3798817"/>
              <a:gd name="connsiteY11" fmla="*/ 3429000 h 661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8817" h="6618046">
                <a:moveTo>
                  <a:pt x="0" y="0"/>
                </a:moveTo>
                <a:lnTo>
                  <a:pt x="3798817" y="0"/>
                </a:lnTo>
                <a:lnTo>
                  <a:pt x="3798817" y="6618046"/>
                </a:lnTo>
                <a:lnTo>
                  <a:pt x="806211" y="4854226"/>
                </a:lnTo>
                <a:lnTo>
                  <a:pt x="771753" y="4836229"/>
                </a:lnTo>
                <a:lnTo>
                  <a:pt x="738372" y="4814242"/>
                </a:lnTo>
                <a:lnTo>
                  <a:pt x="725102" y="4806421"/>
                </a:lnTo>
                <a:lnTo>
                  <a:pt x="726498" y="4806421"/>
                </a:lnTo>
                <a:lnTo>
                  <a:pt x="650166" y="4756144"/>
                </a:lnTo>
                <a:cubicBezTo>
                  <a:pt x="257903" y="4468823"/>
                  <a:pt x="0" y="3982249"/>
                  <a:pt x="0" y="3430368"/>
                </a:cubicBezTo>
                <a:lnTo>
                  <a:pt x="64" y="3429000"/>
                </a:lnTo>
                <a:lnTo>
                  <a:pt x="0" y="3429000"/>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sz="1800">
                <a:solidFill>
                  <a:schemeClr val="bg2"/>
                </a:solidFill>
              </a:defRPr>
            </a:lvl1pPr>
          </a:lstStyle>
          <a:p>
            <a:r>
              <a:rPr lang="en-US"/>
              <a:t>Click icon to add picture</a:t>
            </a:r>
          </a:p>
        </p:txBody>
      </p:sp>
      <p:sp>
        <p:nvSpPr>
          <p:cNvPr id="5" name="Text Placeholder 2">
            <a:extLst>
              <a:ext uri="{FF2B5EF4-FFF2-40B4-BE49-F238E27FC236}">
                <a16:creationId xmlns:a16="http://schemas.microsoft.com/office/drawing/2014/main" id="{25127BAE-B773-9CE4-CBB4-DC6488CCAC69}"/>
              </a:ext>
            </a:extLst>
          </p:cNvPr>
          <p:cNvSpPr>
            <a:spLocks noGrp="1"/>
          </p:cNvSpPr>
          <p:nvPr>
            <p:ph type="body" sz="quarter" idx="14"/>
          </p:nvPr>
        </p:nvSpPr>
        <p:spPr>
          <a:xfrm>
            <a:off x="447724" y="1600200"/>
            <a:ext cx="7714309" cy="470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377F9CD6-9F85-30E1-3524-C0D9CF1C15B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9715020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hield Left - Large - Light">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CA312D7-A283-8E90-143B-657FFDD4A824}"/>
              </a:ext>
            </a:extLst>
          </p:cNvPr>
          <p:cNvSpPr>
            <a:spLocks noGrp="1"/>
          </p:cNvSpPr>
          <p:nvPr>
            <p:ph type="pic" sz="quarter" idx="13"/>
          </p:nvPr>
        </p:nvSpPr>
        <p:spPr>
          <a:xfrm>
            <a:off x="-9008" y="0"/>
            <a:ext cx="6601968" cy="6876288"/>
          </a:xfrm>
          <a:custGeom>
            <a:avLst/>
            <a:gdLst>
              <a:gd name="connsiteX0" fmla="*/ 0 w 6601968"/>
              <a:gd name="connsiteY0" fmla="*/ 0 h 6876288"/>
              <a:gd name="connsiteX1" fmla="*/ 6601968 w 6601968"/>
              <a:gd name="connsiteY1" fmla="*/ 0 h 6876288"/>
              <a:gd name="connsiteX2" fmla="*/ 6601968 w 6601968"/>
              <a:gd name="connsiteY2" fmla="*/ 3438145 h 6876288"/>
              <a:gd name="connsiteX3" fmla="*/ 6601899 w 6601968"/>
              <a:gd name="connsiteY3" fmla="*/ 3438145 h 6876288"/>
              <a:gd name="connsiteX4" fmla="*/ 6601968 w 6601968"/>
              <a:gd name="connsiteY4" fmla="*/ 3439516 h 6876288"/>
              <a:gd name="connsiteX5" fmla="*/ 5895170 w 6601968"/>
              <a:gd name="connsiteY5" fmla="*/ 4768828 h 6876288"/>
              <a:gd name="connsiteX6" fmla="*/ 5812190 w 6601968"/>
              <a:gd name="connsiteY6" fmla="*/ 4819239 h 6876288"/>
              <a:gd name="connsiteX7" fmla="*/ 5813708 w 6601968"/>
              <a:gd name="connsiteY7" fmla="*/ 4819239 h 6876288"/>
              <a:gd name="connsiteX8" fmla="*/ 5799281 w 6601968"/>
              <a:gd name="connsiteY8" fmla="*/ 4827081 h 6876288"/>
              <a:gd name="connsiteX9" fmla="*/ 5762993 w 6601968"/>
              <a:gd name="connsiteY9" fmla="*/ 4849127 h 6876288"/>
              <a:gd name="connsiteX10" fmla="*/ 5725533 w 6601968"/>
              <a:gd name="connsiteY10" fmla="*/ 4867172 h 6876288"/>
              <a:gd name="connsiteX11" fmla="*/ 2029682 w 6601968"/>
              <a:gd name="connsiteY11" fmla="*/ 6876288 h 6876288"/>
              <a:gd name="connsiteX12" fmla="*/ 0 w 6601968"/>
              <a:gd name="connsiteY12" fmla="*/ 6876288 h 68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01968" h="6876288">
                <a:moveTo>
                  <a:pt x="0" y="0"/>
                </a:moveTo>
                <a:lnTo>
                  <a:pt x="6601968" y="0"/>
                </a:lnTo>
                <a:lnTo>
                  <a:pt x="6601968" y="3438145"/>
                </a:lnTo>
                <a:lnTo>
                  <a:pt x="6601899" y="3438145"/>
                </a:lnTo>
                <a:lnTo>
                  <a:pt x="6601968" y="3439516"/>
                </a:lnTo>
                <a:cubicBezTo>
                  <a:pt x="6601968" y="3992869"/>
                  <a:pt x="6321601" y="4480741"/>
                  <a:pt x="5895170" y="4768828"/>
                </a:cubicBezTo>
                <a:lnTo>
                  <a:pt x="5812190" y="4819239"/>
                </a:lnTo>
                <a:lnTo>
                  <a:pt x="5813708" y="4819239"/>
                </a:lnTo>
                <a:lnTo>
                  <a:pt x="5799281" y="4827081"/>
                </a:lnTo>
                <a:lnTo>
                  <a:pt x="5762993" y="4849127"/>
                </a:lnTo>
                <a:lnTo>
                  <a:pt x="5725533" y="4867172"/>
                </a:lnTo>
                <a:lnTo>
                  <a:pt x="2029682" y="6876288"/>
                </a:lnTo>
                <a:lnTo>
                  <a:pt x="0" y="6876288"/>
                </a:lnTo>
                <a:close/>
              </a:path>
            </a:pathLst>
          </a:custGeom>
          <a:blipFill>
            <a:blip r:embed="rId2"/>
            <a:stretch>
              <a:fillRect/>
            </a:stretch>
          </a:blipFill>
          <a:ln w="12700">
            <a:gradFill flip="none" rotWithShape="1">
              <a:gsLst>
                <a:gs pos="0">
                  <a:schemeClr val="accent5"/>
                </a:gs>
                <a:gs pos="100000">
                  <a:schemeClr val="accent5">
                    <a:alpha val="0"/>
                  </a:schemeClr>
                </a:gs>
              </a:gsLst>
              <a:lin ang="16200000" scaled="1"/>
              <a:tileRect/>
            </a:gradFill>
          </a:ln>
        </p:spPr>
        <p:txBody>
          <a:bodyPr vert="horz" wrap="square" lIns="0" tIns="0" rIns="0" bIns="548640" rtlCol="0" anchor="ctr">
            <a:noAutofit/>
          </a:bodyPr>
          <a:lstStyle>
            <a:lvl1pPr marL="45720" indent="0" algn="ctr" defTabSz="914400" rtl="0" eaLnBrk="1" latinLnBrk="0" hangingPunct="1">
              <a:lnSpc>
                <a:spcPct val="100000"/>
              </a:lnSpc>
              <a:spcBef>
                <a:spcPts val="1800"/>
              </a:spcBef>
              <a:buClr>
                <a:schemeClr val="tx2"/>
              </a:buClr>
              <a:buFont typeface="Arial" panose="020B0604020202020204" pitchFamily="34" charset="0"/>
              <a:buNone/>
              <a:defRPr lang="en-US" sz="1800" kern="1200" dirty="0" smtClean="0">
                <a:solidFill>
                  <a:schemeClr val="bg1"/>
                </a:solidFill>
                <a:latin typeface="Aptos" panose="020B0004020202020204" pitchFamily="34" charset="0"/>
                <a:ea typeface="+mn-ea"/>
                <a:cs typeface="+mn-cs"/>
              </a:defRPr>
            </a:lvl1pPr>
          </a:lstStyle>
          <a:p>
            <a:pPr marL="45720" lvl="0" indent="0" algn="ctr">
              <a:buNone/>
            </a:pPr>
            <a:r>
              <a:rPr lang="en-US"/>
              <a:t>Click icon to add picture</a:t>
            </a:r>
          </a:p>
        </p:txBody>
      </p:sp>
      <p:pic>
        <p:nvPicPr>
          <p:cNvPr id="5" name="Graphic 4">
            <a:extLst>
              <a:ext uri="{FF2B5EF4-FFF2-40B4-BE49-F238E27FC236}">
                <a16:creationId xmlns:a16="http://schemas.microsoft.com/office/drawing/2014/main" id="{EB9EC520-2ECA-F7E2-3C87-3C6536F3AED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85183" y="6495555"/>
            <a:ext cx="1449617" cy="138551"/>
          </a:xfrm>
          <a:prstGeom prst="rect">
            <a:avLst/>
          </a:prstGeom>
          <a:effectLst/>
        </p:spPr>
      </p:pic>
      <p:sp>
        <p:nvSpPr>
          <p:cNvPr id="4" name="Title 5">
            <a:extLst>
              <a:ext uri="{FF2B5EF4-FFF2-40B4-BE49-F238E27FC236}">
                <a16:creationId xmlns:a16="http://schemas.microsoft.com/office/drawing/2014/main" id="{AA3350E1-99A9-2B0D-0722-EA6A60DDE1FC}"/>
              </a:ext>
            </a:extLst>
          </p:cNvPr>
          <p:cNvSpPr>
            <a:spLocks noGrp="1"/>
          </p:cNvSpPr>
          <p:nvPr>
            <p:ph type="title" hasCustomPrompt="1"/>
          </p:nvPr>
        </p:nvSpPr>
        <p:spPr>
          <a:xfrm>
            <a:off x="6836735" y="466676"/>
            <a:ext cx="5066414" cy="1132640"/>
          </a:xfrm>
        </p:spPr>
        <p:txBody>
          <a:bodyPr/>
          <a:lstStyle>
            <a:lvl1pPr>
              <a:defRPr sz="3200" spc="-50" baseline="0">
                <a:solidFill>
                  <a:schemeClr val="tx2"/>
                </a:solidFill>
              </a:defRPr>
            </a:lvl1pPr>
          </a:lstStyle>
          <a:p>
            <a:r>
              <a:rPr lang="en-US"/>
              <a:t>Click to add title</a:t>
            </a:r>
          </a:p>
        </p:txBody>
      </p:sp>
      <p:sp>
        <p:nvSpPr>
          <p:cNvPr id="2" name="Text Placeholder 2">
            <a:extLst>
              <a:ext uri="{FF2B5EF4-FFF2-40B4-BE49-F238E27FC236}">
                <a16:creationId xmlns:a16="http://schemas.microsoft.com/office/drawing/2014/main" id="{4EC1B168-FF74-96E6-6DFE-EAF404DF1411}"/>
              </a:ext>
            </a:extLst>
          </p:cNvPr>
          <p:cNvSpPr>
            <a:spLocks noGrp="1"/>
          </p:cNvSpPr>
          <p:nvPr>
            <p:ph type="body" sz="quarter" idx="14"/>
          </p:nvPr>
        </p:nvSpPr>
        <p:spPr>
          <a:xfrm>
            <a:off x="6836735" y="1600200"/>
            <a:ext cx="5066414" cy="470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88C87313-0487-3E74-2FE2-037EEA2AC2C8}"/>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111774167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hield Left - Small - Light">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DDC057-8C27-307A-DC20-2AF06A395012}"/>
              </a:ext>
            </a:extLst>
          </p:cNvPr>
          <p:cNvSpPr>
            <a:spLocks noGrp="1"/>
          </p:cNvSpPr>
          <p:nvPr>
            <p:ph type="pic" sz="quarter" idx="10"/>
          </p:nvPr>
        </p:nvSpPr>
        <p:spPr>
          <a:xfrm>
            <a:off x="-13511" y="-9007"/>
            <a:ext cx="3812329" cy="6463165"/>
          </a:xfrm>
          <a:custGeom>
            <a:avLst/>
            <a:gdLst>
              <a:gd name="connsiteX0" fmla="*/ 0 w 3812329"/>
              <a:gd name="connsiteY0" fmla="*/ 0 h 6463165"/>
              <a:gd name="connsiteX1" fmla="*/ 3812329 w 3812329"/>
              <a:gd name="connsiteY1" fmla="*/ 0 h 6463165"/>
              <a:gd name="connsiteX2" fmla="*/ 3812329 w 3812329"/>
              <a:gd name="connsiteY2" fmla="*/ 3438145 h 6463165"/>
              <a:gd name="connsiteX3" fmla="*/ 3812260 w 3812329"/>
              <a:gd name="connsiteY3" fmla="*/ 3438145 h 6463165"/>
              <a:gd name="connsiteX4" fmla="*/ 3812329 w 3812329"/>
              <a:gd name="connsiteY4" fmla="*/ 3439516 h 6463165"/>
              <a:gd name="connsiteX5" fmla="*/ 3105531 w 3812329"/>
              <a:gd name="connsiteY5" fmla="*/ 4768828 h 6463165"/>
              <a:gd name="connsiteX6" fmla="*/ 3022551 w 3812329"/>
              <a:gd name="connsiteY6" fmla="*/ 4819239 h 6463165"/>
              <a:gd name="connsiteX7" fmla="*/ 3024069 w 3812329"/>
              <a:gd name="connsiteY7" fmla="*/ 4819239 h 6463165"/>
              <a:gd name="connsiteX8" fmla="*/ 3009642 w 3812329"/>
              <a:gd name="connsiteY8" fmla="*/ 4827081 h 6463165"/>
              <a:gd name="connsiteX9" fmla="*/ 2973354 w 3812329"/>
              <a:gd name="connsiteY9" fmla="*/ 4849127 h 6463165"/>
              <a:gd name="connsiteX10" fmla="*/ 2935894 w 3812329"/>
              <a:gd name="connsiteY10" fmla="*/ 4867172 h 6463165"/>
              <a:gd name="connsiteX11" fmla="*/ 0 w 3812329"/>
              <a:gd name="connsiteY11" fmla="*/ 6463165 h 646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2329" h="6463165">
                <a:moveTo>
                  <a:pt x="0" y="0"/>
                </a:moveTo>
                <a:lnTo>
                  <a:pt x="3812329" y="0"/>
                </a:lnTo>
                <a:lnTo>
                  <a:pt x="3812329" y="3438145"/>
                </a:lnTo>
                <a:lnTo>
                  <a:pt x="3812260" y="3438145"/>
                </a:lnTo>
                <a:lnTo>
                  <a:pt x="3812329" y="3439516"/>
                </a:lnTo>
                <a:cubicBezTo>
                  <a:pt x="3812329" y="3992869"/>
                  <a:pt x="3531962" y="4480741"/>
                  <a:pt x="3105531" y="4768828"/>
                </a:cubicBezTo>
                <a:lnTo>
                  <a:pt x="3022551" y="4819239"/>
                </a:lnTo>
                <a:lnTo>
                  <a:pt x="3024069" y="4819239"/>
                </a:lnTo>
                <a:lnTo>
                  <a:pt x="3009642" y="4827081"/>
                </a:lnTo>
                <a:lnTo>
                  <a:pt x="2973354" y="4849127"/>
                </a:lnTo>
                <a:lnTo>
                  <a:pt x="2935894" y="4867172"/>
                </a:lnTo>
                <a:lnTo>
                  <a:pt x="0" y="6463165"/>
                </a:lnTo>
                <a:close/>
              </a:path>
            </a:pathLst>
          </a:custGeom>
          <a:blipFill>
            <a:blip r:embed="rId2"/>
            <a:stretch>
              <a:fillRect/>
            </a:stretch>
          </a:blipFill>
          <a:ln w="12700">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a:solidFill>
                  <a:schemeClr val="bg1"/>
                </a:solidFill>
              </a:defRPr>
            </a:lvl1pPr>
          </a:lstStyle>
          <a:p>
            <a:r>
              <a:rPr lang="en-US"/>
              <a:t>Click icon to add picture</a:t>
            </a:r>
          </a:p>
        </p:txBody>
      </p:sp>
      <p:pic>
        <p:nvPicPr>
          <p:cNvPr id="5" name="Graphic 4">
            <a:extLst>
              <a:ext uri="{FF2B5EF4-FFF2-40B4-BE49-F238E27FC236}">
                <a16:creationId xmlns:a16="http://schemas.microsoft.com/office/drawing/2014/main" id="{EB9EC520-2ECA-F7E2-3C87-3C6536F3AED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85183" y="6495555"/>
            <a:ext cx="1449617" cy="138551"/>
          </a:xfrm>
          <a:prstGeom prst="rect">
            <a:avLst/>
          </a:prstGeom>
          <a:effectLst/>
        </p:spPr>
      </p:pic>
      <p:sp>
        <p:nvSpPr>
          <p:cNvPr id="4" name="Title 5">
            <a:extLst>
              <a:ext uri="{FF2B5EF4-FFF2-40B4-BE49-F238E27FC236}">
                <a16:creationId xmlns:a16="http://schemas.microsoft.com/office/drawing/2014/main" id="{AA3350E1-99A9-2B0D-0722-EA6A60DDE1FC}"/>
              </a:ext>
            </a:extLst>
          </p:cNvPr>
          <p:cNvSpPr>
            <a:spLocks noGrp="1"/>
          </p:cNvSpPr>
          <p:nvPr>
            <p:ph type="title" hasCustomPrompt="1"/>
          </p:nvPr>
        </p:nvSpPr>
        <p:spPr>
          <a:xfrm>
            <a:off x="4004441" y="466676"/>
            <a:ext cx="7898708" cy="446084"/>
          </a:xfrm>
        </p:spPr>
        <p:txBody>
          <a:bodyPr/>
          <a:lstStyle>
            <a:lvl1pPr>
              <a:defRPr sz="3200" spc="-50" baseline="0">
                <a:solidFill>
                  <a:schemeClr val="tx2"/>
                </a:solidFill>
              </a:defRPr>
            </a:lvl1pPr>
          </a:lstStyle>
          <a:p>
            <a:r>
              <a:rPr lang="en-US"/>
              <a:t>Click to add title</a:t>
            </a:r>
          </a:p>
        </p:txBody>
      </p:sp>
      <p:sp>
        <p:nvSpPr>
          <p:cNvPr id="2" name="Footer Placeholder 4">
            <a:extLst>
              <a:ext uri="{FF2B5EF4-FFF2-40B4-BE49-F238E27FC236}">
                <a16:creationId xmlns:a16="http://schemas.microsoft.com/office/drawing/2014/main" id="{D7924CCD-3AAF-3DA1-F15F-C08A2D110EE1}"/>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7" name="Slide Number Placeholder 5">
            <a:extLst>
              <a:ext uri="{FF2B5EF4-FFF2-40B4-BE49-F238E27FC236}">
                <a16:creationId xmlns:a16="http://schemas.microsoft.com/office/drawing/2014/main" id="{C2ABC922-5CBC-A1DE-F8D1-403A37E27704}"/>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8" name="Text Placeholder 2">
            <a:extLst>
              <a:ext uri="{FF2B5EF4-FFF2-40B4-BE49-F238E27FC236}">
                <a16:creationId xmlns:a16="http://schemas.microsoft.com/office/drawing/2014/main" id="{D19F08BE-BE92-7C0B-A93F-5A8827A7764F}"/>
              </a:ext>
            </a:extLst>
          </p:cNvPr>
          <p:cNvSpPr>
            <a:spLocks noGrp="1"/>
          </p:cNvSpPr>
          <p:nvPr>
            <p:ph type="body" sz="quarter" idx="14"/>
          </p:nvPr>
        </p:nvSpPr>
        <p:spPr>
          <a:xfrm>
            <a:off x="4004441" y="1600200"/>
            <a:ext cx="7898708" cy="470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738A348B-889D-8478-3476-7467D86DB83C}"/>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14924940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Only - Light">
    <p:spTree>
      <p:nvGrpSpPr>
        <p:cNvPr id="1" name=""/>
        <p:cNvGrpSpPr/>
        <p:nvPr/>
      </p:nvGrpSpPr>
      <p:grpSpPr>
        <a:xfrm>
          <a:off x="0" y="0"/>
          <a:ext cx="0" cy="0"/>
          <a:chOff x="0" y="0"/>
          <a:chExt cx="0" cy="0"/>
        </a:xfrm>
      </p:grpSpPr>
      <p:sp>
        <p:nvSpPr>
          <p:cNvPr id="17" name="Footer Placeholder 4">
            <a:extLst>
              <a:ext uri="{FF2B5EF4-FFF2-40B4-BE49-F238E27FC236}">
                <a16:creationId xmlns:a16="http://schemas.microsoft.com/office/drawing/2014/main" id="{8F67123C-49B5-B1CE-2889-75CABDB49E02}"/>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18" name="Slide Number Placeholder 5">
            <a:extLst>
              <a:ext uri="{FF2B5EF4-FFF2-40B4-BE49-F238E27FC236}">
                <a16:creationId xmlns:a16="http://schemas.microsoft.com/office/drawing/2014/main" id="{58C0EAEF-8D80-FC51-7837-72F529DA8B15}"/>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6" name="Title 5">
            <a:extLst>
              <a:ext uri="{FF2B5EF4-FFF2-40B4-BE49-F238E27FC236}">
                <a16:creationId xmlns:a16="http://schemas.microsoft.com/office/drawing/2014/main" id="{DB9AD71C-3549-957F-4046-B51D00360314}"/>
              </a:ext>
            </a:extLst>
          </p:cNvPr>
          <p:cNvSpPr>
            <a:spLocks noGrp="1"/>
          </p:cNvSpPr>
          <p:nvPr>
            <p:ph type="title" hasCustomPrompt="1"/>
          </p:nvPr>
        </p:nvSpPr>
        <p:spPr>
          <a:xfrm>
            <a:off x="457199" y="466676"/>
            <a:ext cx="11277601" cy="446084"/>
          </a:xfrm>
        </p:spPr>
        <p:txBody>
          <a:bodyPr/>
          <a:lstStyle>
            <a:lvl1pPr>
              <a:defRPr sz="3200" spc="-50" baseline="0">
                <a:solidFill>
                  <a:schemeClr val="tx2"/>
                </a:solidFill>
              </a:defRPr>
            </a:lvl1pPr>
          </a:lstStyle>
          <a:p>
            <a:r>
              <a:rPr lang="en-US"/>
              <a:t>Click to add title</a:t>
            </a:r>
          </a:p>
        </p:txBody>
      </p:sp>
      <p:pic>
        <p:nvPicPr>
          <p:cNvPr id="2" name="Graphic 1">
            <a:extLst>
              <a:ext uri="{FF2B5EF4-FFF2-40B4-BE49-F238E27FC236}">
                <a16:creationId xmlns:a16="http://schemas.microsoft.com/office/drawing/2014/main" id="{78302384-0A45-5DB1-03D8-A4F37827D1D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8251768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Headshots and Photos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en-US"/>
              <a:t>Click to edit Master title style</a:t>
            </a:r>
          </a:p>
        </p:txBody>
      </p:sp>
      <p:sp>
        <p:nvSpPr>
          <p:cNvPr id="11" name="Picture Placeholder 10">
            <a:extLst>
              <a:ext uri="{FF2B5EF4-FFF2-40B4-BE49-F238E27FC236}">
                <a16:creationId xmlns:a16="http://schemas.microsoft.com/office/drawing/2014/main" id="{EA86A7A2-31AA-A826-14E9-1F0D5C6AA853}"/>
              </a:ext>
            </a:extLst>
          </p:cNvPr>
          <p:cNvSpPr>
            <a:spLocks noGrp="1"/>
          </p:cNvSpPr>
          <p:nvPr>
            <p:ph type="pic" sz="quarter" idx="10" hasCustomPrompt="1"/>
          </p:nvPr>
        </p:nvSpPr>
        <p:spPr>
          <a:xfrm>
            <a:off x="693740" y="2078663"/>
            <a:ext cx="2402960" cy="2402960"/>
          </a:xfrm>
          <a:custGeom>
            <a:avLst/>
            <a:gdLst>
              <a:gd name="connsiteX0" fmla="*/ 1352993 w 2705986"/>
              <a:gd name="connsiteY0" fmla="*/ 0 h 2705986"/>
              <a:gd name="connsiteX1" fmla="*/ 2705986 w 2705986"/>
              <a:gd name="connsiteY1" fmla="*/ 1352993 h 2705986"/>
              <a:gd name="connsiteX2" fmla="*/ 1352993 w 2705986"/>
              <a:gd name="connsiteY2" fmla="*/ 2705986 h 2705986"/>
              <a:gd name="connsiteX3" fmla="*/ 0 w 2705986"/>
              <a:gd name="connsiteY3" fmla="*/ 1352993 h 2705986"/>
              <a:gd name="connsiteX4" fmla="*/ 1352993 w 2705986"/>
              <a:gd name="connsiteY4" fmla="*/ 0 h 270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86" h="2705986">
                <a:moveTo>
                  <a:pt x="1352993" y="0"/>
                </a:moveTo>
                <a:cubicBezTo>
                  <a:pt x="2100230" y="0"/>
                  <a:pt x="2705986" y="605756"/>
                  <a:pt x="2705986" y="1352993"/>
                </a:cubicBezTo>
                <a:cubicBezTo>
                  <a:pt x="2705986" y="2100230"/>
                  <a:pt x="2100230" y="2705986"/>
                  <a:pt x="1352993" y="2705986"/>
                </a:cubicBezTo>
                <a:cubicBezTo>
                  <a:pt x="605756" y="2705986"/>
                  <a:pt x="0" y="2100230"/>
                  <a:pt x="0" y="1352993"/>
                </a:cubicBezTo>
                <a:cubicBezTo>
                  <a:pt x="0" y="605756"/>
                  <a:pt x="605756" y="0"/>
                  <a:pt x="1352993" y="0"/>
                </a:cubicBezTo>
                <a:close/>
              </a:path>
            </a:pathLst>
          </a:custGeom>
          <a:solidFill>
            <a:schemeClr val="bg1"/>
          </a:solidFill>
          <a:ln w="12700">
            <a:solidFill>
              <a:schemeClr val="tx2"/>
            </a:solidFill>
          </a:ln>
          <a:effectLst>
            <a:outerShdw blurRad="101600" dist="63500" dir="5400000" algn="t"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457200" rtlCol="0" anchor="ctr"/>
          <a:lstStyle>
            <a:lvl1pPr marL="0" indent="0" algn="ctr">
              <a:buFont typeface="Arial" panose="020B0604020202020204" pitchFamily="34" charset="0"/>
              <a:buNone/>
              <a:defRPr lang="en-US" dirty="0">
                <a:solidFill>
                  <a:schemeClr val="lt1"/>
                </a:solidFill>
                <a:cs typeface="Arial" panose="020B0604020202020204" pitchFamily="34" charset="0"/>
              </a:defRPr>
            </a:lvl1pPr>
          </a:lstStyle>
          <a:p>
            <a:pPr marL="0" lvl="0" algn="ctr"/>
            <a:r>
              <a:rPr lang="en-US"/>
              <a:t>Add photo here</a:t>
            </a:r>
          </a:p>
        </p:txBody>
      </p:sp>
      <p:sp>
        <p:nvSpPr>
          <p:cNvPr id="15" name="Picture Placeholder 14">
            <a:extLst>
              <a:ext uri="{FF2B5EF4-FFF2-40B4-BE49-F238E27FC236}">
                <a16:creationId xmlns:a16="http://schemas.microsoft.com/office/drawing/2014/main" id="{9361F3B5-B159-403B-26DE-F8463A0C1FC0}"/>
              </a:ext>
            </a:extLst>
          </p:cNvPr>
          <p:cNvSpPr>
            <a:spLocks noGrp="1"/>
          </p:cNvSpPr>
          <p:nvPr>
            <p:ph type="pic" sz="quarter" idx="13" hasCustomPrompt="1"/>
          </p:nvPr>
        </p:nvSpPr>
        <p:spPr>
          <a:xfrm>
            <a:off x="3420991" y="2078663"/>
            <a:ext cx="2402960" cy="2402960"/>
          </a:xfrm>
          <a:custGeom>
            <a:avLst/>
            <a:gdLst>
              <a:gd name="connsiteX0" fmla="*/ 1352993 w 2705986"/>
              <a:gd name="connsiteY0" fmla="*/ 0 h 2705986"/>
              <a:gd name="connsiteX1" fmla="*/ 2705986 w 2705986"/>
              <a:gd name="connsiteY1" fmla="*/ 1352993 h 2705986"/>
              <a:gd name="connsiteX2" fmla="*/ 1352993 w 2705986"/>
              <a:gd name="connsiteY2" fmla="*/ 2705986 h 2705986"/>
              <a:gd name="connsiteX3" fmla="*/ 0 w 2705986"/>
              <a:gd name="connsiteY3" fmla="*/ 1352993 h 2705986"/>
              <a:gd name="connsiteX4" fmla="*/ 1352993 w 2705986"/>
              <a:gd name="connsiteY4" fmla="*/ 0 h 270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86" h="2705986">
                <a:moveTo>
                  <a:pt x="1352993" y="0"/>
                </a:moveTo>
                <a:cubicBezTo>
                  <a:pt x="2100230" y="0"/>
                  <a:pt x="2705986" y="605756"/>
                  <a:pt x="2705986" y="1352993"/>
                </a:cubicBezTo>
                <a:cubicBezTo>
                  <a:pt x="2705986" y="2100230"/>
                  <a:pt x="2100230" y="2705986"/>
                  <a:pt x="1352993" y="2705986"/>
                </a:cubicBezTo>
                <a:cubicBezTo>
                  <a:pt x="605756" y="2705986"/>
                  <a:pt x="0" y="2100230"/>
                  <a:pt x="0" y="1352993"/>
                </a:cubicBezTo>
                <a:cubicBezTo>
                  <a:pt x="0" y="605756"/>
                  <a:pt x="605756" y="0"/>
                  <a:pt x="1352993" y="0"/>
                </a:cubicBezTo>
                <a:close/>
              </a:path>
            </a:pathLst>
          </a:custGeom>
          <a:solidFill>
            <a:schemeClr val="bg1"/>
          </a:solidFill>
          <a:ln w="12700">
            <a:solidFill>
              <a:schemeClr val="tx2"/>
            </a:solidFill>
          </a:ln>
          <a:effectLst>
            <a:outerShdw blurRad="101600" dist="63500" dir="5400000" algn="t"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457200" rtlCol="0" anchor="ctr"/>
          <a:lstStyle>
            <a:lvl1pPr marL="0" indent="0" algn="ctr">
              <a:buFont typeface="Arial" panose="020B0604020202020204" pitchFamily="34" charset="0"/>
              <a:buNone/>
              <a:defRPr lang="en-US" dirty="0">
                <a:solidFill>
                  <a:schemeClr val="lt1"/>
                </a:solidFill>
                <a:cs typeface="Arial" panose="020B0604020202020204" pitchFamily="34" charset="0"/>
              </a:defRPr>
            </a:lvl1pPr>
          </a:lstStyle>
          <a:p>
            <a:pPr marL="0" lvl="0" algn="ctr"/>
            <a:r>
              <a:rPr lang="en-US"/>
              <a:t>Add photo here</a:t>
            </a:r>
          </a:p>
        </p:txBody>
      </p:sp>
      <p:sp>
        <p:nvSpPr>
          <p:cNvPr id="16" name="Picture Placeholder 15">
            <a:extLst>
              <a:ext uri="{FF2B5EF4-FFF2-40B4-BE49-F238E27FC236}">
                <a16:creationId xmlns:a16="http://schemas.microsoft.com/office/drawing/2014/main" id="{F3DA7183-3A86-0023-8548-AADBEAF5BEF1}"/>
              </a:ext>
            </a:extLst>
          </p:cNvPr>
          <p:cNvSpPr>
            <a:spLocks noGrp="1"/>
          </p:cNvSpPr>
          <p:nvPr>
            <p:ph type="pic" sz="quarter" idx="14" hasCustomPrompt="1"/>
          </p:nvPr>
        </p:nvSpPr>
        <p:spPr>
          <a:xfrm>
            <a:off x="6148242" y="2078663"/>
            <a:ext cx="2402960" cy="2402960"/>
          </a:xfrm>
          <a:custGeom>
            <a:avLst/>
            <a:gdLst>
              <a:gd name="connsiteX0" fmla="*/ 1352993 w 2705986"/>
              <a:gd name="connsiteY0" fmla="*/ 0 h 2705986"/>
              <a:gd name="connsiteX1" fmla="*/ 2705986 w 2705986"/>
              <a:gd name="connsiteY1" fmla="*/ 1352993 h 2705986"/>
              <a:gd name="connsiteX2" fmla="*/ 1352993 w 2705986"/>
              <a:gd name="connsiteY2" fmla="*/ 2705986 h 2705986"/>
              <a:gd name="connsiteX3" fmla="*/ 0 w 2705986"/>
              <a:gd name="connsiteY3" fmla="*/ 1352993 h 2705986"/>
              <a:gd name="connsiteX4" fmla="*/ 1352993 w 2705986"/>
              <a:gd name="connsiteY4" fmla="*/ 0 h 270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86" h="2705986">
                <a:moveTo>
                  <a:pt x="1352993" y="0"/>
                </a:moveTo>
                <a:cubicBezTo>
                  <a:pt x="2100230" y="0"/>
                  <a:pt x="2705986" y="605756"/>
                  <a:pt x="2705986" y="1352993"/>
                </a:cubicBezTo>
                <a:cubicBezTo>
                  <a:pt x="2705986" y="2100230"/>
                  <a:pt x="2100230" y="2705986"/>
                  <a:pt x="1352993" y="2705986"/>
                </a:cubicBezTo>
                <a:cubicBezTo>
                  <a:pt x="605756" y="2705986"/>
                  <a:pt x="0" y="2100230"/>
                  <a:pt x="0" y="1352993"/>
                </a:cubicBezTo>
                <a:cubicBezTo>
                  <a:pt x="0" y="605756"/>
                  <a:pt x="605756" y="0"/>
                  <a:pt x="1352993" y="0"/>
                </a:cubicBezTo>
                <a:close/>
              </a:path>
            </a:pathLst>
          </a:custGeom>
          <a:solidFill>
            <a:schemeClr val="bg1"/>
          </a:solidFill>
          <a:ln w="12700">
            <a:solidFill>
              <a:schemeClr val="tx2"/>
            </a:solidFill>
          </a:ln>
          <a:effectLst>
            <a:outerShdw blurRad="101600" dist="63500" dir="5400000" algn="t"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457200" rtlCol="0" anchor="ctr"/>
          <a:lstStyle>
            <a:lvl1pPr marL="0" indent="0" algn="ctr">
              <a:buFont typeface="Arial" panose="020B0604020202020204" pitchFamily="34" charset="0"/>
              <a:buNone/>
              <a:defRPr lang="en-US" dirty="0">
                <a:solidFill>
                  <a:schemeClr val="lt1"/>
                </a:solidFill>
                <a:cs typeface="Arial" panose="020B0604020202020204" pitchFamily="34" charset="0"/>
              </a:defRPr>
            </a:lvl1pPr>
          </a:lstStyle>
          <a:p>
            <a:pPr marL="0" lvl="0" algn="ctr"/>
            <a:r>
              <a:rPr lang="en-US"/>
              <a:t>Add photo here</a:t>
            </a:r>
          </a:p>
        </p:txBody>
      </p:sp>
      <p:sp>
        <p:nvSpPr>
          <p:cNvPr id="17" name="Picture Placeholder 16">
            <a:extLst>
              <a:ext uri="{FF2B5EF4-FFF2-40B4-BE49-F238E27FC236}">
                <a16:creationId xmlns:a16="http://schemas.microsoft.com/office/drawing/2014/main" id="{1346BE9C-2B28-B14A-DFF9-C27670016CA0}"/>
              </a:ext>
            </a:extLst>
          </p:cNvPr>
          <p:cNvSpPr>
            <a:spLocks noGrp="1"/>
          </p:cNvSpPr>
          <p:nvPr>
            <p:ph type="pic" sz="quarter" idx="15" hasCustomPrompt="1"/>
          </p:nvPr>
        </p:nvSpPr>
        <p:spPr>
          <a:xfrm>
            <a:off x="8875493" y="2078663"/>
            <a:ext cx="2402960" cy="2402960"/>
          </a:xfrm>
          <a:custGeom>
            <a:avLst/>
            <a:gdLst>
              <a:gd name="connsiteX0" fmla="*/ 1352993 w 2705986"/>
              <a:gd name="connsiteY0" fmla="*/ 0 h 2705986"/>
              <a:gd name="connsiteX1" fmla="*/ 2705986 w 2705986"/>
              <a:gd name="connsiteY1" fmla="*/ 1352993 h 2705986"/>
              <a:gd name="connsiteX2" fmla="*/ 1352993 w 2705986"/>
              <a:gd name="connsiteY2" fmla="*/ 2705986 h 2705986"/>
              <a:gd name="connsiteX3" fmla="*/ 0 w 2705986"/>
              <a:gd name="connsiteY3" fmla="*/ 1352993 h 2705986"/>
              <a:gd name="connsiteX4" fmla="*/ 1352993 w 2705986"/>
              <a:gd name="connsiteY4" fmla="*/ 0 h 270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86" h="2705986">
                <a:moveTo>
                  <a:pt x="1352993" y="0"/>
                </a:moveTo>
                <a:cubicBezTo>
                  <a:pt x="2100230" y="0"/>
                  <a:pt x="2705986" y="605756"/>
                  <a:pt x="2705986" y="1352993"/>
                </a:cubicBezTo>
                <a:cubicBezTo>
                  <a:pt x="2705986" y="2100230"/>
                  <a:pt x="2100230" y="2705986"/>
                  <a:pt x="1352993" y="2705986"/>
                </a:cubicBezTo>
                <a:cubicBezTo>
                  <a:pt x="605756" y="2705986"/>
                  <a:pt x="0" y="2100230"/>
                  <a:pt x="0" y="1352993"/>
                </a:cubicBezTo>
                <a:cubicBezTo>
                  <a:pt x="0" y="605756"/>
                  <a:pt x="605756" y="0"/>
                  <a:pt x="1352993" y="0"/>
                </a:cubicBezTo>
                <a:close/>
              </a:path>
            </a:pathLst>
          </a:custGeom>
          <a:solidFill>
            <a:schemeClr val="bg1"/>
          </a:solidFill>
          <a:ln w="12700">
            <a:solidFill>
              <a:schemeClr val="tx2"/>
            </a:solidFill>
          </a:ln>
          <a:effectLst>
            <a:outerShdw blurRad="101600" dist="63500" dir="5400000" algn="t"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457200" rtlCol="0" anchor="ctr"/>
          <a:lstStyle>
            <a:lvl1pPr marL="0" indent="0" algn="ctr">
              <a:buFont typeface="Arial" panose="020B0604020202020204" pitchFamily="34" charset="0"/>
              <a:buNone/>
              <a:defRPr lang="en-US" dirty="0">
                <a:solidFill>
                  <a:schemeClr val="lt1"/>
                </a:solidFill>
                <a:cs typeface="Arial" panose="020B0604020202020204" pitchFamily="34" charset="0"/>
              </a:defRPr>
            </a:lvl1pPr>
          </a:lstStyle>
          <a:p>
            <a:pPr marL="0" lvl="0" algn="ctr"/>
            <a:r>
              <a:rPr lang="en-US"/>
              <a:t>Add photo here</a:t>
            </a:r>
          </a:p>
        </p:txBody>
      </p:sp>
      <p:sp>
        <p:nvSpPr>
          <p:cNvPr id="6" name="Footer Placeholder 4">
            <a:extLst>
              <a:ext uri="{FF2B5EF4-FFF2-40B4-BE49-F238E27FC236}">
                <a16:creationId xmlns:a16="http://schemas.microsoft.com/office/drawing/2014/main" id="{144B75E1-80F5-C15E-43A9-26CE929CC26C}"/>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7" name="Slide Number Placeholder 5">
            <a:extLst>
              <a:ext uri="{FF2B5EF4-FFF2-40B4-BE49-F238E27FC236}">
                <a16:creationId xmlns:a16="http://schemas.microsoft.com/office/drawing/2014/main" id="{D2CF3E18-EAB5-82F4-3472-BDF8D50159E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pic>
        <p:nvPicPr>
          <p:cNvPr id="3" name="Graphic 2">
            <a:extLst>
              <a:ext uri="{FF2B5EF4-FFF2-40B4-BE49-F238E27FC236}">
                <a16:creationId xmlns:a16="http://schemas.microsoft.com/office/drawing/2014/main" id="{A62FF055-BBDC-4E3F-7639-B7B26FFF6C9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65526523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mparison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54107-EA90-D471-9154-2413E4BFF368}"/>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0" name="Footer Placeholder 4">
            <a:extLst>
              <a:ext uri="{FF2B5EF4-FFF2-40B4-BE49-F238E27FC236}">
                <a16:creationId xmlns:a16="http://schemas.microsoft.com/office/drawing/2014/main" id="{6A23EE42-2ED4-79CC-F29C-75EBD6E3235B}"/>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13" name="Slide Number Placeholder 5">
            <a:extLst>
              <a:ext uri="{FF2B5EF4-FFF2-40B4-BE49-F238E27FC236}">
                <a16:creationId xmlns:a16="http://schemas.microsoft.com/office/drawing/2014/main" id="{C9BB0A07-1EDC-9F2E-5AA8-980AB48AC8E1}"/>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3" name="Text Placeholder 2">
            <a:extLst>
              <a:ext uri="{FF2B5EF4-FFF2-40B4-BE49-F238E27FC236}">
                <a16:creationId xmlns:a16="http://schemas.microsoft.com/office/drawing/2014/main" id="{A53EDF6E-7490-7B90-875A-CFC772EC9C62}"/>
              </a:ext>
            </a:extLst>
          </p:cNvPr>
          <p:cNvSpPr>
            <a:spLocks noGrp="1"/>
          </p:cNvSpPr>
          <p:nvPr>
            <p:ph type="body" sz="quarter" idx="14"/>
          </p:nvPr>
        </p:nvSpPr>
        <p:spPr>
          <a:xfrm>
            <a:off x="457199" y="1600200"/>
            <a:ext cx="5406657" cy="470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66B5DBAB-76D0-F721-7282-D4B75EC68DB4}"/>
              </a:ext>
            </a:extLst>
          </p:cNvPr>
          <p:cNvSpPr>
            <a:spLocks noGrp="1"/>
          </p:cNvSpPr>
          <p:nvPr>
            <p:ph type="body" sz="quarter" idx="16"/>
          </p:nvPr>
        </p:nvSpPr>
        <p:spPr>
          <a:xfrm>
            <a:off x="6328141" y="1600200"/>
            <a:ext cx="5406657" cy="470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02B7FB3B-9948-711B-23F4-FBD5AF972B0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6530222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ontent List Right - 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2" cy="5795962"/>
          </a:xfrm>
        </p:spPr>
        <p:txBody>
          <a:bodyPr anchor="ctr">
            <a:noAutofit/>
          </a:bodyPr>
          <a:lstStyle>
            <a:lvl1pPr>
              <a:lnSpc>
                <a:spcPct val="100000"/>
              </a:lnSpc>
              <a:defRPr>
                <a:solidFill>
                  <a:schemeClr val="tx2"/>
                </a:solidFill>
              </a:defRPr>
            </a:lvl1pPr>
          </a:lstStyle>
          <a:p>
            <a:r>
              <a:rPr lang="en-US"/>
              <a:t>Click to edit Master title style</a:t>
            </a:r>
          </a:p>
        </p:txBody>
      </p:sp>
      <p:sp>
        <p:nvSpPr>
          <p:cNvPr id="3" name="Footer Placeholder 4">
            <a:extLst>
              <a:ext uri="{FF2B5EF4-FFF2-40B4-BE49-F238E27FC236}">
                <a16:creationId xmlns:a16="http://schemas.microsoft.com/office/drawing/2014/main" id="{D9ED6572-721F-F4EC-CB7A-C62A9E75F0B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5" name="Slide Number Placeholder 5">
            <a:extLst>
              <a:ext uri="{FF2B5EF4-FFF2-40B4-BE49-F238E27FC236}">
                <a16:creationId xmlns:a16="http://schemas.microsoft.com/office/drawing/2014/main" id="{36124F21-CCF7-BD7A-BBD5-217F18A9D4D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6" name="Text Placeholder 2">
            <a:extLst>
              <a:ext uri="{FF2B5EF4-FFF2-40B4-BE49-F238E27FC236}">
                <a16:creationId xmlns:a16="http://schemas.microsoft.com/office/drawing/2014/main" id="{6C67CC83-162E-EC7D-89BF-D64051E00998}"/>
              </a:ext>
            </a:extLst>
          </p:cNvPr>
          <p:cNvSpPr>
            <a:spLocks noGrp="1"/>
          </p:cNvSpPr>
          <p:nvPr>
            <p:ph type="body" sz="quarter" idx="16"/>
          </p:nvPr>
        </p:nvSpPr>
        <p:spPr>
          <a:xfrm>
            <a:off x="6102428" y="457201"/>
            <a:ext cx="5632371" cy="579596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EB4689EB-026F-A072-F93E-9644B1644C9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4334340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List Right - Image 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2" cy="5795962"/>
          </a:xfrm>
        </p:spPr>
        <p:txBody>
          <a:bodyPr anchor="ctr">
            <a:noAutofit/>
          </a:bodyPr>
          <a:lstStyle>
            <a:lvl1pPr>
              <a:lnSpc>
                <a:spcPct val="100000"/>
              </a:lnSpc>
              <a:defRPr>
                <a:solidFill>
                  <a:schemeClr val="tx2"/>
                </a:solidFill>
              </a:defRPr>
            </a:lvl1pPr>
          </a:lstStyle>
          <a:p>
            <a:r>
              <a:rPr lang="en-US"/>
              <a:t>Click to edit Master title style</a:t>
            </a:r>
          </a:p>
        </p:txBody>
      </p:sp>
      <p:sp>
        <p:nvSpPr>
          <p:cNvPr id="3" name="Footer Placeholder 4">
            <a:extLst>
              <a:ext uri="{FF2B5EF4-FFF2-40B4-BE49-F238E27FC236}">
                <a16:creationId xmlns:a16="http://schemas.microsoft.com/office/drawing/2014/main" id="{D9ED6572-721F-F4EC-CB7A-C62A9E75F0B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5" name="Slide Number Placeholder 5">
            <a:extLst>
              <a:ext uri="{FF2B5EF4-FFF2-40B4-BE49-F238E27FC236}">
                <a16:creationId xmlns:a16="http://schemas.microsoft.com/office/drawing/2014/main" id="{36124F21-CCF7-BD7A-BBD5-217F18A9D4D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6" name="Text Placeholder 2">
            <a:extLst>
              <a:ext uri="{FF2B5EF4-FFF2-40B4-BE49-F238E27FC236}">
                <a16:creationId xmlns:a16="http://schemas.microsoft.com/office/drawing/2014/main" id="{1B7CD34E-57CF-3E9A-0689-179A29B08083}"/>
              </a:ext>
            </a:extLst>
          </p:cNvPr>
          <p:cNvSpPr>
            <a:spLocks noGrp="1"/>
          </p:cNvSpPr>
          <p:nvPr>
            <p:ph type="body" sz="quarter" idx="16"/>
          </p:nvPr>
        </p:nvSpPr>
        <p:spPr>
          <a:xfrm>
            <a:off x="6102428" y="457201"/>
            <a:ext cx="5632371" cy="579596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330AF283-0971-9CB4-CBFC-DE62DDF75A1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7915398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List Right - Image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2" cy="5795962"/>
          </a:xfrm>
        </p:spPr>
        <p:txBody>
          <a:bodyPr anchor="ctr">
            <a:noAutofit/>
          </a:bodyPr>
          <a:lstStyle>
            <a:lvl1pPr>
              <a:lnSpc>
                <a:spcPct val="100000"/>
              </a:lnSpc>
              <a:defRPr>
                <a:solidFill>
                  <a:schemeClr val="tx2"/>
                </a:solidFill>
              </a:defRPr>
            </a:lvl1pPr>
          </a:lstStyle>
          <a:p>
            <a:r>
              <a:rPr lang="en-US"/>
              <a:t>Click to edit Master title style</a:t>
            </a:r>
          </a:p>
        </p:txBody>
      </p:sp>
      <p:sp>
        <p:nvSpPr>
          <p:cNvPr id="3" name="Footer Placeholder 4">
            <a:extLst>
              <a:ext uri="{FF2B5EF4-FFF2-40B4-BE49-F238E27FC236}">
                <a16:creationId xmlns:a16="http://schemas.microsoft.com/office/drawing/2014/main" id="{D9ED6572-721F-F4EC-CB7A-C62A9E75F0B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5" name="Slide Number Placeholder 5">
            <a:extLst>
              <a:ext uri="{FF2B5EF4-FFF2-40B4-BE49-F238E27FC236}">
                <a16:creationId xmlns:a16="http://schemas.microsoft.com/office/drawing/2014/main" id="{36124F21-CCF7-BD7A-BBD5-217F18A9D4D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6" name="Text Placeholder 2">
            <a:extLst>
              <a:ext uri="{FF2B5EF4-FFF2-40B4-BE49-F238E27FC236}">
                <a16:creationId xmlns:a16="http://schemas.microsoft.com/office/drawing/2014/main" id="{CF994274-4D8D-CAD1-9760-C1CF3442FAFC}"/>
              </a:ext>
            </a:extLst>
          </p:cNvPr>
          <p:cNvSpPr>
            <a:spLocks noGrp="1"/>
          </p:cNvSpPr>
          <p:nvPr>
            <p:ph type="body" sz="quarter" idx="16"/>
          </p:nvPr>
        </p:nvSpPr>
        <p:spPr>
          <a:xfrm>
            <a:off x="6102428" y="457201"/>
            <a:ext cx="5632371" cy="579596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EBA8571C-CE49-F05D-8395-B12FCE95432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1493410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54107-EA90-D471-9154-2413E4BFF368}"/>
              </a:ext>
            </a:extLst>
          </p:cNvPr>
          <p:cNvSpPr>
            <a:spLocks noGrp="1"/>
          </p:cNvSpPr>
          <p:nvPr>
            <p:ph type="title"/>
          </p:nvPr>
        </p:nvSpPr>
        <p:spPr/>
        <p:txBody>
          <a:bodyPr/>
          <a:lstStyle>
            <a:lvl1pPr>
              <a:defRPr>
                <a:solidFill>
                  <a:schemeClr val="tx2"/>
                </a:solidFill>
              </a:defRPr>
            </a:lvl1pPr>
          </a:lstStyle>
          <a:p>
            <a:r>
              <a:rPr lang="it-IT"/>
              <a:t>Fare clic per modificare lo stile del titolo dello schema</a:t>
            </a:r>
            <a:endParaRPr lang="en-US"/>
          </a:p>
        </p:txBody>
      </p:sp>
      <p:sp>
        <p:nvSpPr>
          <p:cNvPr id="10" name="Footer Placeholder 4">
            <a:extLst>
              <a:ext uri="{FF2B5EF4-FFF2-40B4-BE49-F238E27FC236}">
                <a16:creationId xmlns:a16="http://schemas.microsoft.com/office/drawing/2014/main" id="{6A23EE42-2ED4-79CC-F29C-75EBD6E3235B}"/>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C9BB0A07-1EDC-9F2E-5AA8-980AB48AC8E1}"/>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C1FF6DA9-008F-8B48-92A6-B652298478BF}" type="slidenum">
              <a:rPr lang="en-US" smtClean="0"/>
              <a:t>‹N›</a:t>
            </a:fld>
            <a:endParaRPr lang="en-US"/>
          </a:p>
        </p:txBody>
      </p:sp>
      <p:sp>
        <p:nvSpPr>
          <p:cNvPr id="3" name="Text Placeholder 2">
            <a:extLst>
              <a:ext uri="{FF2B5EF4-FFF2-40B4-BE49-F238E27FC236}">
                <a16:creationId xmlns:a16="http://schemas.microsoft.com/office/drawing/2014/main" id="{A53EDF6E-7490-7B90-875A-CFC772EC9C62}"/>
              </a:ext>
            </a:extLst>
          </p:cNvPr>
          <p:cNvSpPr>
            <a:spLocks noGrp="1"/>
          </p:cNvSpPr>
          <p:nvPr>
            <p:ph type="body" sz="quarter" idx="14"/>
          </p:nvPr>
        </p:nvSpPr>
        <p:spPr>
          <a:xfrm>
            <a:off x="457199" y="1600200"/>
            <a:ext cx="5406657" cy="47021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8" name="Text Placeholder 2">
            <a:extLst>
              <a:ext uri="{FF2B5EF4-FFF2-40B4-BE49-F238E27FC236}">
                <a16:creationId xmlns:a16="http://schemas.microsoft.com/office/drawing/2014/main" id="{66B5DBAB-76D0-F721-7282-D4B75EC68DB4}"/>
              </a:ext>
            </a:extLst>
          </p:cNvPr>
          <p:cNvSpPr>
            <a:spLocks noGrp="1"/>
          </p:cNvSpPr>
          <p:nvPr>
            <p:ph type="body" sz="quarter" idx="16"/>
          </p:nvPr>
        </p:nvSpPr>
        <p:spPr>
          <a:xfrm>
            <a:off x="6328141" y="1600200"/>
            <a:ext cx="5406657" cy="47021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pic>
        <p:nvPicPr>
          <p:cNvPr id="4" name="Graphic 3">
            <a:extLst>
              <a:ext uri="{FF2B5EF4-FFF2-40B4-BE49-F238E27FC236}">
                <a16:creationId xmlns:a16="http://schemas.microsoft.com/office/drawing/2014/main" id="{02B7FB3B-9948-711B-23F4-FBD5AF972B0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35962498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List Right - Image 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2" cy="5795962"/>
          </a:xfrm>
        </p:spPr>
        <p:txBody>
          <a:bodyPr anchor="ctr">
            <a:noAutofit/>
          </a:bodyPr>
          <a:lstStyle>
            <a:lvl1pPr>
              <a:lnSpc>
                <a:spcPct val="100000"/>
              </a:lnSpc>
              <a:defRPr>
                <a:solidFill>
                  <a:schemeClr val="tx2"/>
                </a:solidFill>
              </a:defRPr>
            </a:lvl1pPr>
          </a:lstStyle>
          <a:p>
            <a:r>
              <a:rPr lang="en-US"/>
              <a:t>Click to edit Master title style</a:t>
            </a:r>
          </a:p>
        </p:txBody>
      </p:sp>
      <p:sp>
        <p:nvSpPr>
          <p:cNvPr id="3" name="Footer Placeholder 4">
            <a:extLst>
              <a:ext uri="{FF2B5EF4-FFF2-40B4-BE49-F238E27FC236}">
                <a16:creationId xmlns:a16="http://schemas.microsoft.com/office/drawing/2014/main" id="{D9ED6572-721F-F4EC-CB7A-C62A9E75F0B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5" name="Slide Number Placeholder 5">
            <a:extLst>
              <a:ext uri="{FF2B5EF4-FFF2-40B4-BE49-F238E27FC236}">
                <a16:creationId xmlns:a16="http://schemas.microsoft.com/office/drawing/2014/main" id="{36124F21-CCF7-BD7A-BBD5-217F18A9D4D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6" name="Text Placeholder 2">
            <a:extLst>
              <a:ext uri="{FF2B5EF4-FFF2-40B4-BE49-F238E27FC236}">
                <a16:creationId xmlns:a16="http://schemas.microsoft.com/office/drawing/2014/main" id="{8B5769E4-FD0B-FFF6-FAB1-3C3C62EEE77B}"/>
              </a:ext>
            </a:extLst>
          </p:cNvPr>
          <p:cNvSpPr>
            <a:spLocks noGrp="1"/>
          </p:cNvSpPr>
          <p:nvPr>
            <p:ph type="body" sz="quarter" idx="16"/>
          </p:nvPr>
        </p:nvSpPr>
        <p:spPr>
          <a:xfrm>
            <a:off x="6102428" y="457201"/>
            <a:ext cx="5632371" cy="579596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837738E1-6FF2-FBAF-BA37-4CB57523648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30873136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 List Right - Image 4">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2" cy="5795962"/>
          </a:xfrm>
        </p:spPr>
        <p:txBody>
          <a:bodyPr anchor="ctr">
            <a:noAutofit/>
          </a:bodyPr>
          <a:lstStyle>
            <a:lvl1pPr>
              <a:lnSpc>
                <a:spcPct val="100000"/>
              </a:lnSpc>
              <a:defRPr>
                <a:solidFill>
                  <a:schemeClr val="tx2"/>
                </a:solidFill>
              </a:defRPr>
            </a:lvl1pPr>
          </a:lstStyle>
          <a:p>
            <a:r>
              <a:rPr lang="en-US"/>
              <a:t>Click to edit Master title style</a:t>
            </a:r>
          </a:p>
        </p:txBody>
      </p:sp>
      <p:sp>
        <p:nvSpPr>
          <p:cNvPr id="3" name="Footer Placeholder 4">
            <a:extLst>
              <a:ext uri="{FF2B5EF4-FFF2-40B4-BE49-F238E27FC236}">
                <a16:creationId xmlns:a16="http://schemas.microsoft.com/office/drawing/2014/main" id="{D9ED6572-721F-F4EC-CB7A-C62A9E75F0B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5" name="Slide Number Placeholder 5">
            <a:extLst>
              <a:ext uri="{FF2B5EF4-FFF2-40B4-BE49-F238E27FC236}">
                <a16:creationId xmlns:a16="http://schemas.microsoft.com/office/drawing/2014/main" id="{36124F21-CCF7-BD7A-BBD5-217F18A9D4D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6" name="Text Placeholder 2">
            <a:extLst>
              <a:ext uri="{FF2B5EF4-FFF2-40B4-BE49-F238E27FC236}">
                <a16:creationId xmlns:a16="http://schemas.microsoft.com/office/drawing/2014/main" id="{00988D42-B6AD-566A-3B5D-67EC269D2D2F}"/>
              </a:ext>
            </a:extLst>
          </p:cNvPr>
          <p:cNvSpPr>
            <a:spLocks noGrp="1"/>
          </p:cNvSpPr>
          <p:nvPr>
            <p:ph type="body" sz="quarter" idx="16"/>
          </p:nvPr>
        </p:nvSpPr>
        <p:spPr>
          <a:xfrm>
            <a:off x="6102428" y="457201"/>
            <a:ext cx="5632371" cy="579596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6F692FA1-ACD2-DC6E-9004-D8E6427E346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34121205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 Content Boxes - Light">
    <p:bg>
      <p:bgPr>
        <a:solidFill>
          <a:srgbClr val="F8F8FA">
            <a:alpha val="69804"/>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457200" y="455632"/>
            <a:ext cx="3077218" cy="5846233"/>
          </a:xfrm>
        </p:spPr>
        <p:txBody>
          <a:bodyPr anchor="ctr">
            <a:noAutofit/>
          </a:bodyPr>
          <a:lstStyle>
            <a:lvl1pPr>
              <a:defRPr>
                <a:solidFill>
                  <a:schemeClr val="tx2"/>
                </a:solidFill>
                <a:latin typeface="Aptos" panose="020B0004020202020204" pitchFamily="34" charset="0"/>
              </a:defRPr>
            </a:lvl1pPr>
          </a:lstStyle>
          <a:p>
            <a:r>
              <a:rPr lang="en-US"/>
              <a:t>Click to edit Master title style</a:t>
            </a:r>
          </a:p>
        </p:txBody>
      </p:sp>
      <p:sp>
        <p:nvSpPr>
          <p:cNvPr id="8" name="Rounded Rectangle 2">
            <a:extLst>
              <a:ext uri="{FF2B5EF4-FFF2-40B4-BE49-F238E27FC236}">
                <a16:creationId xmlns:a16="http://schemas.microsoft.com/office/drawing/2014/main" id="{EE909EF3-1270-87AC-1847-5559277C1109}"/>
              </a:ext>
            </a:extLst>
          </p:cNvPr>
          <p:cNvSpPr/>
          <p:nvPr/>
        </p:nvSpPr>
        <p:spPr>
          <a:xfrm>
            <a:off x="6408511" y="395770"/>
            <a:ext cx="2591373" cy="292608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9143427" y="395770"/>
            <a:ext cx="2591373" cy="292608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6408511" y="3433233"/>
            <a:ext cx="2591373" cy="292608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1" name="Rounded Rectangle 8">
            <a:extLst>
              <a:ext uri="{FF2B5EF4-FFF2-40B4-BE49-F238E27FC236}">
                <a16:creationId xmlns:a16="http://schemas.microsoft.com/office/drawing/2014/main" id="{D12A5789-B6BF-C615-9E80-7E0B6EE5E868}"/>
              </a:ext>
            </a:extLst>
          </p:cNvPr>
          <p:cNvSpPr/>
          <p:nvPr/>
        </p:nvSpPr>
        <p:spPr>
          <a:xfrm>
            <a:off x="9143427" y="3433233"/>
            <a:ext cx="2591373" cy="292608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29" name="Rounded Rectangle 2">
            <a:extLst>
              <a:ext uri="{FF2B5EF4-FFF2-40B4-BE49-F238E27FC236}">
                <a16:creationId xmlns:a16="http://schemas.microsoft.com/office/drawing/2014/main" id="{B0E5FDC0-9F11-9B25-4381-E9D9857AA896}"/>
              </a:ext>
            </a:extLst>
          </p:cNvPr>
          <p:cNvSpPr/>
          <p:nvPr userDrawn="1"/>
        </p:nvSpPr>
        <p:spPr>
          <a:xfrm>
            <a:off x="3677961" y="394203"/>
            <a:ext cx="2591373" cy="292608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30" name="Rounded Rectangle 6">
            <a:extLst>
              <a:ext uri="{FF2B5EF4-FFF2-40B4-BE49-F238E27FC236}">
                <a16:creationId xmlns:a16="http://schemas.microsoft.com/office/drawing/2014/main" id="{D50713DB-84F6-B0B4-C430-2AC50DF40CB9}"/>
              </a:ext>
            </a:extLst>
          </p:cNvPr>
          <p:cNvSpPr/>
          <p:nvPr userDrawn="1"/>
        </p:nvSpPr>
        <p:spPr>
          <a:xfrm>
            <a:off x="3677961" y="3431666"/>
            <a:ext cx="2591373" cy="292608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6" name="Footer Placeholder 4">
            <a:extLst>
              <a:ext uri="{FF2B5EF4-FFF2-40B4-BE49-F238E27FC236}">
                <a16:creationId xmlns:a16="http://schemas.microsoft.com/office/drawing/2014/main" id="{BF0D6DBC-C846-C808-EDB1-4FB06DB319F1}"/>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7" name="Slide Number Placeholder 5">
            <a:extLst>
              <a:ext uri="{FF2B5EF4-FFF2-40B4-BE49-F238E27FC236}">
                <a16:creationId xmlns:a16="http://schemas.microsoft.com/office/drawing/2014/main" id="{4528FE79-B118-641B-770B-DC77DEF8D363}"/>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4" name="Text Placeholder 21">
            <a:extLst>
              <a:ext uri="{FF2B5EF4-FFF2-40B4-BE49-F238E27FC236}">
                <a16:creationId xmlns:a16="http://schemas.microsoft.com/office/drawing/2014/main" id="{00ECF379-3BE3-EAD4-A93F-1D931543A7F5}"/>
              </a:ext>
            </a:extLst>
          </p:cNvPr>
          <p:cNvSpPr>
            <a:spLocks noGrp="1"/>
          </p:cNvSpPr>
          <p:nvPr>
            <p:ph type="body" sz="quarter" idx="12"/>
          </p:nvPr>
        </p:nvSpPr>
        <p:spPr>
          <a:xfrm>
            <a:off x="6470104" y="1867104"/>
            <a:ext cx="2467422" cy="1396601"/>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5" name="Text Placeholder 21">
            <a:extLst>
              <a:ext uri="{FF2B5EF4-FFF2-40B4-BE49-F238E27FC236}">
                <a16:creationId xmlns:a16="http://schemas.microsoft.com/office/drawing/2014/main" id="{2B52FDB6-7F78-DE0E-4B9B-AD72A7A7AF93}"/>
              </a:ext>
            </a:extLst>
          </p:cNvPr>
          <p:cNvSpPr>
            <a:spLocks noGrp="1"/>
          </p:cNvSpPr>
          <p:nvPr>
            <p:ph type="body" sz="quarter" idx="14"/>
          </p:nvPr>
        </p:nvSpPr>
        <p:spPr>
          <a:xfrm>
            <a:off x="3739558" y="1867104"/>
            <a:ext cx="2468879" cy="1396601"/>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12" name="Text Placeholder 21">
            <a:extLst>
              <a:ext uri="{FF2B5EF4-FFF2-40B4-BE49-F238E27FC236}">
                <a16:creationId xmlns:a16="http://schemas.microsoft.com/office/drawing/2014/main" id="{492335C2-9FD7-7CBE-2518-BAF97DEF6D1A}"/>
              </a:ext>
            </a:extLst>
          </p:cNvPr>
          <p:cNvSpPr>
            <a:spLocks noGrp="1"/>
          </p:cNvSpPr>
          <p:nvPr>
            <p:ph type="body" sz="quarter" idx="18"/>
          </p:nvPr>
        </p:nvSpPr>
        <p:spPr>
          <a:xfrm>
            <a:off x="9199449" y="1867104"/>
            <a:ext cx="2468879" cy="1396601"/>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13" name="Text Placeholder 21">
            <a:extLst>
              <a:ext uri="{FF2B5EF4-FFF2-40B4-BE49-F238E27FC236}">
                <a16:creationId xmlns:a16="http://schemas.microsoft.com/office/drawing/2014/main" id="{7FB5EEF9-C7FF-599B-7042-522CBAD30C92}"/>
              </a:ext>
            </a:extLst>
          </p:cNvPr>
          <p:cNvSpPr>
            <a:spLocks noGrp="1"/>
          </p:cNvSpPr>
          <p:nvPr>
            <p:ph type="body" sz="quarter" idx="22"/>
          </p:nvPr>
        </p:nvSpPr>
        <p:spPr>
          <a:xfrm>
            <a:off x="6470104" y="4880128"/>
            <a:ext cx="2467422" cy="1396601"/>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14" name="Text Placeholder 21">
            <a:extLst>
              <a:ext uri="{FF2B5EF4-FFF2-40B4-BE49-F238E27FC236}">
                <a16:creationId xmlns:a16="http://schemas.microsoft.com/office/drawing/2014/main" id="{7FDF4731-3155-3F8B-FE52-32F8449E3F29}"/>
              </a:ext>
            </a:extLst>
          </p:cNvPr>
          <p:cNvSpPr>
            <a:spLocks noGrp="1"/>
          </p:cNvSpPr>
          <p:nvPr>
            <p:ph type="body" sz="quarter" idx="23"/>
          </p:nvPr>
        </p:nvSpPr>
        <p:spPr>
          <a:xfrm>
            <a:off x="3739558" y="4880128"/>
            <a:ext cx="2468879" cy="1396601"/>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15" name="Text Placeholder 21">
            <a:extLst>
              <a:ext uri="{FF2B5EF4-FFF2-40B4-BE49-F238E27FC236}">
                <a16:creationId xmlns:a16="http://schemas.microsoft.com/office/drawing/2014/main" id="{3A88FE90-3633-2191-C3BE-674A37F840A2}"/>
              </a:ext>
            </a:extLst>
          </p:cNvPr>
          <p:cNvSpPr>
            <a:spLocks noGrp="1"/>
          </p:cNvSpPr>
          <p:nvPr>
            <p:ph type="body" sz="quarter" idx="24"/>
          </p:nvPr>
        </p:nvSpPr>
        <p:spPr>
          <a:xfrm>
            <a:off x="9199449" y="4880128"/>
            <a:ext cx="2468879" cy="1396601"/>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16" name="Text Placeholder 17">
            <a:extLst>
              <a:ext uri="{FF2B5EF4-FFF2-40B4-BE49-F238E27FC236}">
                <a16:creationId xmlns:a16="http://schemas.microsoft.com/office/drawing/2014/main" id="{57ADA164-44F9-F404-735E-82EFF0B3F492}"/>
              </a:ext>
            </a:extLst>
          </p:cNvPr>
          <p:cNvSpPr>
            <a:spLocks noGrp="1"/>
          </p:cNvSpPr>
          <p:nvPr>
            <p:ph type="body" sz="quarter" idx="11"/>
          </p:nvPr>
        </p:nvSpPr>
        <p:spPr>
          <a:xfrm>
            <a:off x="6470104" y="455632"/>
            <a:ext cx="2467422" cy="1354894"/>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17" name="Text Placeholder 17">
            <a:extLst>
              <a:ext uri="{FF2B5EF4-FFF2-40B4-BE49-F238E27FC236}">
                <a16:creationId xmlns:a16="http://schemas.microsoft.com/office/drawing/2014/main" id="{CD1A9BAB-C905-0C39-7A4B-829DA077EDEB}"/>
              </a:ext>
            </a:extLst>
          </p:cNvPr>
          <p:cNvSpPr>
            <a:spLocks noGrp="1"/>
          </p:cNvSpPr>
          <p:nvPr>
            <p:ph type="body" sz="quarter" idx="13"/>
          </p:nvPr>
        </p:nvSpPr>
        <p:spPr>
          <a:xfrm>
            <a:off x="3739557" y="455632"/>
            <a:ext cx="2466219" cy="1354894"/>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19" name="Text Placeholder 17">
            <a:extLst>
              <a:ext uri="{FF2B5EF4-FFF2-40B4-BE49-F238E27FC236}">
                <a16:creationId xmlns:a16="http://schemas.microsoft.com/office/drawing/2014/main" id="{BAC790A8-1BB0-CBED-0576-8CBAF0638F84}"/>
              </a:ext>
            </a:extLst>
          </p:cNvPr>
          <p:cNvSpPr>
            <a:spLocks noGrp="1"/>
          </p:cNvSpPr>
          <p:nvPr>
            <p:ph type="body" sz="quarter" idx="17"/>
          </p:nvPr>
        </p:nvSpPr>
        <p:spPr>
          <a:xfrm>
            <a:off x="9199449" y="455632"/>
            <a:ext cx="2473200" cy="1354894"/>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20" name="Text Placeholder 17">
            <a:extLst>
              <a:ext uri="{FF2B5EF4-FFF2-40B4-BE49-F238E27FC236}">
                <a16:creationId xmlns:a16="http://schemas.microsoft.com/office/drawing/2014/main" id="{C2B94BBC-3615-F07C-2873-B78472185681}"/>
              </a:ext>
            </a:extLst>
          </p:cNvPr>
          <p:cNvSpPr>
            <a:spLocks noGrp="1"/>
          </p:cNvSpPr>
          <p:nvPr>
            <p:ph type="body" sz="quarter" idx="25"/>
          </p:nvPr>
        </p:nvSpPr>
        <p:spPr>
          <a:xfrm>
            <a:off x="6470104" y="3469543"/>
            <a:ext cx="2467422" cy="1354894"/>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21" name="Text Placeholder 17">
            <a:extLst>
              <a:ext uri="{FF2B5EF4-FFF2-40B4-BE49-F238E27FC236}">
                <a16:creationId xmlns:a16="http://schemas.microsoft.com/office/drawing/2014/main" id="{046047C5-6D7A-1D31-8034-0E1FF6D56A24}"/>
              </a:ext>
            </a:extLst>
          </p:cNvPr>
          <p:cNvSpPr>
            <a:spLocks noGrp="1"/>
          </p:cNvSpPr>
          <p:nvPr>
            <p:ph type="body" sz="quarter" idx="26"/>
          </p:nvPr>
        </p:nvSpPr>
        <p:spPr>
          <a:xfrm>
            <a:off x="3739557" y="3469543"/>
            <a:ext cx="2466219" cy="1354894"/>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35" name="Text Placeholder 17">
            <a:extLst>
              <a:ext uri="{FF2B5EF4-FFF2-40B4-BE49-F238E27FC236}">
                <a16:creationId xmlns:a16="http://schemas.microsoft.com/office/drawing/2014/main" id="{EDA337F3-F90A-A4CA-F813-5825DEBEED87}"/>
              </a:ext>
            </a:extLst>
          </p:cNvPr>
          <p:cNvSpPr>
            <a:spLocks noGrp="1"/>
          </p:cNvSpPr>
          <p:nvPr>
            <p:ph type="body" sz="quarter" idx="27"/>
          </p:nvPr>
        </p:nvSpPr>
        <p:spPr>
          <a:xfrm>
            <a:off x="9199449" y="3469543"/>
            <a:ext cx="2473200" cy="1354894"/>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pic>
        <p:nvPicPr>
          <p:cNvPr id="18" name="Graphic 17">
            <a:extLst>
              <a:ext uri="{FF2B5EF4-FFF2-40B4-BE49-F238E27FC236}">
                <a16:creationId xmlns:a16="http://schemas.microsoft.com/office/drawing/2014/main" id="{6C3AADA1-B781-76BF-08BD-96D10A8815F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38190055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 Content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en-US"/>
              <a:t>Click to edit Master title style</a:t>
            </a:r>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8" y="2093743"/>
            <a:ext cx="2136299"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2742522" y="2093743"/>
            <a:ext cx="2136299"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5027846" y="2093743"/>
            <a:ext cx="2136299"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1" name="Rounded Rectangle 8">
            <a:extLst>
              <a:ext uri="{FF2B5EF4-FFF2-40B4-BE49-F238E27FC236}">
                <a16:creationId xmlns:a16="http://schemas.microsoft.com/office/drawing/2014/main" id="{D12A5789-B6BF-C615-9E80-7E0B6EE5E868}"/>
              </a:ext>
            </a:extLst>
          </p:cNvPr>
          <p:cNvSpPr/>
          <p:nvPr/>
        </p:nvSpPr>
        <p:spPr>
          <a:xfrm>
            <a:off x="7313170" y="2093743"/>
            <a:ext cx="2136299"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5" name="Rounded Rectangle 8">
            <a:extLst>
              <a:ext uri="{FF2B5EF4-FFF2-40B4-BE49-F238E27FC236}">
                <a16:creationId xmlns:a16="http://schemas.microsoft.com/office/drawing/2014/main" id="{029193BA-E4A4-601B-7B06-D0F7B57BAEDF}"/>
              </a:ext>
            </a:extLst>
          </p:cNvPr>
          <p:cNvSpPr/>
          <p:nvPr userDrawn="1"/>
        </p:nvSpPr>
        <p:spPr>
          <a:xfrm>
            <a:off x="9598495" y="2093743"/>
            <a:ext cx="2136299"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3" name="Footer Placeholder 4">
            <a:extLst>
              <a:ext uri="{FF2B5EF4-FFF2-40B4-BE49-F238E27FC236}">
                <a16:creationId xmlns:a16="http://schemas.microsoft.com/office/drawing/2014/main" id="{FF95C106-C97D-76BB-0A93-DA5D562E17BD}"/>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4" name="Slide Number Placeholder 5">
            <a:extLst>
              <a:ext uri="{FF2B5EF4-FFF2-40B4-BE49-F238E27FC236}">
                <a16:creationId xmlns:a16="http://schemas.microsoft.com/office/drawing/2014/main" id="{ECFA1E20-86B1-A89B-8A8D-D3184982E305}"/>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7" name="Text Placeholder 17">
            <a:extLst>
              <a:ext uri="{FF2B5EF4-FFF2-40B4-BE49-F238E27FC236}">
                <a16:creationId xmlns:a16="http://schemas.microsoft.com/office/drawing/2014/main" id="{722F506B-8F58-8B75-CD39-97EA8C53BCD7}"/>
              </a:ext>
            </a:extLst>
          </p:cNvPr>
          <p:cNvSpPr>
            <a:spLocks noGrp="1"/>
          </p:cNvSpPr>
          <p:nvPr>
            <p:ph type="body" sz="quarter" idx="11"/>
          </p:nvPr>
        </p:nvSpPr>
        <p:spPr>
          <a:xfrm>
            <a:off x="2789362" y="2127284"/>
            <a:ext cx="2037127"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14" name="Text Placeholder 17">
            <a:extLst>
              <a:ext uri="{FF2B5EF4-FFF2-40B4-BE49-F238E27FC236}">
                <a16:creationId xmlns:a16="http://schemas.microsoft.com/office/drawing/2014/main" id="{202E0BB3-C690-9FFC-D288-DFB02961180D}"/>
              </a:ext>
            </a:extLst>
          </p:cNvPr>
          <p:cNvSpPr>
            <a:spLocks noGrp="1"/>
          </p:cNvSpPr>
          <p:nvPr>
            <p:ph type="body" sz="quarter" idx="13"/>
          </p:nvPr>
        </p:nvSpPr>
        <p:spPr>
          <a:xfrm>
            <a:off x="518795" y="2127284"/>
            <a:ext cx="2036134"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15" name="Text Placeholder 17">
            <a:extLst>
              <a:ext uri="{FF2B5EF4-FFF2-40B4-BE49-F238E27FC236}">
                <a16:creationId xmlns:a16="http://schemas.microsoft.com/office/drawing/2014/main" id="{47F464B8-F7AA-8382-0F07-6EFD4D14D9C3}"/>
              </a:ext>
            </a:extLst>
          </p:cNvPr>
          <p:cNvSpPr>
            <a:spLocks noGrp="1"/>
          </p:cNvSpPr>
          <p:nvPr>
            <p:ph type="body" sz="quarter" idx="15"/>
          </p:nvPr>
        </p:nvSpPr>
        <p:spPr>
          <a:xfrm>
            <a:off x="7359473" y="2127284"/>
            <a:ext cx="2042755"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16" name="Text Placeholder 17">
            <a:extLst>
              <a:ext uri="{FF2B5EF4-FFF2-40B4-BE49-F238E27FC236}">
                <a16:creationId xmlns:a16="http://schemas.microsoft.com/office/drawing/2014/main" id="{4E5EF2FB-8701-86C0-77AE-9BFE44E4A82B}"/>
              </a:ext>
            </a:extLst>
          </p:cNvPr>
          <p:cNvSpPr>
            <a:spLocks noGrp="1"/>
          </p:cNvSpPr>
          <p:nvPr>
            <p:ph type="body" sz="quarter" idx="17"/>
          </p:nvPr>
        </p:nvSpPr>
        <p:spPr>
          <a:xfrm>
            <a:off x="5074408" y="2127284"/>
            <a:ext cx="2041897"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17" name="Text Placeholder 17">
            <a:extLst>
              <a:ext uri="{FF2B5EF4-FFF2-40B4-BE49-F238E27FC236}">
                <a16:creationId xmlns:a16="http://schemas.microsoft.com/office/drawing/2014/main" id="{D2349843-3369-4CA5-F65E-FE4FB6016FD3}"/>
              </a:ext>
            </a:extLst>
          </p:cNvPr>
          <p:cNvSpPr>
            <a:spLocks noGrp="1"/>
          </p:cNvSpPr>
          <p:nvPr>
            <p:ph type="body" sz="quarter" idx="21"/>
          </p:nvPr>
        </p:nvSpPr>
        <p:spPr>
          <a:xfrm>
            <a:off x="9634689" y="2127284"/>
            <a:ext cx="2042755"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19" name="Text Placeholder 21">
            <a:extLst>
              <a:ext uri="{FF2B5EF4-FFF2-40B4-BE49-F238E27FC236}">
                <a16:creationId xmlns:a16="http://schemas.microsoft.com/office/drawing/2014/main" id="{7E4F4AC2-B7CB-B1AB-E4D9-17D6BFE51B06}"/>
              </a:ext>
            </a:extLst>
          </p:cNvPr>
          <p:cNvSpPr>
            <a:spLocks noGrp="1"/>
          </p:cNvSpPr>
          <p:nvPr>
            <p:ph type="body" sz="quarter" idx="12"/>
          </p:nvPr>
        </p:nvSpPr>
        <p:spPr>
          <a:xfrm>
            <a:off x="2796288" y="3707328"/>
            <a:ext cx="2030201"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20" name="Text Placeholder 21">
            <a:extLst>
              <a:ext uri="{FF2B5EF4-FFF2-40B4-BE49-F238E27FC236}">
                <a16:creationId xmlns:a16="http://schemas.microsoft.com/office/drawing/2014/main" id="{C8D79DC3-CD30-3B43-7D1E-3E2FF9130410}"/>
              </a:ext>
            </a:extLst>
          </p:cNvPr>
          <p:cNvSpPr>
            <a:spLocks noGrp="1"/>
          </p:cNvSpPr>
          <p:nvPr>
            <p:ph type="body" sz="quarter" idx="14"/>
          </p:nvPr>
        </p:nvSpPr>
        <p:spPr>
          <a:xfrm>
            <a:off x="523529" y="3707328"/>
            <a:ext cx="2031400"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21" name="Text Placeholder 21">
            <a:extLst>
              <a:ext uri="{FF2B5EF4-FFF2-40B4-BE49-F238E27FC236}">
                <a16:creationId xmlns:a16="http://schemas.microsoft.com/office/drawing/2014/main" id="{E99A665E-2203-069B-F272-D9FE5341B2F3}"/>
              </a:ext>
            </a:extLst>
          </p:cNvPr>
          <p:cNvSpPr>
            <a:spLocks noGrp="1"/>
          </p:cNvSpPr>
          <p:nvPr>
            <p:ph type="body" sz="quarter" idx="18"/>
          </p:nvPr>
        </p:nvSpPr>
        <p:spPr>
          <a:xfrm>
            <a:off x="5084905" y="3707328"/>
            <a:ext cx="2031400"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29" name="Text Placeholder 21">
            <a:extLst>
              <a:ext uri="{FF2B5EF4-FFF2-40B4-BE49-F238E27FC236}">
                <a16:creationId xmlns:a16="http://schemas.microsoft.com/office/drawing/2014/main" id="{1D0EB984-1B8F-B3E7-BCE9-E301E208233C}"/>
              </a:ext>
            </a:extLst>
          </p:cNvPr>
          <p:cNvSpPr>
            <a:spLocks noGrp="1"/>
          </p:cNvSpPr>
          <p:nvPr>
            <p:ph type="body" sz="quarter" idx="19"/>
          </p:nvPr>
        </p:nvSpPr>
        <p:spPr>
          <a:xfrm>
            <a:off x="7370828" y="3707328"/>
            <a:ext cx="2031400"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30" name="Text Placeholder 21">
            <a:extLst>
              <a:ext uri="{FF2B5EF4-FFF2-40B4-BE49-F238E27FC236}">
                <a16:creationId xmlns:a16="http://schemas.microsoft.com/office/drawing/2014/main" id="{703FF109-EEFE-032F-B517-A0857DB588E2}"/>
              </a:ext>
            </a:extLst>
          </p:cNvPr>
          <p:cNvSpPr>
            <a:spLocks noGrp="1"/>
          </p:cNvSpPr>
          <p:nvPr>
            <p:ph type="body" sz="quarter" idx="22"/>
          </p:nvPr>
        </p:nvSpPr>
        <p:spPr>
          <a:xfrm>
            <a:off x="9646044" y="3707328"/>
            <a:ext cx="2031400"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pic>
        <p:nvPicPr>
          <p:cNvPr id="12" name="Graphic 11">
            <a:extLst>
              <a:ext uri="{FF2B5EF4-FFF2-40B4-BE49-F238E27FC236}">
                <a16:creationId xmlns:a16="http://schemas.microsoft.com/office/drawing/2014/main" id="{64CC7D50-9A44-CC63-0D05-EFFF87697F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36468323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 Content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en-US"/>
              <a:t>Click to edit Master title style</a:t>
            </a:r>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8" y="2093743"/>
            <a:ext cx="2697480"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3317238" y="2093743"/>
            <a:ext cx="2697480"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6177278" y="2093743"/>
            <a:ext cx="2697480"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1" name="Rounded Rectangle 8">
            <a:extLst>
              <a:ext uri="{FF2B5EF4-FFF2-40B4-BE49-F238E27FC236}">
                <a16:creationId xmlns:a16="http://schemas.microsoft.com/office/drawing/2014/main" id="{D12A5789-B6BF-C615-9E80-7E0B6EE5E868}"/>
              </a:ext>
            </a:extLst>
          </p:cNvPr>
          <p:cNvSpPr/>
          <p:nvPr/>
        </p:nvSpPr>
        <p:spPr>
          <a:xfrm>
            <a:off x="9037319" y="2093743"/>
            <a:ext cx="2697480"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8" name="Text Placeholder 17">
            <a:extLst>
              <a:ext uri="{FF2B5EF4-FFF2-40B4-BE49-F238E27FC236}">
                <a16:creationId xmlns:a16="http://schemas.microsoft.com/office/drawing/2014/main" id="{827CD562-CB75-611F-7834-3D7C5056AD44}"/>
              </a:ext>
            </a:extLst>
          </p:cNvPr>
          <p:cNvSpPr>
            <a:spLocks noGrp="1"/>
          </p:cNvSpPr>
          <p:nvPr>
            <p:ph type="body" sz="quarter" idx="11"/>
          </p:nvPr>
        </p:nvSpPr>
        <p:spPr>
          <a:xfrm>
            <a:off x="3377797" y="2127284"/>
            <a:ext cx="2561569"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23" name="Text Placeholder 17">
            <a:extLst>
              <a:ext uri="{FF2B5EF4-FFF2-40B4-BE49-F238E27FC236}">
                <a16:creationId xmlns:a16="http://schemas.microsoft.com/office/drawing/2014/main" id="{3D66C29C-674D-86BF-7E80-1334A7074BEB}"/>
              </a:ext>
            </a:extLst>
          </p:cNvPr>
          <p:cNvSpPr>
            <a:spLocks noGrp="1"/>
          </p:cNvSpPr>
          <p:nvPr>
            <p:ph type="body" sz="quarter" idx="13"/>
          </p:nvPr>
        </p:nvSpPr>
        <p:spPr>
          <a:xfrm>
            <a:off x="518795" y="2127284"/>
            <a:ext cx="2560320"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25" name="Text Placeholder 17">
            <a:extLst>
              <a:ext uri="{FF2B5EF4-FFF2-40B4-BE49-F238E27FC236}">
                <a16:creationId xmlns:a16="http://schemas.microsoft.com/office/drawing/2014/main" id="{865CD29C-0978-0EEE-2176-EBF84B9AC898}"/>
              </a:ext>
            </a:extLst>
          </p:cNvPr>
          <p:cNvSpPr>
            <a:spLocks noGrp="1"/>
          </p:cNvSpPr>
          <p:nvPr>
            <p:ph type="body" sz="quarter" idx="15"/>
          </p:nvPr>
        </p:nvSpPr>
        <p:spPr>
          <a:xfrm>
            <a:off x="9104559" y="2127284"/>
            <a:ext cx="2568645"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27" name="Text Placeholder 17">
            <a:extLst>
              <a:ext uri="{FF2B5EF4-FFF2-40B4-BE49-F238E27FC236}">
                <a16:creationId xmlns:a16="http://schemas.microsoft.com/office/drawing/2014/main" id="{F4379AB0-3487-B365-098B-787C9CB47E50}"/>
              </a:ext>
            </a:extLst>
          </p:cNvPr>
          <p:cNvSpPr>
            <a:spLocks noGrp="1"/>
          </p:cNvSpPr>
          <p:nvPr>
            <p:ph type="body" sz="quarter" idx="17"/>
          </p:nvPr>
        </p:nvSpPr>
        <p:spPr>
          <a:xfrm>
            <a:off x="6240660" y="2127284"/>
            <a:ext cx="2567567"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3" name="Footer Placeholder 4">
            <a:extLst>
              <a:ext uri="{FF2B5EF4-FFF2-40B4-BE49-F238E27FC236}">
                <a16:creationId xmlns:a16="http://schemas.microsoft.com/office/drawing/2014/main" id="{1DD95D5E-1E7F-8B3B-DAD4-59101FC4324B}"/>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4" name="Slide Number Placeholder 5">
            <a:extLst>
              <a:ext uri="{FF2B5EF4-FFF2-40B4-BE49-F238E27FC236}">
                <a16:creationId xmlns:a16="http://schemas.microsoft.com/office/drawing/2014/main" id="{41C694C3-F9D1-7391-B355-255E905AEF5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5" name="Text Placeholder 21">
            <a:extLst>
              <a:ext uri="{FF2B5EF4-FFF2-40B4-BE49-F238E27FC236}">
                <a16:creationId xmlns:a16="http://schemas.microsoft.com/office/drawing/2014/main" id="{F1A51800-5BF5-3B33-8421-4834153217B6}"/>
              </a:ext>
            </a:extLst>
          </p:cNvPr>
          <p:cNvSpPr>
            <a:spLocks noGrp="1"/>
          </p:cNvSpPr>
          <p:nvPr>
            <p:ph type="body" sz="quarter" idx="12"/>
          </p:nvPr>
        </p:nvSpPr>
        <p:spPr>
          <a:xfrm>
            <a:off x="3388939" y="3707328"/>
            <a:ext cx="2554077"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7" name="Text Placeholder 21">
            <a:extLst>
              <a:ext uri="{FF2B5EF4-FFF2-40B4-BE49-F238E27FC236}">
                <a16:creationId xmlns:a16="http://schemas.microsoft.com/office/drawing/2014/main" id="{9A52D5F2-82EB-D052-F6ED-B3686CEA320C}"/>
              </a:ext>
            </a:extLst>
          </p:cNvPr>
          <p:cNvSpPr>
            <a:spLocks noGrp="1"/>
          </p:cNvSpPr>
          <p:nvPr>
            <p:ph type="body" sz="quarter" idx="14"/>
          </p:nvPr>
        </p:nvSpPr>
        <p:spPr>
          <a:xfrm>
            <a:off x="523529" y="3707328"/>
            <a:ext cx="2555586"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12" name="Text Placeholder 21">
            <a:extLst>
              <a:ext uri="{FF2B5EF4-FFF2-40B4-BE49-F238E27FC236}">
                <a16:creationId xmlns:a16="http://schemas.microsoft.com/office/drawing/2014/main" id="{33EB124F-4413-C191-FC20-51466493BC5D}"/>
              </a:ext>
            </a:extLst>
          </p:cNvPr>
          <p:cNvSpPr>
            <a:spLocks noGrp="1"/>
          </p:cNvSpPr>
          <p:nvPr>
            <p:ph type="body" sz="quarter" idx="18"/>
          </p:nvPr>
        </p:nvSpPr>
        <p:spPr>
          <a:xfrm>
            <a:off x="6240660" y="3707328"/>
            <a:ext cx="2555586"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13" name="Text Placeholder 21">
            <a:extLst>
              <a:ext uri="{FF2B5EF4-FFF2-40B4-BE49-F238E27FC236}">
                <a16:creationId xmlns:a16="http://schemas.microsoft.com/office/drawing/2014/main" id="{3C695E31-0CEA-94C2-7D54-DBC6C2609FBA}"/>
              </a:ext>
            </a:extLst>
          </p:cNvPr>
          <p:cNvSpPr>
            <a:spLocks noGrp="1"/>
          </p:cNvSpPr>
          <p:nvPr>
            <p:ph type="body" sz="quarter" idx="19"/>
          </p:nvPr>
        </p:nvSpPr>
        <p:spPr>
          <a:xfrm>
            <a:off x="9104559" y="3707328"/>
            <a:ext cx="2555586"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pic>
        <p:nvPicPr>
          <p:cNvPr id="14" name="Graphic 13">
            <a:extLst>
              <a:ext uri="{FF2B5EF4-FFF2-40B4-BE49-F238E27FC236}">
                <a16:creationId xmlns:a16="http://schemas.microsoft.com/office/drawing/2014/main" id="{DC7FB8F5-309D-77E3-DB8F-80A19B31FF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9299580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 Content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en-US"/>
              <a:t>Click to edit Master title style</a:t>
            </a:r>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8" y="2093744"/>
            <a:ext cx="3611880" cy="3190241"/>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4290059" y="2093744"/>
            <a:ext cx="3611880" cy="3190241"/>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8122920" y="2093744"/>
            <a:ext cx="3611880" cy="3190241"/>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22" name="Text Placeholder 21">
            <a:extLst>
              <a:ext uri="{FF2B5EF4-FFF2-40B4-BE49-F238E27FC236}">
                <a16:creationId xmlns:a16="http://schemas.microsoft.com/office/drawing/2014/main" id="{2BF23D7A-A6B3-F7CF-5F22-6B7321B32848}"/>
              </a:ext>
            </a:extLst>
          </p:cNvPr>
          <p:cNvSpPr>
            <a:spLocks noGrp="1"/>
          </p:cNvSpPr>
          <p:nvPr userDrawn="1">
            <p:ph type="body" sz="quarter" idx="12"/>
          </p:nvPr>
        </p:nvSpPr>
        <p:spPr>
          <a:xfrm>
            <a:off x="4363550" y="3707328"/>
            <a:ext cx="3472668"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24" name="Text Placeholder 21">
            <a:extLst>
              <a:ext uri="{FF2B5EF4-FFF2-40B4-BE49-F238E27FC236}">
                <a16:creationId xmlns:a16="http://schemas.microsoft.com/office/drawing/2014/main" id="{A38E60D5-800D-0A50-32E4-D31076236AEB}"/>
              </a:ext>
            </a:extLst>
          </p:cNvPr>
          <p:cNvSpPr>
            <a:spLocks noGrp="1"/>
          </p:cNvSpPr>
          <p:nvPr userDrawn="1">
            <p:ph type="body" sz="quarter" idx="14"/>
          </p:nvPr>
        </p:nvSpPr>
        <p:spPr>
          <a:xfrm>
            <a:off x="523529" y="3707328"/>
            <a:ext cx="3474720"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28" name="Text Placeholder 21">
            <a:extLst>
              <a:ext uri="{FF2B5EF4-FFF2-40B4-BE49-F238E27FC236}">
                <a16:creationId xmlns:a16="http://schemas.microsoft.com/office/drawing/2014/main" id="{04003FDA-B27B-3EA2-CC4A-B44477B7CFCF}"/>
              </a:ext>
            </a:extLst>
          </p:cNvPr>
          <p:cNvSpPr>
            <a:spLocks noGrp="1"/>
          </p:cNvSpPr>
          <p:nvPr userDrawn="1">
            <p:ph type="body" sz="quarter" idx="18"/>
          </p:nvPr>
        </p:nvSpPr>
        <p:spPr>
          <a:xfrm>
            <a:off x="8194879" y="3707328"/>
            <a:ext cx="3474720"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4" name="Footer Placeholder 4">
            <a:extLst>
              <a:ext uri="{FF2B5EF4-FFF2-40B4-BE49-F238E27FC236}">
                <a16:creationId xmlns:a16="http://schemas.microsoft.com/office/drawing/2014/main" id="{CBF3F2B8-4E8D-AA03-0A05-C725C6637062}"/>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11" name="Slide Number Placeholder 5">
            <a:extLst>
              <a:ext uri="{FF2B5EF4-FFF2-40B4-BE49-F238E27FC236}">
                <a16:creationId xmlns:a16="http://schemas.microsoft.com/office/drawing/2014/main" id="{9A2B3276-C94B-4AA8-F0D7-65389355B5C4}"/>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5" name="Text Placeholder 17">
            <a:extLst>
              <a:ext uri="{FF2B5EF4-FFF2-40B4-BE49-F238E27FC236}">
                <a16:creationId xmlns:a16="http://schemas.microsoft.com/office/drawing/2014/main" id="{7DF15BA2-0669-9288-87E3-5E30CF282060}"/>
              </a:ext>
            </a:extLst>
          </p:cNvPr>
          <p:cNvSpPr>
            <a:spLocks noGrp="1"/>
          </p:cNvSpPr>
          <p:nvPr>
            <p:ph type="body" sz="quarter" idx="19"/>
          </p:nvPr>
        </p:nvSpPr>
        <p:spPr>
          <a:xfrm>
            <a:off x="4368447" y="2127284"/>
            <a:ext cx="3467771"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6" name="Text Placeholder 17">
            <a:extLst>
              <a:ext uri="{FF2B5EF4-FFF2-40B4-BE49-F238E27FC236}">
                <a16:creationId xmlns:a16="http://schemas.microsoft.com/office/drawing/2014/main" id="{91172BAF-5F76-7D02-D937-C8C722220A47}"/>
              </a:ext>
            </a:extLst>
          </p:cNvPr>
          <p:cNvSpPr>
            <a:spLocks noGrp="1"/>
          </p:cNvSpPr>
          <p:nvPr>
            <p:ph type="body" sz="quarter" idx="20"/>
          </p:nvPr>
        </p:nvSpPr>
        <p:spPr>
          <a:xfrm>
            <a:off x="523529" y="2127284"/>
            <a:ext cx="3474720"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7" name="Text Placeholder 17">
            <a:extLst>
              <a:ext uri="{FF2B5EF4-FFF2-40B4-BE49-F238E27FC236}">
                <a16:creationId xmlns:a16="http://schemas.microsoft.com/office/drawing/2014/main" id="{BCF8A2E3-9E56-602D-AD93-035C8899A424}"/>
              </a:ext>
            </a:extLst>
          </p:cNvPr>
          <p:cNvSpPr>
            <a:spLocks noGrp="1"/>
          </p:cNvSpPr>
          <p:nvPr>
            <p:ph type="body" sz="quarter" idx="21"/>
          </p:nvPr>
        </p:nvSpPr>
        <p:spPr>
          <a:xfrm>
            <a:off x="8200700" y="2127284"/>
            <a:ext cx="3467771"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pic>
        <p:nvPicPr>
          <p:cNvPr id="12" name="Graphic 11">
            <a:extLst>
              <a:ext uri="{FF2B5EF4-FFF2-40B4-BE49-F238E27FC236}">
                <a16:creationId xmlns:a16="http://schemas.microsoft.com/office/drawing/2014/main" id="{D5D2185E-DB11-5BEB-DFA5-652AA6086B9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61520932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 Content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en-US"/>
              <a:t>Click to edit Master title style</a:t>
            </a:r>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7" y="2093744"/>
            <a:ext cx="5532120" cy="3190241"/>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6202680" y="2093744"/>
            <a:ext cx="5532120" cy="3190241"/>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8" name="Text Placeholder 17">
            <a:extLst>
              <a:ext uri="{FF2B5EF4-FFF2-40B4-BE49-F238E27FC236}">
                <a16:creationId xmlns:a16="http://schemas.microsoft.com/office/drawing/2014/main" id="{827CD562-CB75-611F-7834-3D7C5056AD44}"/>
              </a:ext>
            </a:extLst>
          </p:cNvPr>
          <p:cNvSpPr>
            <a:spLocks noGrp="1"/>
          </p:cNvSpPr>
          <p:nvPr userDrawn="1">
            <p:ph type="body" sz="quarter" idx="11"/>
          </p:nvPr>
        </p:nvSpPr>
        <p:spPr>
          <a:xfrm>
            <a:off x="6287092" y="2127284"/>
            <a:ext cx="5369039"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22" name="Text Placeholder 21">
            <a:extLst>
              <a:ext uri="{FF2B5EF4-FFF2-40B4-BE49-F238E27FC236}">
                <a16:creationId xmlns:a16="http://schemas.microsoft.com/office/drawing/2014/main" id="{2BF23D7A-A6B3-F7CF-5F22-6B7321B32848}"/>
              </a:ext>
            </a:extLst>
          </p:cNvPr>
          <p:cNvSpPr>
            <a:spLocks noGrp="1"/>
          </p:cNvSpPr>
          <p:nvPr userDrawn="1">
            <p:ph type="body" sz="quarter" idx="12"/>
          </p:nvPr>
        </p:nvSpPr>
        <p:spPr>
          <a:xfrm>
            <a:off x="6282349" y="3707328"/>
            <a:ext cx="5369039"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23" name="Text Placeholder 17">
            <a:extLst>
              <a:ext uri="{FF2B5EF4-FFF2-40B4-BE49-F238E27FC236}">
                <a16:creationId xmlns:a16="http://schemas.microsoft.com/office/drawing/2014/main" id="{3D66C29C-674D-86BF-7E80-1334A7074BEB}"/>
              </a:ext>
            </a:extLst>
          </p:cNvPr>
          <p:cNvSpPr>
            <a:spLocks noGrp="1"/>
          </p:cNvSpPr>
          <p:nvPr userDrawn="1">
            <p:ph type="body" sz="quarter" idx="13"/>
          </p:nvPr>
        </p:nvSpPr>
        <p:spPr>
          <a:xfrm>
            <a:off x="547220" y="2127284"/>
            <a:ext cx="5379798"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24" name="Text Placeholder 21">
            <a:extLst>
              <a:ext uri="{FF2B5EF4-FFF2-40B4-BE49-F238E27FC236}">
                <a16:creationId xmlns:a16="http://schemas.microsoft.com/office/drawing/2014/main" id="{A38E60D5-800D-0A50-32E4-D31076236AEB}"/>
              </a:ext>
            </a:extLst>
          </p:cNvPr>
          <p:cNvSpPr>
            <a:spLocks noGrp="1"/>
          </p:cNvSpPr>
          <p:nvPr userDrawn="1">
            <p:ph type="body" sz="quarter" idx="14"/>
          </p:nvPr>
        </p:nvSpPr>
        <p:spPr>
          <a:xfrm>
            <a:off x="547219" y="3707328"/>
            <a:ext cx="5379798"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4" name="Footer Placeholder 4">
            <a:extLst>
              <a:ext uri="{FF2B5EF4-FFF2-40B4-BE49-F238E27FC236}">
                <a16:creationId xmlns:a16="http://schemas.microsoft.com/office/drawing/2014/main" id="{DA7FC0CF-2162-02A9-75F3-0F755415307F}"/>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6" name="Slide Number Placeholder 5">
            <a:extLst>
              <a:ext uri="{FF2B5EF4-FFF2-40B4-BE49-F238E27FC236}">
                <a16:creationId xmlns:a16="http://schemas.microsoft.com/office/drawing/2014/main" id="{4B1ECB7E-F7A3-8973-4F16-8760BD16341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pic>
        <p:nvPicPr>
          <p:cNvPr id="5" name="Graphic 4">
            <a:extLst>
              <a:ext uri="{FF2B5EF4-FFF2-40B4-BE49-F238E27FC236}">
                <a16:creationId xmlns:a16="http://schemas.microsoft.com/office/drawing/2014/main" id="{894D1021-A57D-9F79-E4A8-91DE3CC1C08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07580400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 Horizontal Boxes - Light">
    <p:bg>
      <p:bgPr>
        <a:solidFill>
          <a:srgbClr val="F8F8FA"/>
        </a:solidFill>
        <a:effectLst/>
      </p:bgPr>
    </p:bg>
    <p:spTree>
      <p:nvGrpSpPr>
        <p:cNvPr id="1" name=""/>
        <p:cNvGrpSpPr/>
        <p:nvPr/>
      </p:nvGrpSpPr>
      <p:grpSpPr>
        <a:xfrm>
          <a:off x="0" y="0"/>
          <a:ext cx="0" cy="0"/>
          <a:chOff x="0" y="0"/>
          <a:chExt cx="0" cy="0"/>
        </a:xfrm>
      </p:grpSpPr>
      <p:sp>
        <p:nvSpPr>
          <p:cNvPr id="8" name="Rounded Rectangle 2">
            <a:extLst>
              <a:ext uri="{FF2B5EF4-FFF2-40B4-BE49-F238E27FC236}">
                <a16:creationId xmlns:a16="http://schemas.microsoft.com/office/drawing/2014/main" id="{EE909EF3-1270-87AC-1847-5559277C1109}"/>
              </a:ext>
            </a:extLst>
          </p:cNvPr>
          <p:cNvSpPr/>
          <p:nvPr/>
        </p:nvSpPr>
        <p:spPr>
          <a:xfrm>
            <a:off x="457199" y="1100471"/>
            <a:ext cx="11283848" cy="1216667"/>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3" name="Rounded Rectangle 2">
            <a:extLst>
              <a:ext uri="{FF2B5EF4-FFF2-40B4-BE49-F238E27FC236}">
                <a16:creationId xmlns:a16="http://schemas.microsoft.com/office/drawing/2014/main" id="{225377C4-8991-D9F5-C252-278448BFE05E}"/>
              </a:ext>
            </a:extLst>
          </p:cNvPr>
          <p:cNvSpPr/>
          <p:nvPr userDrawn="1"/>
        </p:nvSpPr>
        <p:spPr>
          <a:xfrm>
            <a:off x="457199" y="2427157"/>
            <a:ext cx="11283848" cy="1216667"/>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9" name="Rounded Rectangle 2">
            <a:extLst>
              <a:ext uri="{FF2B5EF4-FFF2-40B4-BE49-F238E27FC236}">
                <a16:creationId xmlns:a16="http://schemas.microsoft.com/office/drawing/2014/main" id="{8AF6D432-B627-261A-8107-51B4E11D789F}"/>
              </a:ext>
            </a:extLst>
          </p:cNvPr>
          <p:cNvSpPr/>
          <p:nvPr userDrawn="1"/>
        </p:nvSpPr>
        <p:spPr>
          <a:xfrm>
            <a:off x="457199" y="3753843"/>
            <a:ext cx="11283848" cy="1216667"/>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3" name="Rounded Rectangle 2">
            <a:extLst>
              <a:ext uri="{FF2B5EF4-FFF2-40B4-BE49-F238E27FC236}">
                <a16:creationId xmlns:a16="http://schemas.microsoft.com/office/drawing/2014/main" id="{83EF414B-B76F-1C09-2D40-0178E50862A7}"/>
              </a:ext>
            </a:extLst>
          </p:cNvPr>
          <p:cNvSpPr/>
          <p:nvPr userDrawn="1"/>
        </p:nvSpPr>
        <p:spPr>
          <a:xfrm>
            <a:off x="457199" y="5080531"/>
            <a:ext cx="11283848" cy="1216667"/>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A47E408-2509-F961-E98B-905D3ABBB1C6}"/>
              </a:ext>
            </a:extLst>
          </p:cNvPr>
          <p:cNvSpPr>
            <a:spLocks noGrp="1"/>
          </p:cNvSpPr>
          <p:nvPr userDrawn="1">
            <p:ph type="title"/>
          </p:nvPr>
        </p:nvSpPr>
        <p:spPr/>
        <p:txBody>
          <a:bodyPr/>
          <a:lstStyle>
            <a:lvl1pPr>
              <a:defRPr baseline="0">
                <a:solidFill>
                  <a:schemeClr val="tx2"/>
                </a:solidFill>
                <a:latin typeface="Aptos" panose="020B0004020202020204" pitchFamily="34" charset="0"/>
              </a:defRPr>
            </a:lvl1pPr>
          </a:lstStyle>
          <a:p>
            <a:r>
              <a:rPr lang="en-US"/>
              <a:t>Click to edit Master title style</a:t>
            </a:r>
          </a:p>
        </p:txBody>
      </p:sp>
      <p:sp>
        <p:nvSpPr>
          <p:cNvPr id="23" name="Text Placeholder 17">
            <a:extLst>
              <a:ext uri="{FF2B5EF4-FFF2-40B4-BE49-F238E27FC236}">
                <a16:creationId xmlns:a16="http://schemas.microsoft.com/office/drawing/2014/main" id="{3D66C29C-674D-86BF-7E80-1334A7074BEB}"/>
              </a:ext>
            </a:extLst>
          </p:cNvPr>
          <p:cNvSpPr>
            <a:spLocks noGrp="1"/>
          </p:cNvSpPr>
          <p:nvPr userDrawn="1">
            <p:ph type="body" sz="quarter" idx="13"/>
          </p:nvPr>
        </p:nvSpPr>
        <p:spPr>
          <a:xfrm>
            <a:off x="590106" y="1159185"/>
            <a:ext cx="3091563" cy="1069615"/>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14" name="Text Placeholder 17">
            <a:extLst>
              <a:ext uri="{FF2B5EF4-FFF2-40B4-BE49-F238E27FC236}">
                <a16:creationId xmlns:a16="http://schemas.microsoft.com/office/drawing/2014/main" id="{ED0A21F9-88F1-DDFE-0332-B456E50E8207}"/>
              </a:ext>
            </a:extLst>
          </p:cNvPr>
          <p:cNvSpPr>
            <a:spLocks noGrp="1"/>
          </p:cNvSpPr>
          <p:nvPr userDrawn="1">
            <p:ph type="body" sz="quarter" idx="14"/>
          </p:nvPr>
        </p:nvSpPr>
        <p:spPr>
          <a:xfrm>
            <a:off x="590106" y="2504849"/>
            <a:ext cx="3091563" cy="1050637"/>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20" name="Text Placeholder 17">
            <a:extLst>
              <a:ext uri="{FF2B5EF4-FFF2-40B4-BE49-F238E27FC236}">
                <a16:creationId xmlns:a16="http://schemas.microsoft.com/office/drawing/2014/main" id="{37B8C586-3E67-6495-0017-71E9C42A7B1C}"/>
              </a:ext>
            </a:extLst>
          </p:cNvPr>
          <p:cNvSpPr>
            <a:spLocks noGrp="1"/>
          </p:cNvSpPr>
          <p:nvPr userDrawn="1">
            <p:ph type="body" sz="quarter" idx="16"/>
          </p:nvPr>
        </p:nvSpPr>
        <p:spPr>
          <a:xfrm>
            <a:off x="590106" y="3849963"/>
            <a:ext cx="3091563" cy="1032212"/>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7" name="Text Placeholder 17">
            <a:extLst>
              <a:ext uri="{FF2B5EF4-FFF2-40B4-BE49-F238E27FC236}">
                <a16:creationId xmlns:a16="http://schemas.microsoft.com/office/drawing/2014/main" id="{AA8B3BEA-9B3A-C108-35DD-D0B9F1E65072}"/>
              </a:ext>
            </a:extLst>
          </p:cNvPr>
          <p:cNvSpPr>
            <a:spLocks noGrp="1"/>
          </p:cNvSpPr>
          <p:nvPr userDrawn="1">
            <p:ph type="body" sz="quarter" idx="18"/>
          </p:nvPr>
        </p:nvSpPr>
        <p:spPr>
          <a:xfrm>
            <a:off x="590106" y="5172758"/>
            <a:ext cx="3091563" cy="1032212"/>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16" name="Footer Placeholder 4">
            <a:extLst>
              <a:ext uri="{FF2B5EF4-FFF2-40B4-BE49-F238E27FC236}">
                <a16:creationId xmlns:a16="http://schemas.microsoft.com/office/drawing/2014/main" id="{55B7546B-97A6-91E1-11DC-D41D9AD8CE0F}"/>
              </a:ext>
            </a:extLst>
          </p:cNvPr>
          <p:cNvSpPr>
            <a:spLocks noGrp="1"/>
          </p:cNvSpPr>
          <p:nvPr userDrawn="1">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17" name="Slide Number Placeholder 5">
            <a:extLst>
              <a:ext uri="{FF2B5EF4-FFF2-40B4-BE49-F238E27FC236}">
                <a16:creationId xmlns:a16="http://schemas.microsoft.com/office/drawing/2014/main" id="{86037833-A386-3FBE-AF28-4F64F607AF6A}"/>
              </a:ext>
            </a:extLst>
          </p:cNvPr>
          <p:cNvSpPr>
            <a:spLocks noGrp="1"/>
          </p:cNvSpPr>
          <p:nvPr userDrawn="1">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4" name="Text Placeholder 6">
            <a:extLst>
              <a:ext uri="{FF2B5EF4-FFF2-40B4-BE49-F238E27FC236}">
                <a16:creationId xmlns:a16="http://schemas.microsoft.com/office/drawing/2014/main" id="{21D73E48-E44A-4341-D4DD-CC783EA78868}"/>
              </a:ext>
            </a:extLst>
          </p:cNvPr>
          <p:cNvSpPr>
            <a:spLocks noGrp="1"/>
          </p:cNvSpPr>
          <p:nvPr>
            <p:ph type="body" sz="quarter" idx="10"/>
          </p:nvPr>
        </p:nvSpPr>
        <p:spPr>
          <a:xfrm>
            <a:off x="4152015" y="1167031"/>
            <a:ext cx="7442790" cy="106961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28AC37DC-A2DF-C76E-935C-809BE182F374}"/>
              </a:ext>
            </a:extLst>
          </p:cNvPr>
          <p:cNvSpPr>
            <a:spLocks noGrp="1"/>
          </p:cNvSpPr>
          <p:nvPr>
            <p:ph type="body" sz="quarter" idx="20"/>
          </p:nvPr>
        </p:nvSpPr>
        <p:spPr>
          <a:xfrm>
            <a:off x="4152015" y="2504849"/>
            <a:ext cx="7442790" cy="106961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452641F7-2ED7-31B4-8F75-E03C86AC9B1A}"/>
              </a:ext>
            </a:extLst>
          </p:cNvPr>
          <p:cNvSpPr>
            <a:spLocks noGrp="1"/>
          </p:cNvSpPr>
          <p:nvPr>
            <p:ph type="body" sz="quarter" idx="21"/>
          </p:nvPr>
        </p:nvSpPr>
        <p:spPr>
          <a:xfrm>
            <a:off x="4152015" y="3843668"/>
            <a:ext cx="7442790" cy="106961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a:extLst>
              <a:ext uri="{FF2B5EF4-FFF2-40B4-BE49-F238E27FC236}">
                <a16:creationId xmlns:a16="http://schemas.microsoft.com/office/drawing/2014/main" id="{C718B658-BDF5-F08D-923F-5B852626116A}"/>
              </a:ext>
            </a:extLst>
          </p:cNvPr>
          <p:cNvSpPr>
            <a:spLocks noGrp="1"/>
          </p:cNvSpPr>
          <p:nvPr>
            <p:ph type="body" sz="quarter" idx="22"/>
          </p:nvPr>
        </p:nvSpPr>
        <p:spPr>
          <a:xfrm>
            <a:off x="4152015" y="5168867"/>
            <a:ext cx="7442790" cy="106961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149E5923-9E71-2185-B11F-02E151DB86C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3073172193"/>
      </p:ext>
    </p:extLst>
  </p:cSld>
  <p:clrMapOvr>
    <a:masterClrMapping/>
  </p:clrMapOvr>
  <p:hf hdr="0" dt="0"/>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 Horizontal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baseline="0">
                <a:solidFill>
                  <a:schemeClr val="tx2"/>
                </a:solidFill>
                <a:latin typeface="Aptos" panose="020B0004020202020204" pitchFamily="34" charset="0"/>
              </a:defRPr>
            </a:lvl1pPr>
          </a:lstStyle>
          <a:p>
            <a:r>
              <a:rPr lang="en-US"/>
              <a:t>Click to edit Master title style</a:t>
            </a:r>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9" y="1100471"/>
            <a:ext cx="11283848" cy="1621702"/>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23" name="Text Placeholder 17">
            <a:extLst>
              <a:ext uri="{FF2B5EF4-FFF2-40B4-BE49-F238E27FC236}">
                <a16:creationId xmlns:a16="http://schemas.microsoft.com/office/drawing/2014/main" id="{3D66C29C-674D-86BF-7E80-1334A7074BEB}"/>
              </a:ext>
            </a:extLst>
          </p:cNvPr>
          <p:cNvSpPr>
            <a:spLocks noGrp="1"/>
          </p:cNvSpPr>
          <p:nvPr userDrawn="1">
            <p:ph type="body" sz="quarter" idx="13"/>
          </p:nvPr>
        </p:nvSpPr>
        <p:spPr>
          <a:xfrm>
            <a:off x="590106" y="1159185"/>
            <a:ext cx="3091563" cy="1494803"/>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13" name="Rounded Rectangle 2">
            <a:extLst>
              <a:ext uri="{FF2B5EF4-FFF2-40B4-BE49-F238E27FC236}">
                <a16:creationId xmlns:a16="http://schemas.microsoft.com/office/drawing/2014/main" id="{225377C4-8991-D9F5-C252-278448BFE05E}"/>
              </a:ext>
            </a:extLst>
          </p:cNvPr>
          <p:cNvSpPr/>
          <p:nvPr userDrawn="1"/>
        </p:nvSpPr>
        <p:spPr>
          <a:xfrm>
            <a:off x="457199" y="2889546"/>
            <a:ext cx="11283848" cy="1621702"/>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4" name="Text Placeholder 17">
            <a:extLst>
              <a:ext uri="{FF2B5EF4-FFF2-40B4-BE49-F238E27FC236}">
                <a16:creationId xmlns:a16="http://schemas.microsoft.com/office/drawing/2014/main" id="{ED0A21F9-88F1-DDFE-0332-B456E50E8207}"/>
              </a:ext>
            </a:extLst>
          </p:cNvPr>
          <p:cNvSpPr>
            <a:spLocks noGrp="1"/>
          </p:cNvSpPr>
          <p:nvPr>
            <p:ph type="body" sz="quarter" idx="14"/>
          </p:nvPr>
        </p:nvSpPr>
        <p:spPr>
          <a:xfrm>
            <a:off x="590106" y="2948260"/>
            <a:ext cx="3091563" cy="1494803"/>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19" name="Rounded Rectangle 2">
            <a:extLst>
              <a:ext uri="{FF2B5EF4-FFF2-40B4-BE49-F238E27FC236}">
                <a16:creationId xmlns:a16="http://schemas.microsoft.com/office/drawing/2014/main" id="{8AF6D432-B627-261A-8107-51B4E11D789F}"/>
              </a:ext>
            </a:extLst>
          </p:cNvPr>
          <p:cNvSpPr/>
          <p:nvPr userDrawn="1"/>
        </p:nvSpPr>
        <p:spPr>
          <a:xfrm>
            <a:off x="457199" y="4678621"/>
            <a:ext cx="11283848" cy="1621702"/>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20" name="Text Placeholder 17">
            <a:extLst>
              <a:ext uri="{FF2B5EF4-FFF2-40B4-BE49-F238E27FC236}">
                <a16:creationId xmlns:a16="http://schemas.microsoft.com/office/drawing/2014/main" id="{37B8C586-3E67-6495-0017-71E9C42A7B1C}"/>
              </a:ext>
            </a:extLst>
          </p:cNvPr>
          <p:cNvSpPr>
            <a:spLocks noGrp="1"/>
          </p:cNvSpPr>
          <p:nvPr>
            <p:ph type="body" sz="quarter" idx="16"/>
          </p:nvPr>
        </p:nvSpPr>
        <p:spPr>
          <a:xfrm>
            <a:off x="590106" y="4737335"/>
            <a:ext cx="3091563" cy="1494803"/>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6" name="Footer Placeholder 4">
            <a:extLst>
              <a:ext uri="{FF2B5EF4-FFF2-40B4-BE49-F238E27FC236}">
                <a16:creationId xmlns:a16="http://schemas.microsoft.com/office/drawing/2014/main" id="{14F9DCC3-0217-504A-3708-4C157AEB6CEE}"/>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7" name="Slide Number Placeholder 5">
            <a:extLst>
              <a:ext uri="{FF2B5EF4-FFF2-40B4-BE49-F238E27FC236}">
                <a16:creationId xmlns:a16="http://schemas.microsoft.com/office/drawing/2014/main" id="{B1C33B51-ADB0-70E1-105D-B31755420FDC}"/>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4" name="Text Placeholder 6">
            <a:extLst>
              <a:ext uri="{FF2B5EF4-FFF2-40B4-BE49-F238E27FC236}">
                <a16:creationId xmlns:a16="http://schemas.microsoft.com/office/drawing/2014/main" id="{C386C1A6-582D-41E9-B2DA-85418E437627}"/>
              </a:ext>
            </a:extLst>
          </p:cNvPr>
          <p:cNvSpPr>
            <a:spLocks noGrp="1"/>
          </p:cNvSpPr>
          <p:nvPr>
            <p:ph type="body" sz="quarter" idx="10"/>
          </p:nvPr>
        </p:nvSpPr>
        <p:spPr>
          <a:xfrm>
            <a:off x="4152015" y="1167031"/>
            <a:ext cx="7442790" cy="148695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a:extLst>
              <a:ext uri="{FF2B5EF4-FFF2-40B4-BE49-F238E27FC236}">
                <a16:creationId xmlns:a16="http://schemas.microsoft.com/office/drawing/2014/main" id="{C2DB422F-8F6B-C45B-D44D-3F705EAFA9D8}"/>
              </a:ext>
            </a:extLst>
          </p:cNvPr>
          <p:cNvSpPr>
            <a:spLocks noGrp="1"/>
          </p:cNvSpPr>
          <p:nvPr>
            <p:ph type="body" sz="quarter" idx="18"/>
          </p:nvPr>
        </p:nvSpPr>
        <p:spPr>
          <a:xfrm>
            <a:off x="4152015" y="2956106"/>
            <a:ext cx="7442790" cy="148695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a:extLst>
              <a:ext uri="{FF2B5EF4-FFF2-40B4-BE49-F238E27FC236}">
                <a16:creationId xmlns:a16="http://schemas.microsoft.com/office/drawing/2014/main" id="{D146F7C6-084B-40BE-FA5B-CD7C89C57DC0}"/>
              </a:ext>
            </a:extLst>
          </p:cNvPr>
          <p:cNvSpPr>
            <a:spLocks noGrp="1"/>
          </p:cNvSpPr>
          <p:nvPr>
            <p:ph type="body" sz="quarter" idx="19"/>
          </p:nvPr>
        </p:nvSpPr>
        <p:spPr>
          <a:xfrm>
            <a:off x="4152015" y="4741568"/>
            <a:ext cx="7442790" cy="148695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5C6F18CC-AB4B-CD70-7745-2221452BA0B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1267089711"/>
      </p:ext>
    </p:extLst>
  </p:cSld>
  <p:clrMapOvr>
    <a:masterClrMapping/>
  </p:clrMapOvr>
  <p:hf hdr="0" dt="0"/>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 Horizontal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en-US"/>
              <a:t>Click to edit Master title style</a:t>
            </a:r>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9" y="1222238"/>
            <a:ext cx="11283848" cy="2345923"/>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3" name="Rounded Rectangle 2">
            <a:extLst>
              <a:ext uri="{FF2B5EF4-FFF2-40B4-BE49-F238E27FC236}">
                <a16:creationId xmlns:a16="http://schemas.microsoft.com/office/drawing/2014/main" id="{225377C4-8991-D9F5-C252-278448BFE05E}"/>
              </a:ext>
            </a:extLst>
          </p:cNvPr>
          <p:cNvSpPr/>
          <p:nvPr userDrawn="1"/>
        </p:nvSpPr>
        <p:spPr>
          <a:xfrm>
            <a:off x="457199" y="3809568"/>
            <a:ext cx="11283848" cy="2345923"/>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6" name="Footer Placeholder 4">
            <a:extLst>
              <a:ext uri="{FF2B5EF4-FFF2-40B4-BE49-F238E27FC236}">
                <a16:creationId xmlns:a16="http://schemas.microsoft.com/office/drawing/2014/main" id="{1F987A8F-9F49-4ABB-DD1D-C86371BE9C16}"/>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7" name="Slide Number Placeholder 5">
            <a:extLst>
              <a:ext uri="{FF2B5EF4-FFF2-40B4-BE49-F238E27FC236}">
                <a16:creationId xmlns:a16="http://schemas.microsoft.com/office/drawing/2014/main" id="{597A3CD2-EB8C-DFE3-2760-3C5072967590}"/>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4" name="Text Placeholder 6">
            <a:extLst>
              <a:ext uri="{FF2B5EF4-FFF2-40B4-BE49-F238E27FC236}">
                <a16:creationId xmlns:a16="http://schemas.microsoft.com/office/drawing/2014/main" id="{4E1402C0-341A-B663-4CA9-E155C93DD661}"/>
              </a:ext>
            </a:extLst>
          </p:cNvPr>
          <p:cNvSpPr>
            <a:spLocks noGrp="1"/>
          </p:cNvSpPr>
          <p:nvPr>
            <p:ph type="body" sz="quarter" idx="10"/>
          </p:nvPr>
        </p:nvSpPr>
        <p:spPr>
          <a:xfrm>
            <a:off x="4152015" y="1280952"/>
            <a:ext cx="7442790" cy="2228043"/>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CCAD1BBE-E64D-2DC6-A4F2-259D8ACA8227}"/>
              </a:ext>
            </a:extLst>
          </p:cNvPr>
          <p:cNvSpPr>
            <a:spLocks noGrp="1"/>
          </p:cNvSpPr>
          <p:nvPr>
            <p:ph type="body" sz="quarter" idx="16"/>
          </p:nvPr>
        </p:nvSpPr>
        <p:spPr>
          <a:xfrm>
            <a:off x="4152015" y="3855926"/>
            <a:ext cx="7442790" cy="2228043"/>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81F02C42-6680-32F4-4A45-C29EE7A4E618}"/>
              </a:ext>
            </a:extLst>
          </p:cNvPr>
          <p:cNvSpPr>
            <a:spLocks noGrp="1"/>
          </p:cNvSpPr>
          <p:nvPr>
            <p:ph type="body" sz="quarter" idx="17" hasCustomPrompt="1"/>
          </p:nvPr>
        </p:nvSpPr>
        <p:spPr>
          <a:xfrm>
            <a:off x="590806" y="1309087"/>
            <a:ext cx="3090863" cy="2187575"/>
          </a:xfrm>
        </p:spPr>
        <p:txBody>
          <a:bodyPr anchor="ctr"/>
          <a:lstStyle>
            <a:lvl1pPr marL="0" indent="0" algn="ctr">
              <a:lnSpc>
                <a:spcPct val="90000"/>
              </a:lnSpc>
              <a:spcBef>
                <a:spcPts val="0"/>
              </a:spcBef>
              <a:buNone/>
              <a:defRPr b="1">
                <a:solidFill>
                  <a:schemeClr val="tx2"/>
                </a:solidFill>
              </a:defRPr>
            </a:lvl1pPr>
            <a:lvl2pPr marL="502920" indent="0" algn="ctr">
              <a:buNone/>
              <a:defRPr b="1">
                <a:solidFill>
                  <a:schemeClr val="tx2"/>
                </a:solidFill>
              </a:defRPr>
            </a:lvl2pPr>
            <a:lvl3pPr marL="960120" indent="0" algn="ctr">
              <a:buNone/>
              <a:defRPr b="1">
                <a:solidFill>
                  <a:schemeClr val="tx2"/>
                </a:solidFill>
              </a:defRPr>
            </a:lvl3pPr>
            <a:lvl4pPr marL="1417320" indent="0" algn="ctr">
              <a:buNone/>
              <a:defRPr b="1">
                <a:solidFill>
                  <a:schemeClr val="tx2"/>
                </a:solidFill>
              </a:defRPr>
            </a:lvl4pPr>
            <a:lvl5pPr marL="1874520" indent="0" algn="ctr">
              <a:buNone/>
              <a:defRPr b="1">
                <a:solidFill>
                  <a:schemeClr val="tx2"/>
                </a:solidFill>
              </a:defRPr>
            </a:lvl5pPr>
          </a:lstStyle>
          <a:p>
            <a:pPr lvl="0"/>
            <a:r>
              <a:rPr lang="en-US"/>
              <a:t>Click to add text</a:t>
            </a:r>
          </a:p>
        </p:txBody>
      </p:sp>
      <p:sp>
        <p:nvSpPr>
          <p:cNvPr id="12" name="Text Placeholder 10">
            <a:extLst>
              <a:ext uri="{FF2B5EF4-FFF2-40B4-BE49-F238E27FC236}">
                <a16:creationId xmlns:a16="http://schemas.microsoft.com/office/drawing/2014/main" id="{A74ABA3A-D851-C1A9-F4E4-D3620CB2775F}"/>
              </a:ext>
            </a:extLst>
          </p:cNvPr>
          <p:cNvSpPr>
            <a:spLocks noGrp="1"/>
          </p:cNvSpPr>
          <p:nvPr>
            <p:ph type="body" sz="quarter" idx="18" hasCustomPrompt="1"/>
          </p:nvPr>
        </p:nvSpPr>
        <p:spPr>
          <a:xfrm>
            <a:off x="590806" y="3896395"/>
            <a:ext cx="3090863" cy="2187575"/>
          </a:xfrm>
        </p:spPr>
        <p:txBody>
          <a:bodyPr anchor="ctr"/>
          <a:lstStyle>
            <a:lvl1pPr marL="0" indent="0" algn="ctr">
              <a:lnSpc>
                <a:spcPct val="90000"/>
              </a:lnSpc>
              <a:spcBef>
                <a:spcPts val="0"/>
              </a:spcBef>
              <a:buNone/>
              <a:defRPr b="1">
                <a:solidFill>
                  <a:schemeClr val="tx2"/>
                </a:solidFill>
              </a:defRPr>
            </a:lvl1pPr>
            <a:lvl2pPr marL="502920" indent="0" algn="ctr">
              <a:buNone/>
              <a:defRPr b="1">
                <a:solidFill>
                  <a:schemeClr val="tx2"/>
                </a:solidFill>
              </a:defRPr>
            </a:lvl2pPr>
            <a:lvl3pPr marL="960120" indent="0" algn="ctr">
              <a:buNone/>
              <a:defRPr b="1">
                <a:solidFill>
                  <a:schemeClr val="tx2"/>
                </a:solidFill>
              </a:defRPr>
            </a:lvl3pPr>
            <a:lvl4pPr marL="1417320" indent="0" algn="ctr">
              <a:buNone/>
              <a:defRPr b="1">
                <a:solidFill>
                  <a:schemeClr val="tx2"/>
                </a:solidFill>
              </a:defRPr>
            </a:lvl4pPr>
            <a:lvl5pPr marL="1874520" indent="0" algn="ctr">
              <a:buNone/>
              <a:defRPr b="1">
                <a:solidFill>
                  <a:schemeClr val="tx2"/>
                </a:solidFill>
              </a:defRPr>
            </a:lvl5pPr>
          </a:lstStyle>
          <a:p>
            <a:pPr lvl="0"/>
            <a:r>
              <a:rPr lang="en-US"/>
              <a:t>Click to add text</a:t>
            </a:r>
          </a:p>
        </p:txBody>
      </p:sp>
      <p:pic>
        <p:nvPicPr>
          <p:cNvPr id="5" name="Graphic 4">
            <a:extLst>
              <a:ext uri="{FF2B5EF4-FFF2-40B4-BE49-F238E27FC236}">
                <a16:creationId xmlns:a16="http://schemas.microsoft.com/office/drawing/2014/main" id="{6145C90E-396F-2F75-9562-8307F0C4F5B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3876366615"/>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List Right - 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2" cy="5795962"/>
          </a:xfrm>
        </p:spPr>
        <p:txBody>
          <a:bodyPr anchor="ctr">
            <a:noAutofit/>
          </a:bodyPr>
          <a:lstStyle>
            <a:lvl1pPr>
              <a:lnSpc>
                <a:spcPct val="100000"/>
              </a:lnSpc>
              <a:defRPr>
                <a:solidFill>
                  <a:schemeClr val="tx2"/>
                </a:solidFill>
              </a:defRPr>
            </a:lvl1pPr>
          </a:lstStyle>
          <a:p>
            <a:r>
              <a:rPr lang="it-IT"/>
              <a:t>Fare clic per modificare lo stile del titolo dello schema</a:t>
            </a:r>
            <a:endParaRPr lang="en-US"/>
          </a:p>
        </p:txBody>
      </p:sp>
      <p:sp>
        <p:nvSpPr>
          <p:cNvPr id="3" name="Footer Placeholder 4">
            <a:extLst>
              <a:ext uri="{FF2B5EF4-FFF2-40B4-BE49-F238E27FC236}">
                <a16:creationId xmlns:a16="http://schemas.microsoft.com/office/drawing/2014/main" id="{D9ED6572-721F-F4EC-CB7A-C62A9E75F0B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endParaRPr lang="en-US"/>
          </a:p>
        </p:txBody>
      </p:sp>
      <p:sp>
        <p:nvSpPr>
          <p:cNvPr id="5" name="Slide Number Placeholder 5">
            <a:extLst>
              <a:ext uri="{FF2B5EF4-FFF2-40B4-BE49-F238E27FC236}">
                <a16:creationId xmlns:a16="http://schemas.microsoft.com/office/drawing/2014/main" id="{36124F21-CCF7-BD7A-BBD5-217F18A9D4D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C1FF6DA9-008F-8B48-92A6-B652298478BF}" type="slidenum">
              <a:rPr lang="en-US" smtClean="0"/>
              <a:t>‹N›</a:t>
            </a:fld>
            <a:endParaRPr lang="en-US"/>
          </a:p>
        </p:txBody>
      </p:sp>
      <p:sp>
        <p:nvSpPr>
          <p:cNvPr id="6" name="Text Placeholder 2">
            <a:extLst>
              <a:ext uri="{FF2B5EF4-FFF2-40B4-BE49-F238E27FC236}">
                <a16:creationId xmlns:a16="http://schemas.microsoft.com/office/drawing/2014/main" id="{6C67CC83-162E-EC7D-89BF-D64051E00998}"/>
              </a:ext>
            </a:extLst>
          </p:cNvPr>
          <p:cNvSpPr>
            <a:spLocks noGrp="1"/>
          </p:cNvSpPr>
          <p:nvPr>
            <p:ph type="body" sz="quarter" idx="16"/>
          </p:nvPr>
        </p:nvSpPr>
        <p:spPr>
          <a:xfrm>
            <a:off x="6102428" y="457201"/>
            <a:ext cx="5632371" cy="5795961"/>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pic>
        <p:nvPicPr>
          <p:cNvPr id="7" name="Graphic 6">
            <a:extLst>
              <a:ext uri="{FF2B5EF4-FFF2-40B4-BE49-F238E27FC236}">
                <a16:creationId xmlns:a16="http://schemas.microsoft.com/office/drawing/2014/main" id="{EB4689EB-026F-A072-F93E-9644B1644C9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40331411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End Slide">
    <p:bg>
      <p:bgPr>
        <a:gradFill flip="none" rotWithShape="1">
          <a:gsLst>
            <a:gs pos="100000">
              <a:srgbClr val="10037C"/>
            </a:gs>
            <a:gs pos="21000">
              <a:schemeClr val="tx2"/>
            </a:gs>
          </a:gsLst>
          <a:lin ang="13500000" scaled="1"/>
          <a:tileRect/>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D6D086D-C3A8-029A-FFD8-918F558A01E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757487" y="3109912"/>
            <a:ext cx="6677025" cy="632679"/>
          </a:xfrm>
          <a:prstGeom prst="rect">
            <a:avLst/>
          </a:prstGeom>
        </p:spPr>
      </p:pic>
    </p:spTree>
    <p:extLst>
      <p:ext uri="{BB962C8B-B14F-4D97-AF65-F5344CB8AC3E}">
        <p14:creationId xmlns:p14="http://schemas.microsoft.com/office/powerpoint/2010/main" val="1944038563"/>
      </p:ext>
    </p:extLst>
  </p:cSld>
  <p:clrMapOvr>
    <a:masterClrMapping/>
  </p:clrMapOvr>
  <p:hf sldNum="0" hdr="0" ftr="0" dt="0"/>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End Slide with Tagline">
    <p:bg>
      <p:bgPr>
        <a:gradFill flip="none" rotWithShape="1">
          <a:gsLst>
            <a:gs pos="100000">
              <a:srgbClr val="10037C"/>
            </a:gs>
            <a:gs pos="21000">
              <a:schemeClr val="tx2"/>
            </a:gs>
          </a:gsLst>
          <a:lin ang="13500000" scaled="1"/>
          <a:tileRect/>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0DFF1EC-E7D6-9E21-8BF6-07C8A7F169C3}"/>
              </a:ext>
            </a:extLst>
          </p:cNvPr>
          <p:cNvGrpSpPr/>
          <p:nvPr userDrawn="1"/>
        </p:nvGrpSpPr>
        <p:grpSpPr>
          <a:xfrm>
            <a:off x="2757487" y="2897275"/>
            <a:ext cx="6677025" cy="1063451"/>
            <a:chOff x="2757487" y="2897275"/>
            <a:chExt cx="6677025" cy="1063451"/>
          </a:xfrm>
        </p:grpSpPr>
        <p:pic>
          <p:nvPicPr>
            <p:cNvPr id="4" name="Graphic 3">
              <a:extLst>
                <a:ext uri="{FF2B5EF4-FFF2-40B4-BE49-F238E27FC236}">
                  <a16:creationId xmlns:a16="http://schemas.microsoft.com/office/drawing/2014/main" id="{CCFDF44C-4870-59E4-3EA3-FE4CAEC9388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72841" y="3736289"/>
              <a:ext cx="4658779" cy="224437"/>
            </a:xfrm>
            <a:prstGeom prst="rect">
              <a:avLst/>
            </a:prstGeom>
          </p:spPr>
        </p:pic>
        <p:pic>
          <p:nvPicPr>
            <p:cNvPr id="2" name="Graphic 1">
              <a:extLst>
                <a:ext uri="{FF2B5EF4-FFF2-40B4-BE49-F238E27FC236}">
                  <a16:creationId xmlns:a16="http://schemas.microsoft.com/office/drawing/2014/main" id="{EA782C76-E8CB-60C8-93A6-C26CD0810E2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757487" y="2897275"/>
              <a:ext cx="6677025" cy="632679"/>
            </a:xfrm>
            <a:prstGeom prst="rect">
              <a:avLst/>
            </a:prstGeom>
          </p:spPr>
        </p:pic>
      </p:grpSp>
    </p:spTree>
    <p:extLst>
      <p:ext uri="{BB962C8B-B14F-4D97-AF65-F5344CB8AC3E}">
        <p14:creationId xmlns:p14="http://schemas.microsoft.com/office/powerpoint/2010/main" val="826226685"/>
      </p:ext>
    </p:extLst>
  </p:cSld>
  <p:clrMapOvr>
    <a:masterClrMapping/>
  </p:clrMapOvr>
  <p:hf sldNum="0" hdr="0" ftr="0" dt="0"/>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Title + Content 1 Column (Dark)">
    <p:bg>
      <p:bgPr>
        <a:solidFill>
          <a:srgbClr val="001A47"/>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2264E89-BB40-BF47-9F0E-CC1D1B51B4D4}"/>
              </a:ext>
            </a:extLst>
          </p:cNvPr>
          <p:cNvSpPr>
            <a:spLocks noGrp="1"/>
          </p:cNvSpPr>
          <p:nvPr>
            <p:ph type="title"/>
          </p:nvPr>
        </p:nvSpPr>
        <p:spPr>
          <a:xfrm>
            <a:off x="479425" y="476250"/>
            <a:ext cx="11243233" cy="828675"/>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GB"/>
              <a:t>Click to edit Master title style</a:t>
            </a:r>
            <a:endParaRPr lang="en-US"/>
          </a:p>
        </p:txBody>
      </p:sp>
      <p:sp>
        <p:nvSpPr>
          <p:cNvPr id="13" name="Content Placeholder 2">
            <a:extLst>
              <a:ext uri="{FF2B5EF4-FFF2-40B4-BE49-F238E27FC236}">
                <a16:creationId xmlns:a16="http://schemas.microsoft.com/office/drawing/2014/main" id="{BD559187-6CF9-B647-8557-242D15F9DC52}"/>
              </a:ext>
            </a:extLst>
          </p:cNvPr>
          <p:cNvSpPr>
            <a:spLocks noGrp="1"/>
          </p:cNvSpPr>
          <p:nvPr>
            <p:ph idx="13" hasCustomPrompt="1"/>
          </p:nvPr>
        </p:nvSpPr>
        <p:spPr>
          <a:xfrm>
            <a:off x="479425" y="1304925"/>
            <a:ext cx="11243232" cy="5003800"/>
          </a:xfrm>
          <a:prstGeom prst="rect">
            <a:avLst/>
          </a:prstGeom>
        </p:spPr>
        <p:txBody>
          <a:bodyPr vert="horz" lIns="91440" tIns="45720" rIns="91440" bIns="45720" spcCol="54000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2"/>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3"/>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4"/>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5"/>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2"/>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3"/>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
        <p:nvSpPr>
          <p:cNvPr id="4" name="Footer Placeholder 24">
            <a:extLst>
              <a:ext uri="{FF2B5EF4-FFF2-40B4-BE49-F238E27FC236}">
                <a16:creationId xmlns:a16="http://schemas.microsoft.com/office/drawing/2014/main" id="{53A3CF56-AEA0-9415-A064-40A21C35AA69}"/>
              </a:ext>
            </a:extLst>
          </p:cNvPr>
          <p:cNvSpPr>
            <a:spLocks noGrp="1"/>
          </p:cNvSpPr>
          <p:nvPr>
            <p:ph type="ftr" sz="quarter" idx="10"/>
          </p:nvPr>
        </p:nvSpPr>
        <p:spPr>
          <a:xfrm>
            <a:off x="479425" y="6511037"/>
            <a:ext cx="1966275" cy="200480"/>
          </a:xfrm>
        </p:spPr>
        <p:txBody>
          <a:bodyPr/>
          <a:lstStyle>
            <a:lvl1pPr>
              <a:defRPr sz="9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5" name="Slide Number Placeholder 25">
            <a:extLst>
              <a:ext uri="{FF2B5EF4-FFF2-40B4-BE49-F238E27FC236}">
                <a16:creationId xmlns:a16="http://schemas.microsoft.com/office/drawing/2014/main" id="{9ABEA38D-3068-58BE-D82E-B0F66A9A2A01}"/>
              </a:ext>
            </a:extLst>
          </p:cNvPr>
          <p:cNvSpPr>
            <a:spLocks noGrp="1"/>
          </p:cNvSpPr>
          <p:nvPr>
            <p:ph type="sldNum" sz="quarter" idx="11"/>
          </p:nvPr>
        </p:nvSpPr>
        <p:spPr>
          <a:xfrm>
            <a:off x="78786" y="6511037"/>
            <a:ext cx="400639" cy="200480"/>
          </a:xfrm>
          <a:prstGeom prst="rect">
            <a:avLst/>
          </a:prstGeom>
        </p:spPr>
        <p:txBody>
          <a:bodyPr/>
          <a:lstStyle>
            <a:lvl1pPr>
              <a:defRPr sz="9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4E209A-B732-E041-B035-762E24F34A7B}" type="slidenum">
              <a:rPr kumimoji="0" lang="en-US" sz="900" b="0" i="0" u="none" strike="noStrike" kern="1200" cap="none" spc="0" normalizeH="0" baseline="0" noProof="0" smtClean="0">
                <a:ln>
                  <a:noFill/>
                </a:ln>
                <a:solidFill>
                  <a:prstClr val="white"/>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pic>
        <p:nvPicPr>
          <p:cNvPr id="11" name="Graphic 10">
            <a:extLst>
              <a:ext uri="{FF2B5EF4-FFF2-40B4-BE49-F238E27FC236}">
                <a16:creationId xmlns:a16="http://schemas.microsoft.com/office/drawing/2014/main" id="{FEDA99B4-9B7B-BF1E-E722-63C1BB0D78EF}"/>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63440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5" orient="horz" pos="2160">
          <p15:clr>
            <a:srgbClr val="FBAE40"/>
          </p15:clr>
        </p15:guide>
        <p15:guide id="16" pos="3840">
          <p15:clr>
            <a:srgbClr val="FBAE40"/>
          </p15:clr>
        </p15:guide>
        <p15:guide id="17" pos="302">
          <p15:clr>
            <a:srgbClr val="FBAE40"/>
          </p15:clr>
        </p15:guide>
        <p15:guide id="18" pos="7378">
          <p15:clr>
            <a:srgbClr val="FBAE40"/>
          </p15:clr>
        </p15:guide>
        <p15:guide id="19" pos="3704">
          <p15:clr>
            <a:srgbClr val="FBAE40"/>
          </p15:clr>
        </p15:guide>
        <p15:guide id="20" pos="3976">
          <p15:clr>
            <a:srgbClr val="FBAE40"/>
          </p15:clr>
        </p15:guide>
        <p15:guide id="21" orient="horz" pos="300">
          <p15:clr>
            <a:srgbClr val="FBAE40"/>
          </p15:clr>
        </p15:guide>
        <p15:guide id="22" orient="horz" pos="822">
          <p15:clr>
            <a:srgbClr val="FBAE40"/>
          </p15:clr>
        </p15:guide>
        <p15:guide id="23" orient="horz" pos="1162">
          <p15:clr>
            <a:srgbClr val="FBAE40"/>
          </p15:clr>
        </p15:guide>
        <p15:guide id="24" orient="horz" pos="3974">
          <p15:clr>
            <a:srgbClr val="FBAE40"/>
          </p15:clr>
        </p15:guide>
        <p15:guide id="25" pos="2706">
          <p15:clr>
            <a:srgbClr val="FBAE40"/>
          </p15:clr>
        </p15:guide>
        <p15:guide id="26" pos="2570">
          <p15:clr>
            <a:srgbClr val="FBAE40"/>
          </p15:clr>
        </p15:guide>
        <p15:guide id="27" pos="4974">
          <p15:clr>
            <a:srgbClr val="FBAE40"/>
          </p15:clr>
        </p15:guide>
        <p15:guide id="28" pos="511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Title Only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bg1"/>
                </a:solidFill>
                <a:latin typeface="Aptos" panose="020B0004020202020204" pitchFamily="34" charset="0"/>
              </a:defRPr>
            </a:lvl1pPr>
          </a:lstStyle>
          <a:p>
            <a:endParaRPr lang="en-US"/>
          </a:p>
        </p:txBody>
      </p:sp>
      <p:sp>
        <p:nvSpPr>
          <p:cNvPr id="3" name="Footer Placeholder 4">
            <a:extLst>
              <a:ext uri="{FF2B5EF4-FFF2-40B4-BE49-F238E27FC236}">
                <a16:creationId xmlns:a16="http://schemas.microsoft.com/office/drawing/2014/main" id="{6CB96408-413F-AB26-F593-5DEECB9BE6AD}"/>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4" name="Slide Number Placeholder 5">
            <a:extLst>
              <a:ext uri="{FF2B5EF4-FFF2-40B4-BE49-F238E27FC236}">
                <a16:creationId xmlns:a16="http://schemas.microsoft.com/office/drawing/2014/main" id="{F415863A-8881-4020-A586-77FC5880DE30}"/>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pic>
        <p:nvPicPr>
          <p:cNvPr id="6" name="Graphic 5">
            <a:extLst>
              <a:ext uri="{FF2B5EF4-FFF2-40B4-BE49-F238E27FC236}">
                <a16:creationId xmlns:a16="http://schemas.microsoft.com/office/drawing/2014/main" id="{4F4975AC-12EF-9C4F-5848-9E0CC61AA52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265923428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4 Content Boxes - Dark">
    <p:bg>
      <p:bgPr>
        <a:gradFill flip="none" rotWithShape="1">
          <a:gsLst>
            <a:gs pos="0">
              <a:schemeClr val="tx1"/>
            </a:gs>
            <a:gs pos="100000">
              <a:srgbClr val="011948"/>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bg1"/>
                </a:solidFill>
                <a:latin typeface="Aptos" panose="020B0004020202020204" pitchFamily="34" charset="0"/>
              </a:defRPr>
            </a:lvl1pPr>
          </a:lstStyle>
          <a:p>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8" y="2093743"/>
            <a:ext cx="2697480"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3317238" y="2093743"/>
            <a:ext cx="2697480"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6177278" y="2093743"/>
            <a:ext cx="2697480"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1" name="Rounded Rectangle 8">
            <a:extLst>
              <a:ext uri="{FF2B5EF4-FFF2-40B4-BE49-F238E27FC236}">
                <a16:creationId xmlns:a16="http://schemas.microsoft.com/office/drawing/2014/main" id="{D12A5789-B6BF-C615-9E80-7E0B6EE5E868}"/>
              </a:ext>
            </a:extLst>
          </p:cNvPr>
          <p:cNvSpPr/>
          <p:nvPr/>
        </p:nvSpPr>
        <p:spPr>
          <a:xfrm>
            <a:off x="9037319" y="2093743"/>
            <a:ext cx="2697480"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8" name="Text Placeholder 17">
            <a:extLst>
              <a:ext uri="{FF2B5EF4-FFF2-40B4-BE49-F238E27FC236}">
                <a16:creationId xmlns:a16="http://schemas.microsoft.com/office/drawing/2014/main" id="{827CD562-CB75-611F-7834-3D7C5056AD44}"/>
              </a:ext>
            </a:extLst>
          </p:cNvPr>
          <p:cNvSpPr>
            <a:spLocks noGrp="1"/>
          </p:cNvSpPr>
          <p:nvPr>
            <p:ph type="body" sz="quarter" idx="11"/>
          </p:nvPr>
        </p:nvSpPr>
        <p:spPr>
          <a:xfrm>
            <a:off x="3377797" y="2127284"/>
            <a:ext cx="2561569"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23" name="Text Placeholder 17">
            <a:extLst>
              <a:ext uri="{FF2B5EF4-FFF2-40B4-BE49-F238E27FC236}">
                <a16:creationId xmlns:a16="http://schemas.microsoft.com/office/drawing/2014/main" id="{3D66C29C-674D-86BF-7E80-1334A7074BEB}"/>
              </a:ext>
            </a:extLst>
          </p:cNvPr>
          <p:cNvSpPr>
            <a:spLocks noGrp="1"/>
          </p:cNvSpPr>
          <p:nvPr>
            <p:ph type="body" sz="quarter" idx="13"/>
          </p:nvPr>
        </p:nvSpPr>
        <p:spPr>
          <a:xfrm>
            <a:off x="518795" y="2127284"/>
            <a:ext cx="2560320"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25" name="Text Placeholder 17">
            <a:extLst>
              <a:ext uri="{FF2B5EF4-FFF2-40B4-BE49-F238E27FC236}">
                <a16:creationId xmlns:a16="http://schemas.microsoft.com/office/drawing/2014/main" id="{865CD29C-0978-0EEE-2176-EBF84B9AC898}"/>
              </a:ext>
            </a:extLst>
          </p:cNvPr>
          <p:cNvSpPr>
            <a:spLocks noGrp="1"/>
          </p:cNvSpPr>
          <p:nvPr>
            <p:ph type="body" sz="quarter" idx="15"/>
          </p:nvPr>
        </p:nvSpPr>
        <p:spPr>
          <a:xfrm>
            <a:off x="9104559" y="2127284"/>
            <a:ext cx="2568645"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27" name="Text Placeholder 17">
            <a:extLst>
              <a:ext uri="{FF2B5EF4-FFF2-40B4-BE49-F238E27FC236}">
                <a16:creationId xmlns:a16="http://schemas.microsoft.com/office/drawing/2014/main" id="{F4379AB0-3487-B365-098B-787C9CB47E50}"/>
              </a:ext>
            </a:extLst>
          </p:cNvPr>
          <p:cNvSpPr>
            <a:spLocks noGrp="1"/>
          </p:cNvSpPr>
          <p:nvPr>
            <p:ph type="body" sz="quarter" idx="17"/>
          </p:nvPr>
        </p:nvSpPr>
        <p:spPr>
          <a:xfrm>
            <a:off x="6240660" y="2127284"/>
            <a:ext cx="2567567"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14" name="Footer Placeholder 4">
            <a:extLst>
              <a:ext uri="{FF2B5EF4-FFF2-40B4-BE49-F238E27FC236}">
                <a16:creationId xmlns:a16="http://schemas.microsoft.com/office/drawing/2014/main" id="{50A669D3-A1BA-506C-C25A-95BED032B24F}"/>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15" name="Slide Number Placeholder 5">
            <a:extLst>
              <a:ext uri="{FF2B5EF4-FFF2-40B4-BE49-F238E27FC236}">
                <a16:creationId xmlns:a16="http://schemas.microsoft.com/office/drawing/2014/main" id="{F03AB805-16C9-7F24-B8AD-3BD827E40C4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3" name="Text Placeholder 5">
            <a:extLst>
              <a:ext uri="{FF2B5EF4-FFF2-40B4-BE49-F238E27FC236}">
                <a16:creationId xmlns:a16="http://schemas.microsoft.com/office/drawing/2014/main" id="{6E1078C9-3137-3782-9652-7E9269EA646B}"/>
              </a:ext>
            </a:extLst>
          </p:cNvPr>
          <p:cNvSpPr>
            <a:spLocks noGrp="1"/>
          </p:cNvSpPr>
          <p:nvPr>
            <p:ph type="body" sz="quarter" idx="25" hasCustomPrompt="1"/>
          </p:nvPr>
        </p:nvSpPr>
        <p:spPr>
          <a:xfrm>
            <a:off x="533685" y="3716610"/>
            <a:ext cx="2560319"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4" name="Text Placeholder 5">
            <a:extLst>
              <a:ext uri="{FF2B5EF4-FFF2-40B4-BE49-F238E27FC236}">
                <a16:creationId xmlns:a16="http://schemas.microsoft.com/office/drawing/2014/main" id="{FFECCC06-262D-3988-7178-6CFA139AD511}"/>
              </a:ext>
            </a:extLst>
          </p:cNvPr>
          <p:cNvSpPr>
            <a:spLocks noGrp="1"/>
          </p:cNvSpPr>
          <p:nvPr>
            <p:ph type="body" sz="quarter" idx="33" hasCustomPrompt="1"/>
          </p:nvPr>
        </p:nvSpPr>
        <p:spPr>
          <a:xfrm>
            <a:off x="3377796" y="3716610"/>
            <a:ext cx="2560319"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6" name="Text Placeholder 5">
            <a:extLst>
              <a:ext uri="{FF2B5EF4-FFF2-40B4-BE49-F238E27FC236}">
                <a16:creationId xmlns:a16="http://schemas.microsoft.com/office/drawing/2014/main" id="{EB08F657-ED7A-8434-FAC9-59796133046F}"/>
              </a:ext>
            </a:extLst>
          </p:cNvPr>
          <p:cNvSpPr>
            <a:spLocks noGrp="1"/>
          </p:cNvSpPr>
          <p:nvPr>
            <p:ph type="body" sz="quarter" idx="34" hasCustomPrompt="1"/>
          </p:nvPr>
        </p:nvSpPr>
        <p:spPr>
          <a:xfrm>
            <a:off x="6240659" y="3716610"/>
            <a:ext cx="2560319"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7" name="Text Placeholder 5">
            <a:extLst>
              <a:ext uri="{FF2B5EF4-FFF2-40B4-BE49-F238E27FC236}">
                <a16:creationId xmlns:a16="http://schemas.microsoft.com/office/drawing/2014/main" id="{DC06036C-AADC-FCF6-D250-67F5548C91AB}"/>
              </a:ext>
            </a:extLst>
          </p:cNvPr>
          <p:cNvSpPr>
            <a:spLocks noGrp="1"/>
          </p:cNvSpPr>
          <p:nvPr>
            <p:ph type="body" sz="quarter" idx="35" hasCustomPrompt="1"/>
          </p:nvPr>
        </p:nvSpPr>
        <p:spPr>
          <a:xfrm>
            <a:off x="9104558" y="3716610"/>
            <a:ext cx="2560319"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pic>
        <p:nvPicPr>
          <p:cNvPr id="12" name="Graphic 11">
            <a:extLst>
              <a:ext uri="{FF2B5EF4-FFF2-40B4-BE49-F238E27FC236}">
                <a16:creationId xmlns:a16="http://schemas.microsoft.com/office/drawing/2014/main" id="{AD15648E-7592-19E3-2A9A-9EB627C66BE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28541828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lide - Image 1">
    <p:bg>
      <p:bgPr>
        <a:gradFill flip="none" rotWithShape="1">
          <a:gsLst>
            <a:gs pos="0">
              <a:schemeClr val="accent5"/>
            </a:gs>
            <a:gs pos="99580">
              <a:srgbClr val="10037D"/>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endParaRPr lang="en-US"/>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endParaRPr lang="en-US"/>
          </a:p>
        </p:txBody>
      </p:sp>
      <p:sp>
        <p:nvSpPr>
          <p:cNvPr id="5" name="Freeform: Shape 4">
            <a:extLst>
              <a:ext uri="{FF2B5EF4-FFF2-40B4-BE49-F238E27FC236}">
                <a16:creationId xmlns:a16="http://schemas.microsoft.com/office/drawing/2014/main" id="{85BCF728-DC08-0D53-99F4-D9BC87096854}"/>
              </a:ext>
            </a:extLst>
          </p:cNvPr>
          <p:cNvSpPr/>
          <p:nvPr userDrawn="1"/>
        </p:nvSpPr>
        <p:spPr>
          <a:xfrm>
            <a:off x="7960170" y="0"/>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dpi="0" rotWithShape="1">
            <a:blip r:embed="rId2"/>
            <a:srcRect/>
            <a:stretch>
              <a:fillRect/>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Graphic 5">
            <a:extLst>
              <a:ext uri="{FF2B5EF4-FFF2-40B4-BE49-F238E27FC236}">
                <a16:creationId xmlns:a16="http://schemas.microsoft.com/office/drawing/2014/main" id="{3EA29F51-2836-1F8B-4A6F-1B4B3B64E2C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1164391568"/>
      </p:ext>
    </p:extLst>
  </p:cSld>
  <p:clrMapOvr>
    <a:masterClrMapping/>
  </p:clrMapOvr>
  <p:hf sldNum="0" hdr="0" ftr="0" dt="0"/>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lide - Image 2">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endParaRPr lang="en-US"/>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endParaRPr lang="en-US"/>
          </a:p>
        </p:txBody>
      </p:sp>
      <p:sp>
        <p:nvSpPr>
          <p:cNvPr id="5" name="Freeform: Shape 4">
            <a:extLst>
              <a:ext uri="{FF2B5EF4-FFF2-40B4-BE49-F238E27FC236}">
                <a16:creationId xmlns:a16="http://schemas.microsoft.com/office/drawing/2014/main" id="{95A07C93-2898-DE3B-6BD9-A5F1E3BB0251}"/>
              </a:ext>
            </a:extLst>
          </p:cNvPr>
          <p:cNvSpPr/>
          <p:nvPr userDrawn="1"/>
        </p:nvSpPr>
        <p:spPr>
          <a:xfrm>
            <a:off x="7960170" y="2"/>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dpi="0" rotWithShape="1">
            <a:blip r:embed="rId2"/>
            <a:srcRect/>
            <a:stretch>
              <a:fillRect/>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Graphic 5">
            <a:extLst>
              <a:ext uri="{FF2B5EF4-FFF2-40B4-BE49-F238E27FC236}">
                <a16:creationId xmlns:a16="http://schemas.microsoft.com/office/drawing/2014/main" id="{08AE5B87-875E-0DB0-C395-3AAFDE8EB71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104259901"/>
      </p:ext>
    </p:extLst>
  </p:cSld>
  <p:clrMapOvr>
    <a:masterClrMapping/>
  </p:clrMapOvr>
  <p:hf sldNum="0" hdr="0" ftr="0" dt="0"/>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Slide - Image 3">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693DB3-ECF9-FDE6-893E-E1767FCE1ED4}"/>
              </a:ext>
            </a:extLst>
          </p:cNvPr>
          <p:cNvSpPr/>
          <p:nvPr userDrawn="1"/>
        </p:nvSpPr>
        <p:spPr>
          <a:xfrm>
            <a:off x="7960170" y="0"/>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endParaRPr lang="en-US"/>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endParaRPr lang="en-US"/>
          </a:p>
        </p:txBody>
      </p:sp>
      <p:pic>
        <p:nvPicPr>
          <p:cNvPr id="5" name="Graphic 4">
            <a:extLst>
              <a:ext uri="{FF2B5EF4-FFF2-40B4-BE49-F238E27FC236}">
                <a16:creationId xmlns:a16="http://schemas.microsoft.com/office/drawing/2014/main" id="{0855B361-3D67-1162-5921-18373D32D99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1510582884"/>
      </p:ext>
    </p:extLst>
  </p:cSld>
  <p:clrMapOvr>
    <a:masterClrMapping/>
  </p:clrMapOvr>
  <p:hf sldNum="0" hdr="0" ftr="0" dt="0"/>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lide - Image 4">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693DB3-ECF9-FDE6-893E-E1767FCE1ED4}"/>
              </a:ext>
            </a:extLst>
          </p:cNvPr>
          <p:cNvSpPr/>
          <p:nvPr userDrawn="1"/>
        </p:nvSpPr>
        <p:spPr>
          <a:xfrm>
            <a:off x="7960170" y="0"/>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endParaRPr lang="en-US"/>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endParaRPr lang="en-US"/>
          </a:p>
        </p:txBody>
      </p:sp>
      <p:pic>
        <p:nvPicPr>
          <p:cNvPr id="5" name="Graphic 4">
            <a:extLst>
              <a:ext uri="{FF2B5EF4-FFF2-40B4-BE49-F238E27FC236}">
                <a16:creationId xmlns:a16="http://schemas.microsoft.com/office/drawing/2014/main" id="{6475720A-4A8C-BF19-A779-937DEC5646B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295117338"/>
      </p:ext>
    </p:extLst>
  </p:cSld>
  <p:clrMapOvr>
    <a:masterClrMapping/>
  </p:clrMapOvr>
  <p:hf sldNum="0"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 Add Your Image">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9901646-E2D8-59E2-4F6E-820B38B56BCC}"/>
              </a:ext>
            </a:extLst>
          </p:cNvPr>
          <p:cNvSpPr>
            <a:spLocks noGrp="1"/>
          </p:cNvSpPr>
          <p:nvPr>
            <p:ph type="pic" sz="quarter" idx="12"/>
          </p:nvPr>
        </p:nvSpPr>
        <p:spPr>
          <a:xfrm>
            <a:off x="7964719" y="-4549"/>
            <a:ext cx="4240297" cy="6857999"/>
          </a:xfrm>
          <a:custGeom>
            <a:avLst/>
            <a:gdLst>
              <a:gd name="connsiteX0" fmla="*/ 0 w 4240297"/>
              <a:gd name="connsiteY0" fmla="*/ 0 h 6857999"/>
              <a:gd name="connsiteX1" fmla="*/ 4240297 w 4240297"/>
              <a:gd name="connsiteY1" fmla="*/ 0 h 6857999"/>
              <a:gd name="connsiteX2" fmla="*/ 4240297 w 4240297"/>
              <a:gd name="connsiteY2" fmla="*/ 6857999 h 6857999"/>
              <a:gd name="connsiteX3" fmla="*/ 4205936 w 4240297"/>
              <a:gd name="connsiteY3" fmla="*/ 6857999 h 6857999"/>
              <a:gd name="connsiteX4" fmla="*/ 806211 w 4240297"/>
              <a:gd name="connsiteY4" fmla="*/ 4854226 h 6857999"/>
              <a:gd name="connsiteX5" fmla="*/ 771753 w 4240297"/>
              <a:gd name="connsiteY5" fmla="*/ 4836229 h 6857999"/>
              <a:gd name="connsiteX6" fmla="*/ 738372 w 4240297"/>
              <a:gd name="connsiteY6" fmla="*/ 4814242 h 6857999"/>
              <a:gd name="connsiteX7" fmla="*/ 725102 w 4240297"/>
              <a:gd name="connsiteY7" fmla="*/ 4806421 h 6857999"/>
              <a:gd name="connsiteX8" fmla="*/ 726498 w 4240297"/>
              <a:gd name="connsiteY8" fmla="*/ 4806421 h 6857999"/>
              <a:gd name="connsiteX9" fmla="*/ 650166 w 4240297"/>
              <a:gd name="connsiteY9" fmla="*/ 4756144 h 6857999"/>
              <a:gd name="connsiteX10" fmla="*/ 0 w 4240297"/>
              <a:gd name="connsiteY10" fmla="*/ 3430368 h 6857999"/>
              <a:gd name="connsiteX11" fmla="*/ 64 w 4240297"/>
              <a:gd name="connsiteY11" fmla="*/ 3429000 h 6857999"/>
              <a:gd name="connsiteX12" fmla="*/ 0 w 4240297"/>
              <a:gd name="connsiteY12" fmla="*/ 34290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7" h="6857999">
                <a:moveTo>
                  <a:pt x="0" y="0"/>
                </a:moveTo>
                <a:lnTo>
                  <a:pt x="4240297" y="0"/>
                </a:lnTo>
                <a:lnTo>
                  <a:pt x="4240297" y="6857999"/>
                </a:lnTo>
                <a:lnTo>
                  <a:pt x="4205936" y="6857999"/>
                </a:lnTo>
                <a:lnTo>
                  <a:pt x="806211" y="4854226"/>
                </a:lnTo>
                <a:lnTo>
                  <a:pt x="771753" y="4836229"/>
                </a:lnTo>
                <a:lnTo>
                  <a:pt x="738372" y="4814242"/>
                </a:lnTo>
                <a:lnTo>
                  <a:pt x="725102" y="4806421"/>
                </a:lnTo>
                <a:lnTo>
                  <a:pt x="726498" y="4806421"/>
                </a:lnTo>
                <a:lnTo>
                  <a:pt x="650166" y="4756144"/>
                </a:lnTo>
                <a:cubicBezTo>
                  <a:pt x="257903" y="4468823"/>
                  <a:pt x="0" y="3982249"/>
                  <a:pt x="0" y="3430368"/>
                </a:cubicBezTo>
                <a:lnTo>
                  <a:pt x="64" y="3429000"/>
                </a:lnTo>
                <a:lnTo>
                  <a:pt x="0" y="3429000"/>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sz="1800">
                <a:solidFill>
                  <a:schemeClr val="bg2"/>
                </a:solidFill>
              </a:defRPr>
            </a:lvl1pPr>
          </a:lstStyle>
          <a:p>
            <a:r>
              <a:rPr lang="en-US"/>
              <a:t>Click icon to add picture</a:t>
            </a:r>
          </a:p>
        </p:txBody>
      </p:sp>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endParaRPr lang="en-US"/>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endParaRPr lang="en-US"/>
          </a:p>
        </p:txBody>
      </p:sp>
      <p:pic>
        <p:nvPicPr>
          <p:cNvPr id="5" name="Graphic 4">
            <a:extLst>
              <a:ext uri="{FF2B5EF4-FFF2-40B4-BE49-F238E27FC236}">
                <a16:creationId xmlns:a16="http://schemas.microsoft.com/office/drawing/2014/main" id="{628E5CE7-7AAC-F710-2E56-E1F4D4681F9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382303182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List Right - Image 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2" cy="5795962"/>
          </a:xfrm>
        </p:spPr>
        <p:txBody>
          <a:bodyPr anchor="ctr">
            <a:noAutofit/>
          </a:bodyPr>
          <a:lstStyle>
            <a:lvl1pPr>
              <a:lnSpc>
                <a:spcPct val="100000"/>
              </a:lnSpc>
              <a:defRPr>
                <a:solidFill>
                  <a:schemeClr val="tx2"/>
                </a:solidFill>
              </a:defRPr>
            </a:lvl1pPr>
          </a:lstStyle>
          <a:p>
            <a:r>
              <a:rPr lang="it-IT"/>
              <a:t>Fare clic per modificare lo stile del titolo dello schema</a:t>
            </a:r>
            <a:endParaRPr lang="en-US"/>
          </a:p>
        </p:txBody>
      </p:sp>
      <p:sp>
        <p:nvSpPr>
          <p:cNvPr id="3" name="Footer Placeholder 4">
            <a:extLst>
              <a:ext uri="{FF2B5EF4-FFF2-40B4-BE49-F238E27FC236}">
                <a16:creationId xmlns:a16="http://schemas.microsoft.com/office/drawing/2014/main" id="{D9ED6572-721F-F4EC-CB7A-C62A9E75F0B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endParaRPr lang="en-US"/>
          </a:p>
        </p:txBody>
      </p:sp>
      <p:sp>
        <p:nvSpPr>
          <p:cNvPr id="5" name="Slide Number Placeholder 5">
            <a:extLst>
              <a:ext uri="{FF2B5EF4-FFF2-40B4-BE49-F238E27FC236}">
                <a16:creationId xmlns:a16="http://schemas.microsoft.com/office/drawing/2014/main" id="{36124F21-CCF7-BD7A-BBD5-217F18A9D4D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C1FF6DA9-008F-8B48-92A6-B652298478BF}" type="slidenum">
              <a:rPr lang="en-US" smtClean="0"/>
              <a:t>‹N›</a:t>
            </a:fld>
            <a:endParaRPr lang="en-US"/>
          </a:p>
        </p:txBody>
      </p:sp>
      <p:sp>
        <p:nvSpPr>
          <p:cNvPr id="6" name="Text Placeholder 2">
            <a:extLst>
              <a:ext uri="{FF2B5EF4-FFF2-40B4-BE49-F238E27FC236}">
                <a16:creationId xmlns:a16="http://schemas.microsoft.com/office/drawing/2014/main" id="{1B7CD34E-57CF-3E9A-0689-179A29B08083}"/>
              </a:ext>
            </a:extLst>
          </p:cNvPr>
          <p:cNvSpPr>
            <a:spLocks noGrp="1"/>
          </p:cNvSpPr>
          <p:nvPr>
            <p:ph type="body" sz="quarter" idx="16"/>
          </p:nvPr>
        </p:nvSpPr>
        <p:spPr>
          <a:xfrm>
            <a:off x="6102428" y="457201"/>
            <a:ext cx="5632371" cy="5795961"/>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pic>
        <p:nvPicPr>
          <p:cNvPr id="7" name="Graphic 6">
            <a:extLst>
              <a:ext uri="{FF2B5EF4-FFF2-40B4-BE49-F238E27FC236}">
                <a16:creationId xmlns:a16="http://schemas.microsoft.com/office/drawing/2014/main" id="{330AF283-0971-9CB4-CBFC-DE62DDF75A1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16491998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Header - Blue">
    <p:bg>
      <p:bgPr>
        <a:gradFill flip="none" rotWithShape="1">
          <a:gsLst>
            <a:gs pos="50000">
              <a:schemeClr val="tx2"/>
            </a:gs>
            <a:gs pos="100000">
              <a:srgbClr val="10037C"/>
            </a:gs>
          </a:gsLst>
          <a:lin ang="10800000" scaled="0"/>
          <a:tileRect/>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5C78EB1-C0D8-1F0C-5513-8813F862C01A}"/>
              </a:ext>
            </a:extLst>
          </p:cNvPr>
          <p:cNvSpPr>
            <a:spLocks noGrp="1"/>
          </p:cNvSpPr>
          <p:nvPr>
            <p:ph type="title"/>
          </p:nvPr>
        </p:nvSpPr>
        <p:spPr>
          <a:xfrm>
            <a:off x="831850" y="1828800"/>
            <a:ext cx="10902950" cy="3320081"/>
          </a:xfrm>
        </p:spPr>
        <p:txBody>
          <a:bodyPr anchor="b">
            <a:noAutofit/>
          </a:bodyPr>
          <a:lstStyle>
            <a:lvl1pPr>
              <a:lnSpc>
                <a:spcPct val="80000"/>
              </a:lnSpc>
              <a:defRPr sz="4800">
                <a:solidFill>
                  <a:schemeClr val="bg1"/>
                </a:solidFill>
                <a:latin typeface="Aptos" panose="020B0004020202020204" pitchFamily="34" charset="0"/>
              </a:defRPr>
            </a:lvl1pPr>
          </a:lstStyle>
          <a:p>
            <a:endParaRPr lang="en-US"/>
          </a:p>
        </p:txBody>
      </p:sp>
      <p:sp>
        <p:nvSpPr>
          <p:cNvPr id="5" name="Text Placeholder 2">
            <a:extLst>
              <a:ext uri="{FF2B5EF4-FFF2-40B4-BE49-F238E27FC236}">
                <a16:creationId xmlns:a16="http://schemas.microsoft.com/office/drawing/2014/main" id="{262A644C-764F-AE68-54DE-F9C7659926F4}"/>
              </a:ext>
            </a:extLst>
          </p:cNvPr>
          <p:cNvSpPr>
            <a:spLocks noGrp="1"/>
          </p:cNvSpPr>
          <p:nvPr>
            <p:ph type="body" idx="1"/>
          </p:nvPr>
        </p:nvSpPr>
        <p:spPr>
          <a:xfrm>
            <a:off x="831850" y="5357813"/>
            <a:ext cx="10902950" cy="1042988"/>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endParaRPr lang="en-US"/>
          </a:p>
        </p:txBody>
      </p:sp>
      <p:pic>
        <p:nvPicPr>
          <p:cNvPr id="3" name="Graphic 2">
            <a:extLst>
              <a:ext uri="{FF2B5EF4-FFF2-40B4-BE49-F238E27FC236}">
                <a16:creationId xmlns:a16="http://schemas.microsoft.com/office/drawing/2014/main" id="{3A51A147-0561-530C-EE7A-5D96635E24E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3929790521"/>
      </p:ext>
    </p:extLst>
  </p:cSld>
  <p:clrMapOvr>
    <a:masterClrMapping/>
  </p:clrMapOvr>
  <p:hf sldNum="0"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Header - Navy">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5C78EB1-C0D8-1F0C-5513-8813F862C01A}"/>
              </a:ext>
            </a:extLst>
          </p:cNvPr>
          <p:cNvSpPr>
            <a:spLocks noGrp="1"/>
          </p:cNvSpPr>
          <p:nvPr>
            <p:ph type="title"/>
          </p:nvPr>
        </p:nvSpPr>
        <p:spPr>
          <a:xfrm>
            <a:off x="831850" y="1828800"/>
            <a:ext cx="10902950" cy="3320081"/>
          </a:xfrm>
        </p:spPr>
        <p:txBody>
          <a:bodyPr anchor="b">
            <a:noAutofit/>
          </a:bodyPr>
          <a:lstStyle>
            <a:lvl1pPr>
              <a:lnSpc>
                <a:spcPct val="80000"/>
              </a:lnSpc>
              <a:defRPr sz="4800">
                <a:solidFill>
                  <a:schemeClr val="bg1"/>
                </a:solidFill>
                <a:latin typeface="Aptos" panose="020B0004020202020204" pitchFamily="34" charset="0"/>
              </a:defRPr>
            </a:lvl1pPr>
          </a:lstStyle>
          <a:p>
            <a:endParaRPr lang="en-US"/>
          </a:p>
        </p:txBody>
      </p:sp>
      <p:sp>
        <p:nvSpPr>
          <p:cNvPr id="5" name="Text Placeholder 2">
            <a:extLst>
              <a:ext uri="{FF2B5EF4-FFF2-40B4-BE49-F238E27FC236}">
                <a16:creationId xmlns:a16="http://schemas.microsoft.com/office/drawing/2014/main" id="{262A644C-764F-AE68-54DE-F9C7659926F4}"/>
              </a:ext>
            </a:extLst>
          </p:cNvPr>
          <p:cNvSpPr>
            <a:spLocks noGrp="1"/>
          </p:cNvSpPr>
          <p:nvPr>
            <p:ph type="body" idx="1"/>
          </p:nvPr>
        </p:nvSpPr>
        <p:spPr>
          <a:xfrm>
            <a:off x="831850" y="5357813"/>
            <a:ext cx="10902950" cy="1042988"/>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endParaRPr lang="en-US"/>
          </a:p>
        </p:txBody>
      </p:sp>
      <p:pic>
        <p:nvPicPr>
          <p:cNvPr id="3" name="Graphic 2">
            <a:extLst>
              <a:ext uri="{FF2B5EF4-FFF2-40B4-BE49-F238E27FC236}">
                <a16:creationId xmlns:a16="http://schemas.microsoft.com/office/drawing/2014/main" id="{F0D49E17-3829-7707-8E1E-4A4213790E2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1887333368"/>
      </p:ext>
    </p:extLst>
  </p:cSld>
  <p:clrMapOvr>
    <a:masterClrMapping/>
  </p:clrMapOvr>
  <p:hf sldNum="0"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 Content - Dark">
    <p:bg>
      <p:bgPr>
        <a:solidFill>
          <a:schemeClr val="tx1"/>
        </a:solid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45A62201-6D19-6B53-6FB2-2F0F8F0DD0AD}"/>
              </a:ext>
            </a:extLst>
          </p:cNvPr>
          <p:cNvSpPr>
            <a:spLocks noGrp="1"/>
          </p:cNvSpPr>
          <p:nvPr>
            <p:ph type="title" hasCustomPrompt="1"/>
          </p:nvPr>
        </p:nvSpPr>
        <p:spPr>
          <a:xfrm>
            <a:off x="457199" y="466676"/>
            <a:ext cx="11277601" cy="446084"/>
          </a:xfrm>
        </p:spPr>
        <p:txBody>
          <a:bodyPr/>
          <a:lstStyle>
            <a:lvl1pPr>
              <a:defRPr sz="3200" spc="-50" baseline="0">
                <a:solidFill>
                  <a:schemeClr val="bg1"/>
                </a:solidFill>
              </a:defRPr>
            </a:lvl1pPr>
          </a:lstStyle>
          <a:p>
            <a:r>
              <a:rPr lang="en-US"/>
              <a:t>Click to add title</a:t>
            </a:r>
          </a:p>
        </p:txBody>
      </p:sp>
      <p:sp>
        <p:nvSpPr>
          <p:cNvPr id="10" name="Footer Placeholder 4">
            <a:extLst>
              <a:ext uri="{FF2B5EF4-FFF2-40B4-BE49-F238E27FC236}">
                <a16:creationId xmlns:a16="http://schemas.microsoft.com/office/drawing/2014/main" id="{FA2E15D3-3D72-6A9C-ACAA-26A19EEE5247}"/>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11" name="Slide Number Placeholder 5">
            <a:extLst>
              <a:ext uri="{FF2B5EF4-FFF2-40B4-BE49-F238E27FC236}">
                <a16:creationId xmlns:a16="http://schemas.microsoft.com/office/drawing/2014/main" id="{76CE380E-818B-ECC9-2220-4059873992D4}"/>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2" name="Text Placeholder 6">
            <a:extLst>
              <a:ext uri="{FF2B5EF4-FFF2-40B4-BE49-F238E27FC236}">
                <a16:creationId xmlns:a16="http://schemas.microsoft.com/office/drawing/2014/main" id="{AB1721B3-D41A-3B85-5656-4507E8BD18A9}"/>
              </a:ext>
            </a:extLst>
          </p:cNvPr>
          <p:cNvSpPr>
            <a:spLocks noGrp="1"/>
          </p:cNvSpPr>
          <p:nvPr>
            <p:ph type="body" sz="quarter" idx="10"/>
          </p:nvPr>
        </p:nvSpPr>
        <p:spPr>
          <a:xfrm>
            <a:off x="457199" y="1600199"/>
            <a:ext cx="11277601" cy="4702409"/>
          </a:xfrm>
        </p:spPr>
        <p:txBody>
          <a:bodyP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4EE472F6-F4D2-41FC-481A-FFF212477AC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37124630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hield Right - Large - Dark">
    <p:bg>
      <p:bgPr>
        <a:solidFill>
          <a:schemeClr val="tx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B105D31-7EEF-58CD-0B9F-5F04B369F8C4}"/>
              </a:ext>
            </a:extLst>
          </p:cNvPr>
          <p:cNvSpPr>
            <a:spLocks noGrp="1"/>
          </p:cNvSpPr>
          <p:nvPr>
            <p:ph type="pic" sz="quarter" idx="12"/>
          </p:nvPr>
        </p:nvSpPr>
        <p:spPr>
          <a:xfrm>
            <a:off x="5612170" y="-4505"/>
            <a:ext cx="6601968" cy="6876288"/>
          </a:xfrm>
          <a:custGeom>
            <a:avLst/>
            <a:gdLst>
              <a:gd name="connsiteX0" fmla="*/ 0 w 6584334"/>
              <a:gd name="connsiteY0" fmla="*/ 0 h 6857999"/>
              <a:gd name="connsiteX1" fmla="*/ 6584334 w 6584334"/>
              <a:gd name="connsiteY1" fmla="*/ 0 h 6857999"/>
              <a:gd name="connsiteX2" fmla="*/ 6584334 w 6584334"/>
              <a:gd name="connsiteY2" fmla="*/ 6857999 h 6857999"/>
              <a:gd name="connsiteX3" fmla="*/ 4560074 w 6584334"/>
              <a:gd name="connsiteY3" fmla="*/ 6857999 h 6857999"/>
              <a:gd name="connsiteX4" fmla="*/ 874094 w 6584334"/>
              <a:gd name="connsiteY4" fmla="*/ 4854226 h 6857999"/>
              <a:gd name="connsiteX5" fmla="*/ 836734 w 6584334"/>
              <a:gd name="connsiteY5" fmla="*/ 4836229 h 6857999"/>
              <a:gd name="connsiteX6" fmla="*/ 800543 w 6584334"/>
              <a:gd name="connsiteY6" fmla="*/ 4814242 h 6857999"/>
              <a:gd name="connsiteX7" fmla="*/ 786155 w 6584334"/>
              <a:gd name="connsiteY7" fmla="*/ 4806421 h 6857999"/>
              <a:gd name="connsiteX8" fmla="*/ 787669 w 6584334"/>
              <a:gd name="connsiteY8" fmla="*/ 4806421 h 6857999"/>
              <a:gd name="connsiteX9" fmla="*/ 704910 w 6584334"/>
              <a:gd name="connsiteY9" fmla="*/ 4756144 h 6857999"/>
              <a:gd name="connsiteX10" fmla="*/ 0 w 6584334"/>
              <a:gd name="connsiteY10" fmla="*/ 3430368 h 6857999"/>
              <a:gd name="connsiteX11" fmla="*/ 69 w 6584334"/>
              <a:gd name="connsiteY11" fmla="*/ 3429000 h 6857999"/>
              <a:gd name="connsiteX12" fmla="*/ 0 w 6584334"/>
              <a:gd name="connsiteY12" fmla="*/ 34290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84334" h="6857999">
                <a:moveTo>
                  <a:pt x="0" y="0"/>
                </a:moveTo>
                <a:lnTo>
                  <a:pt x="6584334" y="0"/>
                </a:lnTo>
                <a:lnTo>
                  <a:pt x="6584334" y="6857999"/>
                </a:lnTo>
                <a:lnTo>
                  <a:pt x="4560074" y="6857999"/>
                </a:lnTo>
                <a:lnTo>
                  <a:pt x="874094" y="4854226"/>
                </a:lnTo>
                <a:lnTo>
                  <a:pt x="836734" y="4836229"/>
                </a:lnTo>
                <a:lnTo>
                  <a:pt x="800543" y="4814242"/>
                </a:lnTo>
                <a:lnTo>
                  <a:pt x="786155" y="4806421"/>
                </a:lnTo>
                <a:lnTo>
                  <a:pt x="787669" y="4806421"/>
                </a:lnTo>
                <a:lnTo>
                  <a:pt x="704910" y="4756144"/>
                </a:lnTo>
                <a:cubicBezTo>
                  <a:pt x="279618" y="4468823"/>
                  <a:pt x="0" y="3982249"/>
                  <a:pt x="0" y="3430368"/>
                </a:cubicBezTo>
                <a:lnTo>
                  <a:pt x="69" y="3429000"/>
                </a:lnTo>
                <a:lnTo>
                  <a:pt x="0" y="3429000"/>
                </a:lnTo>
                <a:close/>
              </a:path>
            </a:pathLst>
          </a:custGeom>
          <a:blipFill>
            <a:blip r:embed="rId2"/>
            <a:stretch>
              <a:fillRect/>
            </a:stretch>
          </a:blipFill>
          <a:ln w="12700">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sz="1800">
                <a:solidFill>
                  <a:schemeClr val="bg2"/>
                </a:solidFill>
              </a:defRPr>
            </a:lvl1pPr>
          </a:lstStyle>
          <a:p>
            <a:r>
              <a:rPr lang="en-US"/>
              <a:t>Click icon to add picture</a:t>
            </a:r>
          </a:p>
        </p:txBody>
      </p:sp>
      <p:sp>
        <p:nvSpPr>
          <p:cNvPr id="3" name="Footer Placeholder 4">
            <a:extLst>
              <a:ext uri="{FF2B5EF4-FFF2-40B4-BE49-F238E27FC236}">
                <a16:creationId xmlns:a16="http://schemas.microsoft.com/office/drawing/2014/main" id="{6AF5FD60-9E17-B77E-1C1A-AE26C61EA783}"/>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9" name="Slide Number Placeholder 5">
            <a:extLst>
              <a:ext uri="{FF2B5EF4-FFF2-40B4-BE49-F238E27FC236}">
                <a16:creationId xmlns:a16="http://schemas.microsoft.com/office/drawing/2014/main" id="{85562E37-1BD4-014B-1770-57B5C50AFE75}"/>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11" name="Title 1">
            <a:extLst>
              <a:ext uri="{FF2B5EF4-FFF2-40B4-BE49-F238E27FC236}">
                <a16:creationId xmlns:a16="http://schemas.microsoft.com/office/drawing/2014/main" id="{9ECDEE4C-4D53-971B-28F3-49DA0976C869}"/>
              </a:ext>
            </a:extLst>
          </p:cNvPr>
          <p:cNvSpPr>
            <a:spLocks noGrp="1"/>
          </p:cNvSpPr>
          <p:nvPr>
            <p:ph type="title"/>
          </p:nvPr>
        </p:nvSpPr>
        <p:spPr>
          <a:xfrm>
            <a:off x="457200" y="466675"/>
            <a:ext cx="4966138" cy="1133523"/>
          </a:xfrm>
        </p:spPr>
        <p:txBody>
          <a:bodyPr/>
          <a:lstStyle>
            <a:lvl1pPr>
              <a:defRPr sz="3200">
                <a:solidFill>
                  <a:schemeClr val="bg1"/>
                </a:solidFill>
                <a:latin typeface="Aptos" panose="020B0004020202020204" pitchFamily="34" charset="0"/>
              </a:defRPr>
            </a:lvl1pPr>
          </a:lstStyle>
          <a:p>
            <a:endParaRPr lang="en-US"/>
          </a:p>
        </p:txBody>
      </p:sp>
      <p:sp>
        <p:nvSpPr>
          <p:cNvPr id="2" name="Text Placeholder 6">
            <a:extLst>
              <a:ext uri="{FF2B5EF4-FFF2-40B4-BE49-F238E27FC236}">
                <a16:creationId xmlns:a16="http://schemas.microsoft.com/office/drawing/2014/main" id="{329D23C8-AE78-AA2F-2EF1-272994A861E0}"/>
              </a:ext>
            </a:extLst>
          </p:cNvPr>
          <p:cNvSpPr>
            <a:spLocks noGrp="1"/>
          </p:cNvSpPr>
          <p:nvPr>
            <p:ph type="body" sz="quarter" idx="10"/>
          </p:nvPr>
        </p:nvSpPr>
        <p:spPr>
          <a:xfrm>
            <a:off x="457199" y="1600199"/>
            <a:ext cx="4966139" cy="4702409"/>
          </a:xfrm>
        </p:spPr>
        <p:txBody>
          <a:bodyP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00330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hield Right - Small - Dark">
    <p:bg>
      <p:bgPr>
        <a:solidFill>
          <a:schemeClr val="tx1"/>
        </a:solidFill>
        <a:effectLst/>
      </p:bgPr>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6AF5FD60-9E17-B77E-1C1A-AE26C61EA783}"/>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9" name="Slide Number Placeholder 5">
            <a:extLst>
              <a:ext uri="{FF2B5EF4-FFF2-40B4-BE49-F238E27FC236}">
                <a16:creationId xmlns:a16="http://schemas.microsoft.com/office/drawing/2014/main" id="{85562E37-1BD4-014B-1770-57B5C50AFE75}"/>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11" name="Title 1">
            <a:extLst>
              <a:ext uri="{FF2B5EF4-FFF2-40B4-BE49-F238E27FC236}">
                <a16:creationId xmlns:a16="http://schemas.microsoft.com/office/drawing/2014/main" id="{9ECDEE4C-4D53-971B-28F3-49DA0976C869}"/>
              </a:ext>
            </a:extLst>
          </p:cNvPr>
          <p:cNvSpPr>
            <a:spLocks noGrp="1"/>
          </p:cNvSpPr>
          <p:nvPr>
            <p:ph type="title"/>
          </p:nvPr>
        </p:nvSpPr>
        <p:spPr>
          <a:xfrm>
            <a:off x="457200" y="466676"/>
            <a:ext cx="7691320" cy="446084"/>
          </a:xfrm>
        </p:spPr>
        <p:txBody>
          <a:bodyPr/>
          <a:lstStyle>
            <a:lvl1pPr>
              <a:defRPr sz="3200">
                <a:solidFill>
                  <a:schemeClr val="bg1"/>
                </a:solidFill>
                <a:latin typeface="Aptos" panose="020B0004020202020204" pitchFamily="34" charset="0"/>
              </a:defRPr>
            </a:lvl1pPr>
          </a:lstStyle>
          <a:p>
            <a:endParaRPr lang="en-US"/>
          </a:p>
        </p:txBody>
      </p:sp>
      <p:sp>
        <p:nvSpPr>
          <p:cNvPr id="7" name="Picture Placeholder 6">
            <a:extLst>
              <a:ext uri="{FF2B5EF4-FFF2-40B4-BE49-F238E27FC236}">
                <a16:creationId xmlns:a16="http://schemas.microsoft.com/office/drawing/2014/main" id="{8BBF396B-3A98-C290-46A5-02F810DD6AEC}"/>
              </a:ext>
            </a:extLst>
          </p:cNvPr>
          <p:cNvSpPr>
            <a:spLocks noGrp="1"/>
          </p:cNvSpPr>
          <p:nvPr>
            <p:ph type="pic" sz="quarter" idx="12"/>
          </p:nvPr>
        </p:nvSpPr>
        <p:spPr>
          <a:xfrm>
            <a:off x="8402191" y="-4549"/>
            <a:ext cx="3798817" cy="6618046"/>
          </a:xfrm>
          <a:custGeom>
            <a:avLst/>
            <a:gdLst>
              <a:gd name="connsiteX0" fmla="*/ 0 w 3798817"/>
              <a:gd name="connsiteY0" fmla="*/ 0 h 6618046"/>
              <a:gd name="connsiteX1" fmla="*/ 3798817 w 3798817"/>
              <a:gd name="connsiteY1" fmla="*/ 0 h 6618046"/>
              <a:gd name="connsiteX2" fmla="*/ 3798817 w 3798817"/>
              <a:gd name="connsiteY2" fmla="*/ 6618046 h 6618046"/>
              <a:gd name="connsiteX3" fmla="*/ 806211 w 3798817"/>
              <a:gd name="connsiteY3" fmla="*/ 4854226 h 6618046"/>
              <a:gd name="connsiteX4" fmla="*/ 771753 w 3798817"/>
              <a:gd name="connsiteY4" fmla="*/ 4836229 h 6618046"/>
              <a:gd name="connsiteX5" fmla="*/ 738372 w 3798817"/>
              <a:gd name="connsiteY5" fmla="*/ 4814242 h 6618046"/>
              <a:gd name="connsiteX6" fmla="*/ 725102 w 3798817"/>
              <a:gd name="connsiteY6" fmla="*/ 4806421 h 6618046"/>
              <a:gd name="connsiteX7" fmla="*/ 726498 w 3798817"/>
              <a:gd name="connsiteY7" fmla="*/ 4806421 h 6618046"/>
              <a:gd name="connsiteX8" fmla="*/ 650166 w 3798817"/>
              <a:gd name="connsiteY8" fmla="*/ 4756144 h 6618046"/>
              <a:gd name="connsiteX9" fmla="*/ 0 w 3798817"/>
              <a:gd name="connsiteY9" fmla="*/ 3430368 h 6618046"/>
              <a:gd name="connsiteX10" fmla="*/ 64 w 3798817"/>
              <a:gd name="connsiteY10" fmla="*/ 3429000 h 6618046"/>
              <a:gd name="connsiteX11" fmla="*/ 0 w 3798817"/>
              <a:gd name="connsiteY11" fmla="*/ 3429000 h 661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8817" h="6618046">
                <a:moveTo>
                  <a:pt x="0" y="0"/>
                </a:moveTo>
                <a:lnTo>
                  <a:pt x="3798817" y="0"/>
                </a:lnTo>
                <a:lnTo>
                  <a:pt x="3798817" y="6618046"/>
                </a:lnTo>
                <a:lnTo>
                  <a:pt x="806211" y="4854226"/>
                </a:lnTo>
                <a:lnTo>
                  <a:pt x="771753" y="4836229"/>
                </a:lnTo>
                <a:lnTo>
                  <a:pt x="738372" y="4814242"/>
                </a:lnTo>
                <a:lnTo>
                  <a:pt x="725102" y="4806421"/>
                </a:lnTo>
                <a:lnTo>
                  <a:pt x="726498" y="4806421"/>
                </a:lnTo>
                <a:lnTo>
                  <a:pt x="650166" y="4756144"/>
                </a:lnTo>
                <a:cubicBezTo>
                  <a:pt x="257903" y="4468823"/>
                  <a:pt x="0" y="3982249"/>
                  <a:pt x="0" y="3430368"/>
                </a:cubicBezTo>
                <a:lnTo>
                  <a:pt x="64" y="3429000"/>
                </a:lnTo>
                <a:lnTo>
                  <a:pt x="0" y="3429000"/>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sz="1800">
                <a:solidFill>
                  <a:schemeClr val="bg2"/>
                </a:solidFill>
              </a:defRPr>
            </a:lvl1pPr>
          </a:lstStyle>
          <a:p>
            <a:r>
              <a:rPr lang="en-US"/>
              <a:t>Click icon to add picture</a:t>
            </a:r>
          </a:p>
        </p:txBody>
      </p:sp>
      <p:sp>
        <p:nvSpPr>
          <p:cNvPr id="2" name="Text Placeholder 6">
            <a:extLst>
              <a:ext uri="{FF2B5EF4-FFF2-40B4-BE49-F238E27FC236}">
                <a16:creationId xmlns:a16="http://schemas.microsoft.com/office/drawing/2014/main" id="{EA17166C-1EB0-D57B-6C6C-4351D6D29C0E}"/>
              </a:ext>
            </a:extLst>
          </p:cNvPr>
          <p:cNvSpPr>
            <a:spLocks noGrp="1"/>
          </p:cNvSpPr>
          <p:nvPr>
            <p:ph type="body" sz="quarter" idx="10"/>
          </p:nvPr>
        </p:nvSpPr>
        <p:spPr>
          <a:xfrm>
            <a:off x="464095" y="1600199"/>
            <a:ext cx="7684425" cy="4702409"/>
          </a:xfrm>
        </p:spPr>
        <p:txBody>
          <a:bodyP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4E5FE29A-A3FC-BBE6-EA91-CB25D822457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21828623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hield Left - Large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859919" y="466675"/>
            <a:ext cx="5066022" cy="1133523"/>
          </a:xfrm>
        </p:spPr>
        <p:txBody>
          <a:bodyPr/>
          <a:lstStyle>
            <a:lvl1pPr>
              <a:defRPr>
                <a:solidFill>
                  <a:schemeClr val="bg1"/>
                </a:solidFill>
                <a:latin typeface="Aptos" panose="020B0004020202020204" pitchFamily="34" charset="0"/>
              </a:defRPr>
            </a:lvl1pPr>
          </a:lstStyle>
          <a:p>
            <a:endParaRPr lang="en-US"/>
          </a:p>
        </p:txBody>
      </p:sp>
      <p:sp>
        <p:nvSpPr>
          <p:cNvPr id="4" name="Picture Placeholder 3">
            <a:extLst>
              <a:ext uri="{FF2B5EF4-FFF2-40B4-BE49-F238E27FC236}">
                <a16:creationId xmlns:a16="http://schemas.microsoft.com/office/drawing/2014/main" id="{32B5D062-0C3C-9355-6284-2710B3D96AEE}"/>
              </a:ext>
            </a:extLst>
          </p:cNvPr>
          <p:cNvSpPr>
            <a:spLocks noGrp="1"/>
          </p:cNvSpPr>
          <p:nvPr>
            <p:ph type="pic" sz="quarter" idx="13"/>
          </p:nvPr>
        </p:nvSpPr>
        <p:spPr>
          <a:xfrm>
            <a:off x="-9008" y="0"/>
            <a:ext cx="6601968" cy="6876288"/>
          </a:xfrm>
          <a:custGeom>
            <a:avLst/>
            <a:gdLst>
              <a:gd name="connsiteX0" fmla="*/ 0 w 6601968"/>
              <a:gd name="connsiteY0" fmla="*/ 0 h 6876288"/>
              <a:gd name="connsiteX1" fmla="*/ 6601968 w 6601968"/>
              <a:gd name="connsiteY1" fmla="*/ 0 h 6876288"/>
              <a:gd name="connsiteX2" fmla="*/ 6601968 w 6601968"/>
              <a:gd name="connsiteY2" fmla="*/ 3438145 h 6876288"/>
              <a:gd name="connsiteX3" fmla="*/ 6601899 w 6601968"/>
              <a:gd name="connsiteY3" fmla="*/ 3438145 h 6876288"/>
              <a:gd name="connsiteX4" fmla="*/ 6601968 w 6601968"/>
              <a:gd name="connsiteY4" fmla="*/ 3439516 h 6876288"/>
              <a:gd name="connsiteX5" fmla="*/ 5895170 w 6601968"/>
              <a:gd name="connsiteY5" fmla="*/ 4768828 h 6876288"/>
              <a:gd name="connsiteX6" fmla="*/ 5812190 w 6601968"/>
              <a:gd name="connsiteY6" fmla="*/ 4819239 h 6876288"/>
              <a:gd name="connsiteX7" fmla="*/ 5813708 w 6601968"/>
              <a:gd name="connsiteY7" fmla="*/ 4819239 h 6876288"/>
              <a:gd name="connsiteX8" fmla="*/ 5799281 w 6601968"/>
              <a:gd name="connsiteY8" fmla="*/ 4827081 h 6876288"/>
              <a:gd name="connsiteX9" fmla="*/ 5762993 w 6601968"/>
              <a:gd name="connsiteY9" fmla="*/ 4849127 h 6876288"/>
              <a:gd name="connsiteX10" fmla="*/ 5725533 w 6601968"/>
              <a:gd name="connsiteY10" fmla="*/ 4867172 h 6876288"/>
              <a:gd name="connsiteX11" fmla="*/ 2029682 w 6601968"/>
              <a:gd name="connsiteY11" fmla="*/ 6876288 h 6876288"/>
              <a:gd name="connsiteX12" fmla="*/ 0 w 6601968"/>
              <a:gd name="connsiteY12" fmla="*/ 6876288 h 68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01968" h="6876288">
                <a:moveTo>
                  <a:pt x="0" y="0"/>
                </a:moveTo>
                <a:lnTo>
                  <a:pt x="6601968" y="0"/>
                </a:lnTo>
                <a:lnTo>
                  <a:pt x="6601968" y="3438145"/>
                </a:lnTo>
                <a:lnTo>
                  <a:pt x="6601899" y="3438145"/>
                </a:lnTo>
                <a:lnTo>
                  <a:pt x="6601968" y="3439516"/>
                </a:lnTo>
                <a:cubicBezTo>
                  <a:pt x="6601968" y="3992869"/>
                  <a:pt x="6321601" y="4480741"/>
                  <a:pt x="5895170" y="4768828"/>
                </a:cubicBezTo>
                <a:lnTo>
                  <a:pt x="5812190" y="4819239"/>
                </a:lnTo>
                <a:lnTo>
                  <a:pt x="5813708" y="4819239"/>
                </a:lnTo>
                <a:lnTo>
                  <a:pt x="5799281" y="4827081"/>
                </a:lnTo>
                <a:lnTo>
                  <a:pt x="5762993" y="4849127"/>
                </a:lnTo>
                <a:lnTo>
                  <a:pt x="5725533" y="4867172"/>
                </a:lnTo>
                <a:lnTo>
                  <a:pt x="2029682" y="6876288"/>
                </a:lnTo>
                <a:lnTo>
                  <a:pt x="0" y="6876288"/>
                </a:lnTo>
                <a:close/>
              </a:path>
            </a:pathLst>
          </a:custGeom>
          <a:blipFill>
            <a:blip r:embed="rId2"/>
            <a:stretch>
              <a:fillRect/>
            </a:stretch>
          </a:blipFill>
          <a:ln w="12700">
            <a:gradFill flip="none" rotWithShape="1">
              <a:gsLst>
                <a:gs pos="0">
                  <a:schemeClr val="accent5"/>
                </a:gs>
                <a:gs pos="100000">
                  <a:schemeClr val="accent5">
                    <a:alpha val="0"/>
                  </a:schemeClr>
                </a:gs>
              </a:gsLst>
              <a:lin ang="16200000" scaled="1"/>
              <a:tileRect/>
            </a:gradFill>
          </a:ln>
        </p:spPr>
        <p:txBody>
          <a:bodyPr vert="horz" wrap="square" lIns="0" tIns="0" rIns="0" bIns="548640" rtlCol="0" anchor="ctr">
            <a:noAutofit/>
          </a:bodyPr>
          <a:lstStyle>
            <a:lvl1pPr marL="45720" indent="0" algn="ctr" defTabSz="914400" rtl="0" eaLnBrk="1" latinLnBrk="0" hangingPunct="1">
              <a:lnSpc>
                <a:spcPct val="100000"/>
              </a:lnSpc>
              <a:spcBef>
                <a:spcPts val="1800"/>
              </a:spcBef>
              <a:buClr>
                <a:schemeClr val="tx2"/>
              </a:buClr>
              <a:buFont typeface="Arial" panose="020B0604020202020204" pitchFamily="34" charset="0"/>
              <a:buNone/>
              <a:defRPr lang="en-US" sz="1800" kern="1200" dirty="0" smtClean="0">
                <a:solidFill>
                  <a:schemeClr val="bg1"/>
                </a:solidFill>
                <a:latin typeface="Aptos" panose="020B0004020202020204" pitchFamily="34" charset="0"/>
                <a:ea typeface="+mn-ea"/>
                <a:cs typeface="+mn-cs"/>
              </a:defRPr>
            </a:lvl1pPr>
          </a:lstStyle>
          <a:p>
            <a:pPr marL="45720" lvl="0" indent="0" algn="ctr">
              <a:buNone/>
            </a:pPr>
            <a:endParaRPr lang="en-US"/>
          </a:p>
          <a:p>
            <a:pPr marL="45720" lvl="0" indent="0" algn="ctr">
              <a:buNone/>
            </a:pPr>
            <a:r>
              <a:rPr lang="en-US"/>
              <a:t>Click icon to add picture</a:t>
            </a:r>
          </a:p>
          <a:p>
            <a:pPr marL="45720" lvl="0" indent="0" algn="ctr">
              <a:buNone/>
            </a:pPr>
            <a:endParaRPr lang="en-US"/>
          </a:p>
        </p:txBody>
      </p:sp>
      <p:sp>
        <p:nvSpPr>
          <p:cNvPr id="6" name="Text Placeholder 6">
            <a:extLst>
              <a:ext uri="{FF2B5EF4-FFF2-40B4-BE49-F238E27FC236}">
                <a16:creationId xmlns:a16="http://schemas.microsoft.com/office/drawing/2014/main" id="{F9FDC43E-6E1A-1AF1-B31A-725ACF130FCB}"/>
              </a:ext>
            </a:extLst>
          </p:cNvPr>
          <p:cNvSpPr>
            <a:spLocks noGrp="1"/>
          </p:cNvSpPr>
          <p:nvPr>
            <p:ph type="body" sz="quarter" idx="10"/>
          </p:nvPr>
        </p:nvSpPr>
        <p:spPr>
          <a:xfrm>
            <a:off x="6850393" y="1600199"/>
            <a:ext cx="5075547" cy="4702409"/>
          </a:xfrm>
        </p:spPr>
        <p:txBody>
          <a:bodyP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E397A581-D528-7604-9E52-8F957911C0E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23655202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hield Left - Small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4054506" y="466676"/>
            <a:ext cx="7871435" cy="415498"/>
          </a:xfrm>
        </p:spPr>
        <p:txBody>
          <a:bodyPr/>
          <a:lstStyle>
            <a:lvl1pPr>
              <a:defRPr>
                <a:solidFill>
                  <a:schemeClr val="bg1"/>
                </a:solidFill>
                <a:latin typeface="Aptos" panose="020B0004020202020204" pitchFamily="34" charset="0"/>
              </a:defRPr>
            </a:lvl1pPr>
          </a:lstStyle>
          <a:p>
            <a:endParaRPr lang="en-US"/>
          </a:p>
        </p:txBody>
      </p:sp>
      <p:sp>
        <p:nvSpPr>
          <p:cNvPr id="6" name="Footer Placeholder 4">
            <a:extLst>
              <a:ext uri="{FF2B5EF4-FFF2-40B4-BE49-F238E27FC236}">
                <a16:creationId xmlns:a16="http://schemas.microsoft.com/office/drawing/2014/main" id="{4424DD56-B193-BE5E-77C3-DF1119C51DA5}"/>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7" name="Slide Number Placeholder 5">
            <a:extLst>
              <a:ext uri="{FF2B5EF4-FFF2-40B4-BE49-F238E27FC236}">
                <a16:creationId xmlns:a16="http://schemas.microsoft.com/office/drawing/2014/main" id="{3516DBD9-83C5-7764-85A1-5548CB05575E}"/>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8" name="Picture Placeholder 7">
            <a:extLst>
              <a:ext uri="{FF2B5EF4-FFF2-40B4-BE49-F238E27FC236}">
                <a16:creationId xmlns:a16="http://schemas.microsoft.com/office/drawing/2014/main" id="{3F9B0292-5027-01E0-9673-CAEE53704AC4}"/>
              </a:ext>
            </a:extLst>
          </p:cNvPr>
          <p:cNvSpPr>
            <a:spLocks noGrp="1"/>
          </p:cNvSpPr>
          <p:nvPr>
            <p:ph type="pic" sz="quarter" idx="10"/>
          </p:nvPr>
        </p:nvSpPr>
        <p:spPr>
          <a:xfrm>
            <a:off x="-13511" y="-9007"/>
            <a:ext cx="3812329" cy="6463165"/>
          </a:xfrm>
          <a:custGeom>
            <a:avLst/>
            <a:gdLst>
              <a:gd name="connsiteX0" fmla="*/ 0 w 3812329"/>
              <a:gd name="connsiteY0" fmla="*/ 0 h 6463165"/>
              <a:gd name="connsiteX1" fmla="*/ 3812329 w 3812329"/>
              <a:gd name="connsiteY1" fmla="*/ 0 h 6463165"/>
              <a:gd name="connsiteX2" fmla="*/ 3812329 w 3812329"/>
              <a:gd name="connsiteY2" fmla="*/ 3438145 h 6463165"/>
              <a:gd name="connsiteX3" fmla="*/ 3812260 w 3812329"/>
              <a:gd name="connsiteY3" fmla="*/ 3438145 h 6463165"/>
              <a:gd name="connsiteX4" fmla="*/ 3812329 w 3812329"/>
              <a:gd name="connsiteY4" fmla="*/ 3439516 h 6463165"/>
              <a:gd name="connsiteX5" fmla="*/ 3105531 w 3812329"/>
              <a:gd name="connsiteY5" fmla="*/ 4768828 h 6463165"/>
              <a:gd name="connsiteX6" fmla="*/ 3022551 w 3812329"/>
              <a:gd name="connsiteY6" fmla="*/ 4819239 h 6463165"/>
              <a:gd name="connsiteX7" fmla="*/ 3024069 w 3812329"/>
              <a:gd name="connsiteY7" fmla="*/ 4819239 h 6463165"/>
              <a:gd name="connsiteX8" fmla="*/ 3009642 w 3812329"/>
              <a:gd name="connsiteY8" fmla="*/ 4827081 h 6463165"/>
              <a:gd name="connsiteX9" fmla="*/ 2973354 w 3812329"/>
              <a:gd name="connsiteY9" fmla="*/ 4849127 h 6463165"/>
              <a:gd name="connsiteX10" fmla="*/ 2935894 w 3812329"/>
              <a:gd name="connsiteY10" fmla="*/ 4867172 h 6463165"/>
              <a:gd name="connsiteX11" fmla="*/ 0 w 3812329"/>
              <a:gd name="connsiteY11" fmla="*/ 6463165 h 646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2329" h="6463165">
                <a:moveTo>
                  <a:pt x="0" y="0"/>
                </a:moveTo>
                <a:lnTo>
                  <a:pt x="3812329" y="0"/>
                </a:lnTo>
                <a:lnTo>
                  <a:pt x="3812329" y="3438145"/>
                </a:lnTo>
                <a:lnTo>
                  <a:pt x="3812260" y="3438145"/>
                </a:lnTo>
                <a:lnTo>
                  <a:pt x="3812329" y="3439516"/>
                </a:lnTo>
                <a:cubicBezTo>
                  <a:pt x="3812329" y="3992869"/>
                  <a:pt x="3531962" y="4480741"/>
                  <a:pt x="3105531" y="4768828"/>
                </a:cubicBezTo>
                <a:lnTo>
                  <a:pt x="3022551" y="4819239"/>
                </a:lnTo>
                <a:lnTo>
                  <a:pt x="3024069" y="4819239"/>
                </a:lnTo>
                <a:lnTo>
                  <a:pt x="3009642" y="4827081"/>
                </a:lnTo>
                <a:lnTo>
                  <a:pt x="2973354" y="4849127"/>
                </a:lnTo>
                <a:lnTo>
                  <a:pt x="2935894" y="4867172"/>
                </a:lnTo>
                <a:lnTo>
                  <a:pt x="0" y="6463165"/>
                </a:lnTo>
                <a:close/>
              </a:path>
            </a:pathLst>
          </a:custGeom>
          <a:blipFill>
            <a:blip r:embed="rId2"/>
            <a:stretch>
              <a:fillRect/>
            </a:stretch>
          </a:blipFill>
          <a:ln w="12700">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a:solidFill>
                  <a:schemeClr val="bg1"/>
                </a:solidFill>
              </a:defRPr>
            </a:lvl1pPr>
          </a:lstStyle>
          <a:p>
            <a:r>
              <a:rPr lang="en-US"/>
              <a:t>Click icon to add picture</a:t>
            </a:r>
          </a:p>
        </p:txBody>
      </p:sp>
      <p:sp>
        <p:nvSpPr>
          <p:cNvPr id="4" name="Text Placeholder 6">
            <a:extLst>
              <a:ext uri="{FF2B5EF4-FFF2-40B4-BE49-F238E27FC236}">
                <a16:creationId xmlns:a16="http://schemas.microsoft.com/office/drawing/2014/main" id="{A6945662-09B0-EAE0-DE38-875FE4560688}"/>
              </a:ext>
            </a:extLst>
          </p:cNvPr>
          <p:cNvSpPr>
            <a:spLocks noGrp="1"/>
          </p:cNvSpPr>
          <p:nvPr>
            <p:ph type="body" sz="quarter" idx="11"/>
          </p:nvPr>
        </p:nvSpPr>
        <p:spPr>
          <a:xfrm>
            <a:off x="4054506" y="1600199"/>
            <a:ext cx="7871435" cy="4702409"/>
          </a:xfrm>
        </p:spPr>
        <p:txBody>
          <a:bodyP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11AF979F-9B80-5787-0DEC-DFEB27FFE78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39955339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Only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bg1"/>
                </a:solidFill>
                <a:latin typeface="Aptos" panose="020B0004020202020204" pitchFamily="34" charset="0"/>
              </a:defRPr>
            </a:lvl1pPr>
          </a:lstStyle>
          <a:p>
            <a:endParaRPr lang="en-US"/>
          </a:p>
        </p:txBody>
      </p:sp>
      <p:sp>
        <p:nvSpPr>
          <p:cNvPr id="3" name="Footer Placeholder 4">
            <a:extLst>
              <a:ext uri="{FF2B5EF4-FFF2-40B4-BE49-F238E27FC236}">
                <a16:creationId xmlns:a16="http://schemas.microsoft.com/office/drawing/2014/main" id="{6CB96408-413F-AB26-F593-5DEECB9BE6AD}"/>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4" name="Slide Number Placeholder 5">
            <a:extLst>
              <a:ext uri="{FF2B5EF4-FFF2-40B4-BE49-F238E27FC236}">
                <a16:creationId xmlns:a16="http://schemas.microsoft.com/office/drawing/2014/main" id="{F415863A-8881-4020-A586-77FC5880DE30}"/>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pic>
        <p:nvPicPr>
          <p:cNvPr id="6" name="Graphic 5">
            <a:extLst>
              <a:ext uri="{FF2B5EF4-FFF2-40B4-BE49-F238E27FC236}">
                <a16:creationId xmlns:a16="http://schemas.microsoft.com/office/drawing/2014/main" id="{4F4975AC-12EF-9C4F-5848-9E0CC61AA52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65760483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Headshots and Photos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bg1"/>
                </a:solidFill>
                <a:latin typeface="Aptos" panose="020B0004020202020204" pitchFamily="34" charset="0"/>
              </a:defRPr>
            </a:lvl1pPr>
          </a:lstStyle>
          <a:p>
            <a:endParaRPr lang="en-US"/>
          </a:p>
        </p:txBody>
      </p:sp>
      <p:sp>
        <p:nvSpPr>
          <p:cNvPr id="3" name="Footer Placeholder 4">
            <a:extLst>
              <a:ext uri="{FF2B5EF4-FFF2-40B4-BE49-F238E27FC236}">
                <a16:creationId xmlns:a16="http://schemas.microsoft.com/office/drawing/2014/main" id="{6CB96408-413F-AB26-F593-5DEECB9BE6AD}"/>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4" name="Slide Number Placeholder 5">
            <a:extLst>
              <a:ext uri="{FF2B5EF4-FFF2-40B4-BE49-F238E27FC236}">
                <a16:creationId xmlns:a16="http://schemas.microsoft.com/office/drawing/2014/main" id="{F415863A-8881-4020-A586-77FC5880DE30}"/>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11" name="Picture Placeholder 10">
            <a:extLst>
              <a:ext uri="{FF2B5EF4-FFF2-40B4-BE49-F238E27FC236}">
                <a16:creationId xmlns:a16="http://schemas.microsoft.com/office/drawing/2014/main" id="{EA86A7A2-31AA-A826-14E9-1F0D5C6AA853}"/>
              </a:ext>
            </a:extLst>
          </p:cNvPr>
          <p:cNvSpPr>
            <a:spLocks noGrp="1"/>
          </p:cNvSpPr>
          <p:nvPr>
            <p:ph type="pic" sz="quarter" idx="10" hasCustomPrompt="1"/>
          </p:nvPr>
        </p:nvSpPr>
        <p:spPr>
          <a:xfrm>
            <a:off x="693740" y="2078663"/>
            <a:ext cx="2402960" cy="2402960"/>
          </a:xfrm>
          <a:custGeom>
            <a:avLst/>
            <a:gdLst>
              <a:gd name="connsiteX0" fmla="*/ 1352993 w 2705986"/>
              <a:gd name="connsiteY0" fmla="*/ 0 h 2705986"/>
              <a:gd name="connsiteX1" fmla="*/ 2705986 w 2705986"/>
              <a:gd name="connsiteY1" fmla="*/ 1352993 h 2705986"/>
              <a:gd name="connsiteX2" fmla="*/ 1352993 w 2705986"/>
              <a:gd name="connsiteY2" fmla="*/ 2705986 h 2705986"/>
              <a:gd name="connsiteX3" fmla="*/ 0 w 2705986"/>
              <a:gd name="connsiteY3" fmla="*/ 1352993 h 2705986"/>
              <a:gd name="connsiteX4" fmla="*/ 1352993 w 2705986"/>
              <a:gd name="connsiteY4" fmla="*/ 0 h 270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86" h="2705986">
                <a:moveTo>
                  <a:pt x="1352993" y="0"/>
                </a:moveTo>
                <a:cubicBezTo>
                  <a:pt x="2100230" y="0"/>
                  <a:pt x="2705986" y="605756"/>
                  <a:pt x="2705986" y="1352993"/>
                </a:cubicBezTo>
                <a:cubicBezTo>
                  <a:pt x="2705986" y="2100230"/>
                  <a:pt x="2100230" y="2705986"/>
                  <a:pt x="1352993" y="2705986"/>
                </a:cubicBezTo>
                <a:cubicBezTo>
                  <a:pt x="605756" y="2705986"/>
                  <a:pt x="0" y="2100230"/>
                  <a:pt x="0" y="1352993"/>
                </a:cubicBezTo>
                <a:cubicBezTo>
                  <a:pt x="0" y="605756"/>
                  <a:pt x="605756" y="0"/>
                  <a:pt x="1352993" y="0"/>
                </a:cubicBezTo>
                <a:close/>
              </a:path>
            </a:pathLst>
          </a:custGeom>
          <a:solidFill>
            <a:srgbClr val="001A47"/>
          </a:solidFill>
          <a:ln w="12700">
            <a:gradFill flip="none" rotWithShape="1">
              <a:gsLst>
                <a:gs pos="20000">
                  <a:schemeClr val="accent4"/>
                </a:gs>
                <a:gs pos="80000">
                  <a:schemeClr val="accent5"/>
                </a:gs>
              </a:gsLst>
              <a:lin ang="16200000" scaled="1"/>
              <a:tileRect/>
            </a:gra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457200" rtlCol="0" anchor="ctr"/>
          <a:lstStyle>
            <a:lvl1pPr marL="0" indent="0" algn="ctr">
              <a:buFont typeface="Arial" panose="020B0604020202020204" pitchFamily="34" charset="0"/>
              <a:buNone/>
              <a:defRPr lang="en-US" dirty="0">
                <a:solidFill>
                  <a:schemeClr val="lt1"/>
                </a:solidFill>
                <a:cs typeface="Arial" panose="020B0604020202020204" pitchFamily="34" charset="0"/>
              </a:defRPr>
            </a:lvl1pPr>
          </a:lstStyle>
          <a:p>
            <a:pPr marL="0" lvl="0" algn="ctr"/>
            <a:r>
              <a:rPr lang="en-US"/>
              <a:t>Add photo here</a:t>
            </a:r>
          </a:p>
        </p:txBody>
      </p:sp>
      <p:sp>
        <p:nvSpPr>
          <p:cNvPr id="15" name="Picture Placeholder 14">
            <a:extLst>
              <a:ext uri="{FF2B5EF4-FFF2-40B4-BE49-F238E27FC236}">
                <a16:creationId xmlns:a16="http://schemas.microsoft.com/office/drawing/2014/main" id="{9361F3B5-B159-403B-26DE-F8463A0C1FC0}"/>
              </a:ext>
            </a:extLst>
          </p:cNvPr>
          <p:cNvSpPr>
            <a:spLocks noGrp="1"/>
          </p:cNvSpPr>
          <p:nvPr>
            <p:ph type="pic" sz="quarter" idx="13" hasCustomPrompt="1"/>
          </p:nvPr>
        </p:nvSpPr>
        <p:spPr>
          <a:xfrm>
            <a:off x="3420991" y="2078663"/>
            <a:ext cx="2402960" cy="2402960"/>
          </a:xfrm>
          <a:custGeom>
            <a:avLst/>
            <a:gdLst>
              <a:gd name="connsiteX0" fmla="*/ 1352993 w 2705986"/>
              <a:gd name="connsiteY0" fmla="*/ 0 h 2705986"/>
              <a:gd name="connsiteX1" fmla="*/ 2705986 w 2705986"/>
              <a:gd name="connsiteY1" fmla="*/ 1352993 h 2705986"/>
              <a:gd name="connsiteX2" fmla="*/ 1352993 w 2705986"/>
              <a:gd name="connsiteY2" fmla="*/ 2705986 h 2705986"/>
              <a:gd name="connsiteX3" fmla="*/ 0 w 2705986"/>
              <a:gd name="connsiteY3" fmla="*/ 1352993 h 2705986"/>
              <a:gd name="connsiteX4" fmla="*/ 1352993 w 2705986"/>
              <a:gd name="connsiteY4" fmla="*/ 0 h 270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86" h="2705986">
                <a:moveTo>
                  <a:pt x="1352993" y="0"/>
                </a:moveTo>
                <a:cubicBezTo>
                  <a:pt x="2100230" y="0"/>
                  <a:pt x="2705986" y="605756"/>
                  <a:pt x="2705986" y="1352993"/>
                </a:cubicBezTo>
                <a:cubicBezTo>
                  <a:pt x="2705986" y="2100230"/>
                  <a:pt x="2100230" y="2705986"/>
                  <a:pt x="1352993" y="2705986"/>
                </a:cubicBezTo>
                <a:cubicBezTo>
                  <a:pt x="605756" y="2705986"/>
                  <a:pt x="0" y="2100230"/>
                  <a:pt x="0" y="1352993"/>
                </a:cubicBezTo>
                <a:cubicBezTo>
                  <a:pt x="0" y="605756"/>
                  <a:pt x="605756" y="0"/>
                  <a:pt x="1352993" y="0"/>
                </a:cubicBezTo>
                <a:close/>
              </a:path>
            </a:pathLst>
          </a:custGeom>
          <a:solidFill>
            <a:srgbClr val="001A47"/>
          </a:solidFill>
          <a:ln w="12700">
            <a:gradFill flip="none" rotWithShape="1">
              <a:gsLst>
                <a:gs pos="20000">
                  <a:schemeClr val="accent4"/>
                </a:gs>
                <a:gs pos="80000">
                  <a:schemeClr val="accent5"/>
                </a:gs>
              </a:gsLst>
              <a:lin ang="16200000" scaled="1"/>
              <a:tileRect/>
            </a:gra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457200" rtlCol="0" anchor="ctr"/>
          <a:lstStyle>
            <a:lvl1pPr marL="0" indent="0" algn="ctr">
              <a:buFont typeface="Arial" panose="020B0604020202020204" pitchFamily="34" charset="0"/>
              <a:buNone/>
              <a:defRPr lang="en-US" dirty="0">
                <a:solidFill>
                  <a:schemeClr val="lt1"/>
                </a:solidFill>
                <a:cs typeface="Arial" panose="020B0604020202020204" pitchFamily="34" charset="0"/>
              </a:defRPr>
            </a:lvl1pPr>
          </a:lstStyle>
          <a:p>
            <a:pPr marL="0" lvl="0" algn="ctr"/>
            <a:r>
              <a:rPr lang="en-US"/>
              <a:t>Add photo here</a:t>
            </a:r>
          </a:p>
        </p:txBody>
      </p:sp>
      <p:sp>
        <p:nvSpPr>
          <p:cNvPr id="16" name="Picture Placeholder 15">
            <a:extLst>
              <a:ext uri="{FF2B5EF4-FFF2-40B4-BE49-F238E27FC236}">
                <a16:creationId xmlns:a16="http://schemas.microsoft.com/office/drawing/2014/main" id="{F3DA7183-3A86-0023-8548-AADBEAF5BEF1}"/>
              </a:ext>
            </a:extLst>
          </p:cNvPr>
          <p:cNvSpPr>
            <a:spLocks noGrp="1"/>
          </p:cNvSpPr>
          <p:nvPr>
            <p:ph type="pic" sz="quarter" idx="14" hasCustomPrompt="1"/>
          </p:nvPr>
        </p:nvSpPr>
        <p:spPr>
          <a:xfrm>
            <a:off x="6148242" y="2078663"/>
            <a:ext cx="2402960" cy="2402960"/>
          </a:xfrm>
          <a:custGeom>
            <a:avLst/>
            <a:gdLst>
              <a:gd name="connsiteX0" fmla="*/ 1352993 w 2705986"/>
              <a:gd name="connsiteY0" fmla="*/ 0 h 2705986"/>
              <a:gd name="connsiteX1" fmla="*/ 2705986 w 2705986"/>
              <a:gd name="connsiteY1" fmla="*/ 1352993 h 2705986"/>
              <a:gd name="connsiteX2" fmla="*/ 1352993 w 2705986"/>
              <a:gd name="connsiteY2" fmla="*/ 2705986 h 2705986"/>
              <a:gd name="connsiteX3" fmla="*/ 0 w 2705986"/>
              <a:gd name="connsiteY3" fmla="*/ 1352993 h 2705986"/>
              <a:gd name="connsiteX4" fmla="*/ 1352993 w 2705986"/>
              <a:gd name="connsiteY4" fmla="*/ 0 h 270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86" h="2705986">
                <a:moveTo>
                  <a:pt x="1352993" y="0"/>
                </a:moveTo>
                <a:cubicBezTo>
                  <a:pt x="2100230" y="0"/>
                  <a:pt x="2705986" y="605756"/>
                  <a:pt x="2705986" y="1352993"/>
                </a:cubicBezTo>
                <a:cubicBezTo>
                  <a:pt x="2705986" y="2100230"/>
                  <a:pt x="2100230" y="2705986"/>
                  <a:pt x="1352993" y="2705986"/>
                </a:cubicBezTo>
                <a:cubicBezTo>
                  <a:pt x="605756" y="2705986"/>
                  <a:pt x="0" y="2100230"/>
                  <a:pt x="0" y="1352993"/>
                </a:cubicBezTo>
                <a:cubicBezTo>
                  <a:pt x="0" y="605756"/>
                  <a:pt x="605756" y="0"/>
                  <a:pt x="1352993" y="0"/>
                </a:cubicBezTo>
                <a:close/>
              </a:path>
            </a:pathLst>
          </a:custGeom>
          <a:solidFill>
            <a:srgbClr val="001A47"/>
          </a:solidFill>
          <a:ln w="12700">
            <a:gradFill flip="none" rotWithShape="1">
              <a:gsLst>
                <a:gs pos="20000">
                  <a:schemeClr val="accent4"/>
                </a:gs>
                <a:gs pos="80000">
                  <a:schemeClr val="accent5"/>
                </a:gs>
              </a:gsLst>
              <a:lin ang="16200000" scaled="1"/>
              <a:tileRect/>
            </a:gra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457200" rtlCol="0" anchor="ctr"/>
          <a:lstStyle>
            <a:lvl1pPr marL="0" indent="0" algn="ctr">
              <a:buFont typeface="Arial" panose="020B0604020202020204" pitchFamily="34" charset="0"/>
              <a:buNone/>
              <a:defRPr lang="en-US" dirty="0">
                <a:solidFill>
                  <a:schemeClr val="lt1"/>
                </a:solidFill>
                <a:cs typeface="Arial" panose="020B0604020202020204" pitchFamily="34" charset="0"/>
              </a:defRPr>
            </a:lvl1pPr>
          </a:lstStyle>
          <a:p>
            <a:pPr marL="0" lvl="0" algn="ctr"/>
            <a:r>
              <a:rPr lang="en-US"/>
              <a:t>Add photo here</a:t>
            </a:r>
          </a:p>
        </p:txBody>
      </p:sp>
      <p:sp>
        <p:nvSpPr>
          <p:cNvPr id="17" name="Picture Placeholder 16">
            <a:extLst>
              <a:ext uri="{FF2B5EF4-FFF2-40B4-BE49-F238E27FC236}">
                <a16:creationId xmlns:a16="http://schemas.microsoft.com/office/drawing/2014/main" id="{1346BE9C-2B28-B14A-DFF9-C27670016CA0}"/>
              </a:ext>
            </a:extLst>
          </p:cNvPr>
          <p:cNvSpPr>
            <a:spLocks noGrp="1"/>
          </p:cNvSpPr>
          <p:nvPr>
            <p:ph type="pic" sz="quarter" idx="15" hasCustomPrompt="1"/>
          </p:nvPr>
        </p:nvSpPr>
        <p:spPr>
          <a:xfrm>
            <a:off x="8875493" y="2078663"/>
            <a:ext cx="2402960" cy="2402960"/>
          </a:xfrm>
          <a:custGeom>
            <a:avLst/>
            <a:gdLst>
              <a:gd name="connsiteX0" fmla="*/ 1352993 w 2705986"/>
              <a:gd name="connsiteY0" fmla="*/ 0 h 2705986"/>
              <a:gd name="connsiteX1" fmla="*/ 2705986 w 2705986"/>
              <a:gd name="connsiteY1" fmla="*/ 1352993 h 2705986"/>
              <a:gd name="connsiteX2" fmla="*/ 1352993 w 2705986"/>
              <a:gd name="connsiteY2" fmla="*/ 2705986 h 2705986"/>
              <a:gd name="connsiteX3" fmla="*/ 0 w 2705986"/>
              <a:gd name="connsiteY3" fmla="*/ 1352993 h 2705986"/>
              <a:gd name="connsiteX4" fmla="*/ 1352993 w 2705986"/>
              <a:gd name="connsiteY4" fmla="*/ 0 h 270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86" h="2705986">
                <a:moveTo>
                  <a:pt x="1352993" y="0"/>
                </a:moveTo>
                <a:cubicBezTo>
                  <a:pt x="2100230" y="0"/>
                  <a:pt x="2705986" y="605756"/>
                  <a:pt x="2705986" y="1352993"/>
                </a:cubicBezTo>
                <a:cubicBezTo>
                  <a:pt x="2705986" y="2100230"/>
                  <a:pt x="2100230" y="2705986"/>
                  <a:pt x="1352993" y="2705986"/>
                </a:cubicBezTo>
                <a:cubicBezTo>
                  <a:pt x="605756" y="2705986"/>
                  <a:pt x="0" y="2100230"/>
                  <a:pt x="0" y="1352993"/>
                </a:cubicBezTo>
                <a:cubicBezTo>
                  <a:pt x="0" y="605756"/>
                  <a:pt x="605756" y="0"/>
                  <a:pt x="1352993" y="0"/>
                </a:cubicBezTo>
                <a:close/>
              </a:path>
            </a:pathLst>
          </a:custGeom>
          <a:solidFill>
            <a:srgbClr val="001A47"/>
          </a:solidFill>
          <a:ln w="12700">
            <a:gradFill flip="none" rotWithShape="1">
              <a:gsLst>
                <a:gs pos="20000">
                  <a:schemeClr val="accent4"/>
                </a:gs>
                <a:gs pos="80000">
                  <a:schemeClr val="accent5"/>
                </a:gs>
              </a:gsLst>
              <a:lin ang="16200000" scaled="1"/>
              <a:tileRect/>
            </a:gra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457200" rtlCol="0" anchor="ctr"/>
          <a:lstStyle>
            <a:lvl1pPr marL="0" indent="0" algn="ctr">
              <a:buFont typeface="Arial" panose="020B0604020202020204" pitchFamily="34" charset="0"/>
              <a:buNone/>
              <a:defRPr lang="en-US" dirty="0">
                <a:solidFill>
                  <a:schemeClr val="lt1"/>
                </a:solidFill>
                <a:cs typeface="Arial" panose="020B0604020202020204" pitchFamily="34" charset="0"/>
              </a:defRPr>
            </a:lvl1pPr>
          </a:lstStyle>
          <a:p>
            <a:pPr marL="0" lvl="0" algn="ctr"/>
            <a:r>
              <a:rPr lang="en-US"/>
              <a:t>Add photo here</a:t>
            </a:r>
          </a:p>
        </p:txBody>
      </p:sp>
      <p:pic>
        <p:nvPicPr>
          <p:cNvPr id="6" name="Graphic 5">
            <a:extLst>
              <a:ext uri="{FF2B5EF4-FFF2-40B4-BE49-F238E27FC236}">
                <a16:creationId xmlns:a16="http://schemas.microsoft.com/office/drawing/2014/main" id="{37016E5A-F518-E463-AA5F-B111299EB8B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297153978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mparison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bg1"/>
                </a:solidFill>
                <a:latin typeface="Aptos" panose="020B0004020202020204" pitchFamily="34" charset="0"/>
              </a:defRPr>
            </a:lvl1pPr>
          </a:lstStyle>
          <a:p>
            <a:endParaRPr lang="en-US"/>
          </a:p>
        </p:txBody>
      </p:sp>
      <p:sp>
        <p:nvSpPr>
          <p:cNvPr id="3" name="Footer Placeholder 4">
            <a:extLst>
              <a:ext uri="{FF2B5EF4-FFF2-40B4-BE49-F238E27FC236}">
                <a16:creationId xmlns:a16="http://schemas.microsoft.com/office/drawing/2014/main" id="{AD57AEBF-1268-8B32-E22C-EA07DD1CCF70}"/>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5" name="Slide Number Placeholder 5">
            <a:extLst>
              <a:ext uri="{FF2B5EF4-FFF2-40B4-BE49-F238E27FC236}">
                <a16:creationId xmlns:a16="http://schemas.microsoft.com/office/drawing/2014/main" id="{3429D5C9-BDE0-1661-42B9-D18B74CF620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4" name="Text Placeholder 6">
            <a:extLst>
              <a:ext uri="{FF2B5EF4-FFF2-40B4-BE49-F238E27FC236}">
                <a16:creationId xmlns:a16="http://schemas.microsoft.com/office/drawing/2014/main" id="{BE06BD8F-F896-9D14-A8AF-531DDCA6F72E}"/>
              </a:ext>
            </a:extLst>
          </p:cNvPr>
          <p:cNvSpPr>
            <a:spLocks noGrp="1"/>
          </p:cNvSpPr>
          <p:nvPr>
            <p:ph type="body" sz="quarter" idx="11"/>
          </p:nvPr>
        </p:nvSpPr>
        <p:spPr>
          <a:xfrm>
            <a:off x="457200" y="1600199"/>
            <a:ext cx="5384588" cy="4702409"/>
          </a:xfrm>
        </p:spPr>
        <p:txBody>
          <a:bodyP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654D0FD3-E6F9-D9C0-E3C7-77CE228FF8AE}"/>
              </a:ext>
            </a:extLst>
          </p:cNvPr>
          <p:cNvSpPr>
            <a:spLocks noGrp="1"/>
          </p:cNvSpPr>
          <p:nvPr>
            <p:ph type="body" sz="quarter" idx="14"/>
          </p:nvPr>
        </p:nvSpPr>
        <p:spPr>
          <a:xfrm>
            <a:off x="6350212" y="1600199"/>
            <a:ext cx="5384588" cy="4702409"/>
          </a:xfrm>
        </p:spPr>
        <p:txBody>
          <a:bodyP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AA41F43-C172-987E-B6FB-49586B88A6A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3183732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List Right - Image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2" cy="5795962"/>
          </a:xfrm>
        </p:spPr>
        <p:txBody>
          <a:bodyPr anchor="ctr">
            <a:noAutofit/>
          </a:bodyPr>
          <a:lstStyle>
            <a:lvl1pPr>
              <a:lnSpc>
                <a:spcPct val="100000"/>
              </a:lnSpc>
              <a:defRPr>
                <a:solidFill>
                  <a:schemeClr val="tx2"/>
                </a:solidFill>
              </a:defRPr>
            </a:lvl1pPr>
          </a:lstStyle>
          <a:p>
            <a:r>
              <a:rPr lang="it-IT"/>
              <a:t>Fare clic per modificare lo stile del titolo dello schema</a:t>
            </a:r>
            <a:endParaRPr lang="en-US"/>
          </a:p>
        </p:txBody>
      </p:sp>
      <p:sp>
        <p:nvSpPr>
          <p:cNvPr id="3" name="Footer Placeholder 4">
            <a:extLst>
              <a:ext uri="{FF2B5EF4-FFF2-40B4-BE49-F238E27FC236}">
                <a16:creationId xmlns:a16="http://schemas.microsoft.com/office/drawing/2014/main" id="{D9ED6572-721F-F4EC-CB7A-C62A9E75F0B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endParaRPr lang="en-US"/>
          </a:p>
        </p:txBody>
      </p:sp>
      <p:sp>
        <p:nvSpPr>
          <p:cNvPr id="5" name="Slide Number Placeholder 5">
            <a:extLst>
              <a:ext uri="{FF2B5EF4-FFF2-40B4-BE49-F238E27FC236}">
                <a16:creationId xmlns:a16="http://schemas.microsoft.com/office/drawing/2014/main" id="{36124F21-CCF7-BD7A-BBD5-217F18A9D4D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C1FF6DA9-008F-8B48-92A6-B652298478BF}" type="slidenum">
              <a:rPr lang="en-US" smtClean="0"/>
              <a:t>‹N›</a:t>
            </a:fld>
            <a:endParaRPr lang="en-US"/>
          </a:p>
        </p:txBody>
      </p:sp>
      <p:sp>
        <p:nvSpPr>
          <p:cNvPr id="6" name="Text Placeholder 2">
            <a:extLst>
              <a:ext uri="{FF2B5EF4-FFF2-40B4-BE49-F238E27FC236}">
                <a16:creationId xmlns:a16="http://schemas.microsoft.com/office/drawing/2014/main" id="{CF994274-4D8D-CAD1-9760-C1CF3442FAFC}"/>
              </a:ext>
            </a:extLst>
          </p:cNvPr>
          <p:cNvSpPr>
            <a:spLocks noGrp="1"/>
          </p:cNvSpPr>
          <p:nvPr>
            <p:ph type="body" sz="quarter" idx="16"/>
          </p:nvPr>
        </p:nvSpPr>
        <p:spPr>
          <a:xfrm>
            <a:off x="6102428" y="457201"/>
            <a:ext cx="5632371" cy="5795961"/>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pic>
        <p:nvPicPr>
          <p:cNvPr id="7" name="Graphic 6">
            <a:extLst>
              <a:ext uri="{FF2B5EF4-FFF2-40B4-BE49-F238E27FC236}">
                <a16:creationId xmlns:a16="http://schemas.microsoft.com/office/drawing/2014/main" id="{EBA8571C-CE49-F05D-8395-B12FCE95432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30243967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List Right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1" cy="5795962"/>
          </a:xfrm>
        </p:spPr>
        <p:txBody>
          <a:bodyPr anchor="ctr">
            <a:noAutofit/>
          </a:bodyPr>
          <a:lstStyle>
            <a:lvl1pPr>
              <a:lnSpc>
                <a:spcPct val="100000"/>
              </a:lnSpc>
              <a:defRPr>
                <a:solidFill>
                  <a:schemeClr val="bg1"/>
                </a:solidFill>
              </a:defRPr>
            </a:lvl1pPr>
          </a:lstStyle>
          <a:p>
            <a:endParaRPr lang="en-US"/>
          </a:p>
        </p:txBody>
      </p:sp>
      <p:sp>
        <p:nvSpPr>
          <p:cNvPr id="3" name="Footer Placeholder 4">
            <a:extLst>
              <a:ext uri="{FF2B5EF4-FFF2-40B4-BE49-F238E27FC236}">
                <a16:creationId xmlns:a16="http://schemas.microsoft.com/office/drawing/2014/main" id="{C8DF0A58-7F4D-EBE3-2C4F-C571445B7612}"/>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5" name="Slide Number Placeholder 5">
            <a:extLst>
              <a:ext uri="{FF2B5EF4-FFF2-40B4-BE49-F238E27FC236}">
                <a16:creationId xmlns:a16="http://schemas.microsoft.com/office/drawing/2014/main" id="{7087E74F-28E1-DF28-9276-70D847244C13}"/>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7" name="Text Placeholder 6">
            <a:extLst>
              <a:ext uri="{FF2B5EF4-FFF2-40B4-BE49-F238E27FC236}">
                <a16:creationId xmlns:a16="http://schemas.microsoft.com/office/drawing/2014/main" id="{D1301952-7875-E974-88DC-05BC4E231D91}"/>
              </a:ext>
            </a:extLst>
          </p:cNvPr>
          <p:cNvSpPr>
            <a:spLocks noGrp="1"/>
          </p:cNvSpPr>
          <p:nvPr>
            <p:ph type="body" sz="quarter" idx="14"/>
          </p:nvPr>
        </p:nvSpPr>
        <p:spPr>
          <a:xfrm>
            <a:off x="6102427" y="457202"/>
            <a:ext cx="5632371" cy="5795962"/>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1482FC06-65C5-C3AE-3F79-04CDB10E2CC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123475650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ent List Right - Im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1" cy="5795962"/>
          </a:xfrm>
        </p:spPr>
        <p:txBody>
          <a:bodyPr anchor="ctr">
            <a:noAutofit/>
          </a:bodyPr>
          <a:lstStyle>
            <a:lvl1pPr>
              <a:lnSpc>
                <a:spcPct val="100000"/>
              </a:lnSpc>
              <a:defRPr>
                <a:solidFill>
                  <a:schemeClr val="bg1"/>
                </a:solidFill>
              </a:defRPr>
            </a:lvl1pPr>
          </a:lstStyle>
          <a:p>
            <a:endParaRPr lang="en-US"/>
          </a:p>
        </p:txBody>
      </p:sp>
      <p:sp>
        <p:nvSpPr>
          <p:cNvPr id="3" name="Footer Placeholder 4">
            <a:extLst>
              <a:ext uri="{FF2B5EF4-FFF2-40B4-BE49-F238E27FC236}">
                <a16:creationId xmlns:a16="http://schemas.microsoft.com/office/drawing/2014/main" id="{C8DF0A58-7F4D-EBE3-2C4F-C571445B7612}"/>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5" name="Slide Number Placeholder 5">
            <a:extLst>
              <a:ext uri="{FF2B5EF4-FFF2-40B4-BE49-F238E27FC236}">
                <a16:creationId xmlns:a16="http://schemas.microsoft.com/office/drawing/2014/main" id="{7087E74F-28E1-DF28-9276-70D847244C13}"/>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6" name="Text Placeholder 6">
            <a:extLst>
              <a:ext uri="{FF2B5EF4-FFF2-40B4-BE49-F238E27FC236}">
                <a16:creationId xmlns:a16="http://schemas.microsoft.com/office/drawing/2014/main" id="{904B94FA-4156-ABE1-D825-A79F717BB1B0}"/>
              </a:ext>
            </a:extLst>
          </p:cNvPr>
          <p:cNvSpPr>
            <a:spLocks noGrp="1"/>
          </p:cNvSpPr>
          <p:nvPr>
            <p:ph type="body" sz="quarter" idx="14"/>
          </p:nvPr>
        </p:nvSpPr>
        <p:spPr>
          <a:xfrm>
            <a:off x="6102427" y="457202"/>
            <a:ext cx="5632371" cy="5795962"/>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D212ACB5-9768-E2DE-9A5C-581EE39252D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129388435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tent List Right - Image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74691" cy="5795962"/>
          </a:xfrm>
        </p:spPr>
        <p:txBody>
          <a:bodyPr anchor="ctr">
            <a:noAutofit/>
          </a:bodyPr>
          <a:lstStyle>
            <a:lvl1pPr>
              <a:lnSpc>
                <a:spcPct val="100000"/>
              </a:lnSpc>
              <a:defRPr>
                <a:solidFill>
                  <a:schemeClr val="bg1"/>
                </a:solidFill>
              </a:defRPr>
            </a:lvl1pPr>
          </a:lstStyle>
          <a:p>
            <a:endParaRPr lang="en-US"/>
          </a:p>
        </p:txBody>
      </p:sp>
      <p:sp>
        <p:nvSpPr>
          <p:cNvPr id="9" name="Footer Placeholder 4">
            <a:extLst>
              <a:ext uri="{FF2B5EF4-FFF2-40B4-BE49-F238E27FC236}">
                <a16:creationId xmlns:a16="http://schemas.microsoft.com/office/drawing/2014/main" id="{B9460920-1EA2-0EB7-5238-66FBB7C0F0B0}"/>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10" name="Slide Number Placeholder 5">
            <a:extLst>
              <a:ext uri="{FF2B5EF4-FFF2-40B4-BE49-F238E27FC236}">
                <a16:creationId xmlns:a16="http://schemas.microsoft.com/office/drawing/2014/main" id="{0DB3BD0E-CF3E-F51E-6109-3C6B2CA8E915}"/>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3" name="Text Placeholder 6">
            <a:extLst>
              <a:ext uri="{FF2B5EF4-FFF2-40B4-BE49-F238E27FC236}">
                <a16:creationId xmlns:a16="http://schemas.microsoft.com/office/drawing/2014/main" id="{9B798B31-05CB-5AE1-7664-041E60B0A1C4}"/>
              </a:ext>
            </a:extLst>
          </p:cNvPr>
          <p:cNvSpPr>
            <a:spLocks noGrp="1"/>
          </p:cNvSpPr>
          <p:nvPr>
            <p:ph type="body" sz="quarter" idx="14"/>
          </p:nvPr>
        </p:nvSpPr>
        <p:spPr>
          <a:xfrm>
            <a:off x="6102427" y="457202"/>
            <a:ext cx="5632371" cy="5795962"/>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72071F32-49DB-B3CE-B5A2-5DC12EB13A9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3052726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tent List Right - Im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1" cy="5795962"/>
          </a:xfrm>
        </p:spPr>
        <p:txBody>
          <a:bodyPr anchor="ctr">
            <a:noAutofit/>
          </a:bodyPr>
          <a:lstStyle>
            <a:lvl1pPr>
              <a:lnSpc>
                <a:spcPct val="100000"/>
              </a:lnSpc>
              <a:defRPr>
                <a:solidFill>
                  <a:schemeClr val="bg1"/>
                </a:solidFill>
              </a:defRPr>
            </a:lvl1pPr>
          </a:lstStyle>
          <a:p>
            <a:endParaRPr lang="en-US"/>
          </a:p>
        </p:txBody>
      </p:sp>
      <p:sp>
        <p:nvSpPr>
          <p:cNvPr id="3" name="Footer Placeholder 4">
            <a:extLst>
              <a:ext uri="{FF2B5EF4-FFF2-40B4-BE49-F238E27FC236}">
                <a16:creationId xmlns:a16="http://schemas.microsoft.com/office/drawing/2014/main" id="{C8DF0A58-7F4D-EBE3-2C4F-C571445B7612}"/>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5" name="Slide Number Placeholder 5">
            <a:extLst>
              <a:ext uri="{FF2B5EF4-FFF2-40B4-BE49-F238E27FC236}">
                <a16:creationId xmlns:a16="http://schemas.microsoft.com/office/drawing/2014/main" id="{7087E74F-28E1-DF28-9276-70D847244C13}"/>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6" name="Text Placeholder 6">
            <a:extLst>
              <a:ext uri="{FF2B5EF4-FFF2-40B4-BE49-F238E27FC236}">
                <a16:creationId xmlns:a16="http://schemas.microsoft.com/office/drawing/2014/main" id="{4F9EE085-F9B7-F73E-D6C9-725B707724E1}"/>
              </a:ext>
            </a:extLst>
          </p:cNvPr>
          <p:cNvSpPr>
            <a:spLocks noGrp="1"/>
          </p:cNvSpPr>
          <p:nvPr>
            <p:ph type="body" sz="quarter" idx="14"/>
          </p:nvPr>
        </p:nvSpPr>
        <p:spPr>
          <a:xfrm>
            <a:off x="6102427" y="457202"/>
            <a:ext cx="5632371" cy="5795962"/>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9DACCCA8-478F-16C6-2E53-EEFADBFC89F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104380968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ontent List Right - Im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1" cy="5795962"/>
          </a:xfrm>
        </p:spPr>
        <p:txBody>
          <a:bodyPr anchor="ctr">
            <a:noAutofit/>
          </a:bodyPr>
          <a:lstStyle>
            <a:lvl1pPr>
              <a:lnSpc>
                <a:spcPct val="100000"/>
              </a:lnSpc>
              <a:defRPr>
                <a:solidFill>
                  <a:schemeClr val="bg1"/>
                </a:solidFill>
              </a:defRPr>
            </a:lvl1pPr>
          </a:lstStyle>
          <a:p>
            <a:endParaRPr lang="en-US"/>
          </a:p>
        </p:txBody>
      </p:sp>
      <p:sp>
        <p:nvSpPr>
          <p:cNvPr id="3" name="Footer Placeholder 4">
            <a:extLst>
              <a:ext uri="{FF2B5EF4-FFF2-40B4-BE49-F238E27FC236}">
                <a16:creationId xmlns:a16="http://schemas.microsoft.com/office/drawing/2014/main" id="{C8DF0A58-7F4D-EBE3-2C4F-C571445B7612}"/>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5" name="Slide Number Placeholder 5">
            <a:extLst>
              <a:ext uri="{FF2B5EF4-FFF2-40B4-BE49-F238E27FC236}">
                <a16:creationId xmlns:a16="http://schemas.microsoft.com/office/drawing/2014/main" id="{7087E74F-28E1-DF28-9276-70D847244C13}"/>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6" name="Text Placeholder 6">
            <a:extLst>
              <a:ext uri="{FF2B5EF4-FFF2-40B4-BE49-F238E27FC236}">
                <a16:creationId xmlns:a16="http://schemas.microsoft.com/office/drawing/2014/main" id="{4F9EE085-F9B7-F73E-D6C9-725B707724E1}"/>
              </a:ext>
            </a:extLst>
          </p:cNvPr>
          <p:cNvSpPr>
            <a:spLocks noGrp="1"/>
          </p:cNvSpPr>
          <p:nvPr>
            <p:ph type="body" sz="quarter" idx="14"/>
          </p:nvPr>
        </p:nvSpPr>
        <p:spPr>
          <a:xfrm>
            <a:off x="6102427" y="457202"/>
            <a:ext cx="5632371" cy="5795962"/>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24CCD947-1AC0-6DF3-35A8-66F27733867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397319027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6 Content Boxes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457200" y="455632"/>
            <a:ext cx="3077218" cy="5846233"/>
          </a:xfrm>
        </p:spPr>
        <p:txBody>
          <a:bodyPr anchor="ctr">
            <a:noAutofit/>
          </a:bodyPr>
          <a:lstStyle>
            <a:lvl1pPr>
              <a:defRPr>
                <a:solidFill>
                  <a:schemeClr val="bg1"/>
                </a:solidFill>
                <a:latin typeface="Aptos" panose="020B0004020202020204" pitchFamily="34" charset="0"/>
              </a:defRPr>
            </a:lvl1pPr>
          </a:lstStyle>
          <a:p>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6408511" y="395770"/>
            <a:ext cx="2591373" cy="292608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9143427" y="395770"/>
            <a:ext cx="2591373" cy="292608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6408511" y="3433233"/>
            <a:ext cx="2591373" cy="292608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1" name="Rounded Rectangle 8">
            <a:extLst>
              <a:ext uri="{FF2B5EF4-FFF2-40B4-BE49-F238E27FC236}">
                <a16:creationId xmlns:a16="http://schemas.microsoft.com/office/drawing/2014/main" id="{D12A5789-B6BF-C615-9E80-7E0B6EE5E868}"/>
              </a:ext>
            </a:extLst>
          </p:cNvPr>
          <p:cNvSpPr/>
          <p:nvPr/>
        </p:nvSpPr>
        <p:spPr>
          <a:xfrm>
            <a:off x="9143427" y="3433233"/>
            <a:ext cx="2591373" cy="292608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29" name="Rounded Rectangle 2">
            <a:extLst>
              <a:ext uri="{FF2B5EF4-FFF2-40B4-BE49-F238E27FC236}">
                <a16:creationId xmlns:a16="http://schemas.microsoft.com/office/drawing/2014/main" id="{B0E5FDC0-9F11-9B25-4381-E9D9857AA896}"/>
              </a:ext>
            </a:extLst>
          </p:cNvPr>
          <p:cNvSpPr/>
          <p:nvPr userDrawn="1"/>
        </p:nvSpPr>
        <p:spPr>
          <a:xfrm>
            <a:off x="3677961" y="394203"/>
            <a:ext cx="2591373" cy="292608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30" name="Rounded Rectangle 6">
            <a:extLst>
              <a:ext uri="{FF2B5EF4-FFF2-40B4-BE49-F238E27FC236}">
                <a16:creationId xmlns:a16="http://schemas.microsoft.com/office/drawing/2014/main" id="{D50713DB-84F6-B0B4-C430-2AC50DF40CB9}"/>
              </a:ext>
            </a:extLst>
          </p:cNvPr>
          <p:cNvSpPr/>
          <p:nvPr userDrawn="1"/>
        </p:nvSpPr>
        <p:spPr>
          <a:xfrm>
            <a:off x="3677961" y="3431666"/>
            <a:ext cx="2591373" cy="292608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B0E06A87-81B5-64C8-9703-DFFC9BB7BC8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12" name="Slide Number Placeholder 5">
            <a:extLst>
              <a:ext uri="{FF2B5EF4-FFF2-40B4-BE49-F238E27FC236}">
                <a16:creationId xmlns:a16="http://schemas.microsoft.com/office/drawing/2014/main" id="{CEED7E77-8404-B77D-F5CE-3814253FB7F6}"/>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6" name="Text Placeholder 5">
            <a:extLst>
              <a:ext uri="{FF2B5EF4-FFF2-40B4-BE49-F238E27FC236}">
                <a16:creationId xmlns:a16="http://schemas.microsoft.com/office/drawing/2014/main" id="{DFF9BC80-D743-CB74-F260-AAFD0B19074C}"/>
              </a:ext>
            </a:extLst>
          </p:cNvPr>
          <p:cNvSpPr>
            <a:spLocks noGrp="1"/>
          </p:cNvSpPr>
          <p:nvPr>
            <p:ph type="body" sz="quarter" idx="22" hasCustomPrompt="1"/>
          </p:nvPr>
        </p:nvSpPr>
        <p:spPr>
          <a:xfrm>
            <a:off x="3740150" y="1868273"/>
            <a:ext cx="2468289" cy="1367052"/>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7" name="Text Placeholder 5">
            <a:extLst>
              <a:ext uri="{FF2B5EF4-FFF2-40B4-BE49-F238E27FC236}">
                <a16:creationId xmlns:a16="http://schemas.microsoft.com/office/drawing/2014/main" id="{88D7E8D9-0941-556A-AF97-01E2A4A495AF}"/>
              </a:ext>
            </a:extLst>
          </p:cNvPr>
          <p:cNvSpPr>
            <a:spLocks noGrp="1"/>
          </p:cNvSpPr>
          <p:nvPr>
            <p:ph type="body" sz="quarter" idx="23" hasCustomPrompt="1"/>
          </p:nvPr>
        </p:nvSpPr>
        <p:spPr>
          <a:xfrm>
            <a:off x="6470052" y="1868273"/>
            <a:ext cx="2468289" cy="1367052"/>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13" name="Text Placeholder 5">
            <a:extLst>
              <a:ext uri="{FF2B5EF4-FFF2-40B4-BE49-F238E27FC236}">
                <a16:creationId xmlns:a16="http://schemas.microsoft.com/office/drawing/2014/main" id="{3D0D511F-3C84-BE94-B677-F4B366F0EC44}"/>
              </a:ext>
            </a:extLst>
          </p:cNvPr>
          <p:cNvSpPr>
            <a:spLocks noGrp="1"/>
          </p:cNvSpPr>
          <p:nvPr>
            <p:ph type="body" sz="quarter" idx="24" hasCustomPrompt="1"/>
          </p:nvPr>
        </p:nvSpPr>
        <p:spPr>
          <a:xfrm>
            <a:off x="9197369" y="1868273"/>
            <a:ext cx="2468289" cy="1367052"/>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14" name="Text Placeholder 5">
            <a:extLst>
              <a:ext uri="{FF2B5EF4-FFF2-40B4-BE49-F238E27FC236}">
                <a16:creationId xmlns:a16="http://schemas.microsoft.com/office/drawing/2014/main" id="{8F460AE6-0038-4814-98AC-0522C0C68F8A}"/>
              </a:ext>
            </a:extLst>
          </p:cNvPr>
          <p:cNvSpPr>
            <a:spLocks noGrp="1"/>
          </p:cNvSpPr>
          <p:nvPr>
            <p:ph type="body" sz="quarter" idx="25" hasCustomPrompt="1"/>
          </p:nvPr>
        </p:nvSpPr>
        <p:spPr>
          <a:xfrm>
            <a:off x="3740150" y="4880128"/>
            <a:ext cx="2468289" cy="1367052"/>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15" name="Text Placeholder 5">
            <a:extLst>
              <a:ext uri="{FF2B5EF4-FFF2-40B4-BE49-F238E27FC236}">
                <a16:creationId xmlns:a16="http://schemas.microsoft.com/office/drawing/2014/main" id="{AFFAFF50-A9D1-98C0-76A5-3B0A58338949}"/>
              </a:ext>
            </a:extLst>
          </p:cNvPr>
          <p:cNvSpPr>
            <a:spLocks noGrp="1"/>
          </p:cNvSpPr>
          <p:nvPr>
            <p:ph type="body" sz="quarter" idx="26" hasCustomPrompt="1"/>
          </p:nvPr>
        </p:nvSpPr>
        <p:spPr>
          <a:xfrm>
            <a:off x="6470052" y="4880128"/>
            <a:ext cx="2468289" cy="1367052"/>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16" name="Text Placeholder 5">
            <a:extLst>
              <a:ext uri="{FF2B5EF4-FFF2-40B4-BE49-F238E27FC236}">
                <a16:creationId xmlns:a16="http://schemas.microsoft.com/office/drawing/2014/main" id="{2B23E5E4-BA4A-368C-65B0-85BAB18A7BA5}"/>
              </a:ext>
            </a:extLst>
          </p:cNvPr>
          <p:cNvSpPr>
            <a:spLocks noGrp="1"/>
          </p:cNvSpPr>
          <p:nvPr>
            <p:ph type="body" sz="quarter" idx="27" hasCustomPrompt="1"/>
          </p:nvPr>
        </p:nvSpPr>
        <p:spPr>
          <a:xfrm>
            <a:off x="9197369" y="4880128"/>
            <a:ext cx="2468289" cy="1367052"/>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19" name="Text Placeholder 18">
            <a:extLst>
              <a:ext uri="{FF2B5EF4-FFF2-40B4-BE49-F238E27FC236}">
                <a16:creationId xmlns:a16="http://schemas.microsoft.com/office/drawing/2014/main" id="{4F628DB2-6F21-8074-B54E-43E248ABAC84}"/>
              </a:ext>
            </a:extLst>
          </p:cNvPr>
          <p:cNvSpPr>
            <a:spLocks noGrp="1"/>
          </p:cNvSpPr>
          <p:nvPr>
            <p:ph type="body" sz="quarter" idx="28" hasCustomPrompt="1"/>
          </p:nvPr>
        </p:nvSpPr>
        <p:spPr>
          <a:xfrm>
            <a:off x="3740150" y="455614"/>
            <a:ext cx="2468563" cy="1327702"/>
          </a:xfrm>
        </p:spPr>
        <p:txBody>
          <a:bodyPr anchor="b"/>
          <a:lstStyle>
            <a:lvl1pPr marL="0" indent="0" algn="ctr">
              <a:lnSpc>
                <a:spcPct val="90000"/>
              </a:lnSpc>
              <a:spcBef>
                <a:spcPts val="0"/>
              </a:spcBef>
              <a:buNone/>
              <a:defRPr sz="1800" b="1">
                <a:solidFill>
                  <a:schemeClr val="accent4"/>
                </a:solidFill>
              </a:defRPr>
            </a:lvl1pPr>
            <a:lvl2pPr marL="502920" indent="0" algn="ctr">
              <a:buNone/>
              <a:defRPr sz="1600" b="1">
                <a:solidFill>
                  <a:schemeClr val="accent4"/>
                </a:solidFill>
              </a:defRPr>
            </a:lvl2pPr>
            <a:lvl3pPr marL="960120" indent="0" algn="ctr">
              <a:buNone/>
              <a:defRPr sz="1600" b="1">
                <a:solidFill>
                  <a:schemeClr val="accent4"/>
                </a:solidFill>
              </a:defRPr>
            </a:lvl3pPr>
            <a:lvl4pPr marL="1417320" indent="0" algn="ctr">
              <a:buNone/>
              <a:defRPr sz="1600" b="1">
                <a:solidFill>
                  <a:schemeClr val="accent4"/>
                </a:solidFill>
              </a:defRPr>
            </a:lvl4pPr>
            <a:lvl5pPr marL="1874520" indent="0" algn="ctr">
              <a:buNone/>
              <a:defRPr sz="1600" b="1">
                <a:solidFill>
                  <a:schemeClr val="accent4"/>
                </a:solidFill>
              </a:defRPr>
            </a:lvl5pPr>
          </a:lstStyle>
          <a:p>
            <a:pPr lvl="0"/>
            <a:r>
              <a:rPr lang="en-US"/>
              <a:t>Click to add text</a:t>
            </a:r>
          </a:p>
        </p:txBody>
      </p:sp>
      <p:sp>
        <p:nvSpPr>
          <p:cNvPr id="20" name="Text Placeholder 18">
            <a:extLst>
              <a:ext uri="{FF2B5EF4-FFF2-40B4-BE49-F238E27FC236}">
                <a16:creationId xmlns:a16="http://schemas.microsoft.com/office/drawing/2014/main" id="{6DB5C2DF-05D9-765B-8B58-72ED282EA481}"/>
              </a:ext>
            </a:extLst>
          </p:cNvPr>
          <p:cNvSpPr>
            <a:spLocks noGrp="1"/>
          </p:cNvSpPr>
          <p:nvPr>
            <p:ph type="body" sz="quarter" idx="29" hasCustomPrompt="1"/>
          </p:nvPr>
        </p:nvSpPr>
        <p:spPr>
          <a:xfrm>
            <a:off x="6470052" y="455614"/>
            <a:ext cx="2468563" cy="1327702"/>
          </a:xfrm>
        </p:spPr>
        <p:txBody>
          <a:bodyPr anchor="b"/>
          <a:lstStyle>
            <a:lvl1pPr marL="0" indent="0" algn="ctr">
              <a:lnSpc>
                <a:spcPct val="90000"/>
              </a:lnSpc>
              <a:spcBef>
                <a:spcPts val="0"/>
              </a:spcBef>
              <a:buNone/>
              <a:defRPr sz="1800" b="1">
                <a:solidFill>
                  <a:schemeClr val="accent4"/>
                </a:solidFill>
              </a:defRPr>
            </a:lvl1pPr>
            <a:lvl2pPr marL="502920" indent="0" algn="ctr">
              <a:buNone/>
              <a:defRPr sz="1600" b="1">
                <a:solidFill>
                  <a:schemeClr val="accent4"/>
                </a:solidFill>
              </a:defRPr>
            </a:lvl2pPr>
            <a:lvl3pPr marL="960120" indent="0" algn="ctr">
              <a:buNone/>
              <a:defRPr sz="1600" b="1">
                <a:solidFill>
                  <a:schemeClr val="accent4"/>
                </a:solidFill>
              </a:defRPr>
            </a:lvl3pPr>
            <a:lvl4pPr marL="1417320" indent="0" algn="ctr">
              <a:buNone/>
              <a:defRPr sz="1600" b="1">
                <a:solidFill>
                  <a:schemeClr val="accent4"/>
                </a:solidFill>
              </a:defRPr>
            </a:lvl4pPr>
            <a:lvl5pPr marL="1874520" indent="0" algn="ctr">
              <a:buNone/>
              <a:defRPr sz="1600" b="1">
                <a:solidFill>
                  <a:schemeClr val="accent4"/>
                </a:solidFill>
              </a:defRPr>
            </a:lvl5pPr>
          </a:lstStyle>
          <a:p>
            <a:pPr lvl="0"/>
            <a:r>
              <a:rPr lang="en-US"/>
              <a:t>Click to add text</a:t>
            </a:r>
          </a:p>
        </p:txBody>
      </p:sp>
      <p:sp>
        <p:nvSpPr>
          <p:cNvPr id="21" name="Text Placeholder 18">
            <a:extLst>
              <a:ext uri="{FF2B5EF4-FFF2-40B4-BE49-F238E27FC236}">
                <a16:creationId xmlns:a16="http://schemas.microsoft.com/office/drawing/2014/main" id="{1599E797-0DED-57E2-3231-A2B165D055CE}"/>
              </a:ext>
            </a:extLst>
          </p:cNvPr>
          <p:cNvSpPr>
            <a:spLocks noGrp="1"/>
          </p:cNvSpPr>
          <p:nvPr>
            <p:ph type="body" sz="quarter" idx="30" hasCustomPrompt="1"/>
          </p:nvPr>
        </p:nvSpPr>
        <p:spPr>
          <a:xfrm>
            <a:off x="9204831" y="455614"/>
            <a:ext cx="2468563" cy="1327702"/>
          </a:xfrm>
        </p:spPr>
        <p:txBody>
          <a:bodyPr anchor="b"/>
          <a:lstStyle>
            <a:lvl1pPr marL="0" indent="0" algn="ctr">
              <a:lnSpc>
                <a:spcPct val="90000"/>
              </a:lnSpc>
              <a:spcBef>
                <a:spcPts val="0"/>
              </a:spcBef>
              <a:buNone/>
              <a:defRPr sz="1800" b="1">
                <a:solidFill>
                  <a:schemeClr val="accent4"/>
                </a:solidFill>
              </a:defRPr>
            </a:lvl1pPr>
            <a:lvl2pPr marL="502920" indent="0" algn="ctr">
              <a:buNone/>
              <a:defRPr sz="1600" b="1">
                <a:solidFill>
                  <a:schemeClr val="accent4"/>
                </a:solidFill>
              </a:defRPr>
            </a:lvl2pPr>
            <a:lvl3pPr marL="960120" indent="0" algn="ctr">
              <a:buNone/>
              <a:defRPr sz="1600" b="1">
                <a:solidFill>
                  <a:schemeClr val="accent4"/>
                </a:solidFill>
              </a:defRPr>
            </a:lvl3pPr>
            <a:lvl4pPr marL="1417320" indent="0" algn="ctr">
              <a:buNone/>
              <a:defRPr sz="1600" b="1">
                <a:solidFill>
                  <a:schemeClr val="accent4"/>
                </a:solidFill>
              </a:defRPr>
            </a:lvl4pPr>
            <a:lvl5pPr marL="1874520" indent="0" algn="ctr">
              <a:buNone/>
              <a:defRPr sz="1600" b="1">
                <a:solidFill>
                  <a:schemeClr val="accent4"/>
                </a:solidFill>
              </a:defRPr>
            </a:lvl5pPr>
          </a:lstStyle>
          <a:p>
            <a:pPr lvl="0"/>
            <a:r>
              <a:rPr lang="en-US"/>
              <a:t>Click to add text</a:t>
            </a:r>
          </a:p>
        </p:txBody>
      </p:sp>
      <p:sp>
        <p:nvSpPr>
          <p:cNvPr id="35" name="Text Placeholder 18">
            <a:extLst>
              <a:ext uri="{FF2B5EF4-FFF2-40B4-BE49-F238E27FC236}">
                <a16:creationId xmlns:a16="http://schemas.microsoft.com/office/drawing/2014/main" id="{CFF0F84C-AAE6-A813-1E26-CDCF133E383D}"/>
              </a:ext>
            </a:extLst>
          </p:cNvPr>
          <p:cNvSpPr>
            <a:spLocks noGrp="1"/>
          </p:cNvSpPr>
          <p:nvPr>
            <p:ph type="body" sz="quarter" idx="31" hasCustomPrompt="1"/>
          </p:nvPr>
        </p:nvSpPr>
        <p:spPr>
          <a:xfrm>
            <a:off x="3740150" y="3492046"/>
            <a:ext cx="2468563" cy="1327702"/>
          </a:xfrm>
        </p:spPr>
        <p:txBody>
          <a:bodyPr anchor="b"/>
          <a:lstStyle>
            <a:lvl1pPr marL="0" indent="0" algn="ctr">
              <a:lnSpc>
                <a:spcPct val="90000"/>
              </a:lnSpc>
              <a:spcBef>
                <a:spcPts val="0"/>
              </a:spcBef>
              <a:buNone/>
              <a:defRPr sz="1800" b="1">
                <a:solidFill>
                  <a:schemeClr val="accent4"/>
                </a:solidFill>
              </a:defRPr>
            </a:lvl1pPr>
            <a:lvl2pPr marL="502920" indent="0" algn="ctr">
              <a:buNone/>
              <a:defRPr sz="1600" b="1">
                <a:solidFill>
                  <a:schemeClr val="accent4"/>
                </a:solidFill>
              </a:defRPr>
            </a:lvl2pPr>
            <a:lvl3pPr marL="960120" indent="0" algn="ctr">
              <a:buNone/>
              <a:defRPr sz="1600" b="1">
                <a:solidFill>
                  <a:schemeClr val="accent4"/>
                </a:solidFill>
              </a:defRPr>
            </a:lvl3pPr>
            <a:lvl4pPr marL="1417320" indent="0" algn="ctr">
              <a:buNone/>
              <a:defRPr sz="1600" b="1">
                <a:solidFill>
                  <a:schemeClr val="accent4"/>
                </a:solidFill>
              </a:defRPr>
            </a:lvl4pPr>
            <a:lvl5pPr marL="1874520" indent="0" algn="ctr">
              <a:buNone/>
              <a:defRPr sz="1600" b="1">
                <a:solidFill>
                  <a:schemeClr val="accent4"/>
                </a:solidFill>
              </a:defRPr>
            </a:lvl5pPr>
          </a:lstStyle>
          <a:p>
            <a:pPr lvl="0"/>
            <a:r>
              <a:rPr lang="en-US"/>
              <a:t>Click to add text</a:t>
            </a:r>
          </a:p>
        </p:txBody>
      </p:sp>
      <p:sp>
        <p:nvSpPr>
          <p:cNvPr id="36" name="Text Placeholder 18">
            <a:extLst>
              <a:ext uri="{FF2B5EF4-FFF2-40B4-BE49-F238E27FC236}">
                <a16:creationId xmlns:a16="http://schemas.microsoft.com/office/drawing/2014/main" id="{B3C070B6-C4E2-BEBA-F9FF-63CD0BFDF5A2}"/>
              </a:ext>
            </a:extLst>
          </p:cNvPr>
          <p:cNvSpPr>
            <a:spLocks noGrp="1"/>
          </p:cNvSpPr>
          <p:nvPr>
            <p:ph type="body" sz="quarter" idx="32" hasCustomPrompt="1"/>
          </p:nvPr>
        </p:nvSpPr>
        <p:spPr>
          <a:xfrm>
            <a:off x="6470052" y="3492046"/>
            <a:ext cx="2468563" cy="1327702"/>
          </a:xfrm>
        </p:spPr>
        <p:txBody>
          <a:bodyPr anchor="b"/>
          <a:lstStyle>
            <a:lvl1pPr marL="0" indent="0" algn="ctr">
              <a:lnSpc>
                <a:spcPct val="90000"/>
              </a:lnSpc>
              <a:spcBef>
                <a:spcPts val="0"/>
              </a:spcBef>
              <a:buNone/>
              <a:defRPr sz="1800" b="1">
                <a:solidFill>
                  <a:schemeClr val="accent4"/>
                </a:solidFill>
              </a:defRPr>
            </a:lvl1pPr>
            <a:lvl2pPr marL="502920" indent="0" algn="ctr">
              <a:buNone/>
              <a:defRPr sz="1600" b="1">
                <a:solidFill>
                  <a:schemeClr val="accent4"/>
                </a:solidFill>
              </a:defRPr>
            </a:lvl2pPr>
            <a:lvl3pPr marL="960120" indent="0" algn="ctr">
              <a:buNone/>
              <a:defRPr sz="1600" b="1">
                <a:solidFill>
                  <a:schemeClr val="accent4"/>
                </a:solidFill>
              </a:defRPr>
            </a:lvl3pPr>
            <a:lvl4pPr marL="1417320" indent="0" algn="ctr">
              <a:buNone/>
              <a:defRPr sz="1600" b="1">
                <a:solidFill>
                  <a:schemeClr val="accent4"/>
                </a:solidFill>
              </a:defRPr>
            </a:lvl4pPr>
            <a:lvl5pPr marL="1874520" indent="0" algn="ctr">
              <a:buNone/>
              <a:defRPr sz="1600" b="1">
                <a:solidFill>
                  <a:schemeClr val="accent4"/>
                </a:solidFill>
              </a:defRPr>
            </a:lvl5pPr>
          </a:lstStyle>
          <a:p>
            <a:pPr lvl="0"/>
            <a:r>
              <a:rPr lang="en-US"/>
              <a:t>Click to add text</a:t>
            </a:r>
          </a:p>
        </p:txBody>
      </p:sp>
      <p:sp>
        <p:nvSpPr>
          <p:cNvPr id="37" name="Text Placeholder 18">
            <a:extLst>
              <a:ext uri="{FF2B5EF4-FFF2-40B4-BE49-F238E27FC236}">
                <a16:creationId xmlns:a16="http://schemas.microsoft.com/office/drawing/2014/main" id="{F7A6E256-7B17-BB72-88C1-111CFB51925C}"/>
              </a:ext>
            </a:extLst>
          </p:cNvPr>
          <p:cNvSpPr>
            <a:spLocks noGrp="1"/>
          </p:cNvSpPr>
          <p:nvPr>
            <p:ph type="body" sz="quarter" idx="33" hasCustomPrompt="1"/>
          </p:nvPr>
        </p:nvSpPr>
        <p:spPr>
          <a:xfrm>
            <a:off x="9204831" y="3492046"/>
            <a:ext cx="2468563" cy="1327702"/>
          </a:xfrm>
        </p:spPr>
        <p:txBody>
          <a:bodyPr anchor="b"/>
          <a:lstStyle>
            <a:lvl1pPr marL="0" indent="0" algn="ctr">
              <a:lnSpc>
                <a:spcPct val="90000"/>
              </a:lnSpc>
              <a:spcBef>
                <a:spcPts val="0"/>
              </a:spcBef>
              <a:buNone/>
              <a:defRPr sz="1800" b="1">
                <a:solidFill>
                  <a:schemeClr val="accent4"/>
                </a:solidFill>
              </a:defRPr>
            </a:lvl1pPr>
            <a:lvl2pPr marL="502920" indent="0" algn="ctr">
              <a:buNone/>
              <a:defRPr sz="1600" b="1">
                <a:solidFill>
                  <a:schemeClr val="accent4"/>
                </a:solidFill>
              </a:defRPr>
            </a:lvl2pPr>
            <a:lvl3pPr marL="960120" indent="0" algn="ctr">
              <a:buNone/>
              <a:defRPr sz="1600" b="1">
                <a:solidFill>
                  <a:schemeClr val="accent4"/>
                </a:solidFill>
              </a:defRPr>
            </a:lvl3pPr>
            <a:lvl4pPr marL="1417320" indent="0" algn="ctr">
              <a:buNone/>
              <a:defRPr sz="1600" b="1">
                <a:solidFill>
                  <a:schemeClr val="accent4"/>
                </a:solidFill>
              </a:defRPr>
            </a:lvl4pPr>
            <a:lvl5pPr marL="1874520" indent="0" algn="ctr">
              <a:buNone/>
              <a:defRPr sz="1600" b="1">
                <a:solidFill>
                  <a:schemeClr val="accent4"/>
                </a:solidFill>
              </a:defRPr>
            </a:lvl5pPr>
          </a:lstStyle>
          <a:p>
            <a:pPr lvl="0"/>
            <a:r>
              <a:rPr lang="en-US"/>
              <a:t>Click to add text</a:t>
            </a:r>
          </a:p>
        </p:txBody>
      </p:sp>
      <p:pic>
        <p:nvPicPr>
          <p:cNvPr id="3" name="Graphic 2">
            <a:extLst>
              <a:ext uri="{FF2B5EF4-FFF2-40B4-BE49-F238E27FC236}">
                <a16:creationId xmlns:a16="http://schemas.microsoft.com/office/drawing/2014/main" id="{5C60BCC9-69BB-9B86-8C30-B5B790F2C2A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337266180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5 Content Boxes - Dark">
    <p:bg>
      <p:bgPr>
        <a:gradFill flip="none" rotWithShape="1">
          <a:gsLst>
            <a:gs pos="0">
              <a:schemeClr val="tx1"/>
            </a:gs>
            <a:gs pos="87000">
              <a:srgbClr val="011948"/>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bg1"/>
                </a:solidFill>
                <a:latin typeface="Aptos" panose="020B0004020202020204" pitchFamily="34" charset="0"/>
              </a:defRPr>
            </a:lvl1pPr>
          </a:lstStyle>
          <a:p>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8" y="2093743"/>
            <a:ext cx="2136299"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2742522" y="2093743"/>
            <a:ext cx="2136299"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5027846" y="2093743"/>
            <a:ext cx="2136299"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1" name="Rounded Rectangle 8">
            <a:extLst>
              <a:ext uri="{FF2B5EF4-FFF2-40B4-BE49-F238E27FC236}">
                <a16:creationId xmlns:a16="http://schemas.microsoft.com/office/drawing/2014/main" id="{D12A5789-B6BF-C615-9E80-7E0B6EE5E868}"/>
              </a:ext>
            </a:extLst>
          </p:cNvPr>
          <p:cNvSpPr/>
          <p:nvPr/>
        </p:nvSpPr>
        <p:spPr>
          <a:xfrm>
            <a:off x="7313170" y="2093743"/>
            <a:ext cx="2136299"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5" name="Rounded Rectangle 8">
            <a:extLst>
              <a:ext uri="{FF2B5EF4-FFF2-40B4-BE49-F238E27FC236}">
                <a16:creationId xmlns:a16="http://schemas.microsoft.com/office/drawing/2014/main" id="{029193BA-E4A4-601B-7B06-D0F7B57BAEDF}"/>
              </a:ext>
            </a:extLst>
          </p:cNvPr>
          <p:cNvSpPr/>
          <p:nvPr userDrawn="1"/>
        </p:nvSpPr>
        <p:spPr>
          <a:xfrm>
            <a:off x="9598495" y="2093743"/>
            <a:ext cx="2136299"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5" name="Footer Placeholder 4">
            <a:extLst>
              <a:ext uri="{FF2B5EF4-FFF2-40B4-BE49-F238E27FC236}">
                <a16:creationId xmlns:a16="http://schemas.microsoft.com/office/drawing/2014/main" id="{2E3EE30E-5CCA-CDB1-8748-DBF735C0AD1B}"/>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16" name="Slide Number Placeholder 5">
            <a:extLst>
              <a:ext uri="{FF2B5EF4-FFF2-40B4-BE49-F238E27FC236}">
                <a16:creationId xmlns:a16="http://schemas.microsoft.com/office/drawing/2014/main" id="{8B679B0E-2D51-708F-7307-EE6B54D0451B}"/>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3" name="Text Placeholder 18">
            <a:extLst>
              <a:ext uri="{FF2B5EF4-FFF2-40B4-BE49-F238E27FC236}">
                <a16:creationId xmlns:a16="http://schemas.microsoft.com/office/drawing/2014/main" id="{D8149D17-1FDD-279D-46FD-9B8E31FA169C}"/>
              </a:ext>
            </a:extLst>
          </p:cNvPr>
          <p:cNvSpPr>
            <a:spLocks noGrp="1"/>
          </p:cNvSpPr>
          <p:nvPr>
            <p:ph type="body" sz="quarter" idx="28" hasCustomPrompt="1"/>
          </p:nvPr>
        </p:nvSpPr>
        <p:spPr>
          <a:xfrm>
            <a:off x="533685" y="2157776"/>
            <a:ext cx="2003188" cy="1494802"/>
          </a:xfrm>
        </p:spPr>
        <p:txBody>
          <a:bodyPr anchor="b"/>
          <a:lstStyle>
            <a:lvl1pPr marL="0" indent="0" algn="ctr">
              <a:lnSpc>
                <a:spcPct val="90000"/>
              </a:lnSpc>
              <a:spcBef>
                <a:spcPts val="0"/>
              </a:spcBef>
              <a:buNone/>
              <a:defRPr sz="1800" b="1">
                <a:solidFill>
                  <a:schemeClr val="accent4"/>
                </a:solidFill>
              </a:defRPr>
            </a:lvl1pPr>
            <a:lvl2pPr marL="502920" indent="0" algn="ctr">
              <a:buNone/>
              <a:defRPr sz="1600" b="1">
                <a:solidFill>
                  <a:schemeClr val="accent4"/>
                </a:solidFill>
              </a:defRPr>
            </a:lvl2pPr>
            <a:lvl3pPr marL="960120" indent="0" algn="ctr">
              <a:buNone/>
              <a:defRPr sz="1600" b="1">
                <a:solidFill>
                  <a:schemeClr val="accent4"/>
                </a:solidFill>
              </a:defRPr>
            </a:lvl3pPr>
            <a:lvl4pPr marL="1417320" indent="0" algn="ctr">
              <a:buNone/>
              <a:defRPr sz="1600" b="1">
                <a:solidFill>
                  <a:schemeClr val="accent4"/>
                </a:solidFill>
              </a:defRPr>
            </a:lvl4pPr>
            <a:lvl5pPr marL="1874520" indent="0" algn="ctr">
              <a:buNone/>
              <a:defRPr sz="1600" b="1">
                <a:solidFill>
                  <a:schemeClr val="accent4"/>
                </a:solidFill>
              </a:defRPr>
            </a:lvl5pPr>
          </a:lstStyle>
          <a:p>
            <a:pPr lvl="0"/>
            <a:r>
              <a:rPr lang="en-US"/>
              <a:t>Click to add text</a:t>
            </a:r>
          </a:p>
        </p:txBody>
      </p:sp>
      <p:sp>
        <p:nvSpPr>
          <p:cNvPr id="4" name="Text Placeholder 18">
            <a:extLst>
              <a:ext uri="{FF2B5EF4-FFF2-40B4-BE49-F238E27FC236}">
                <a16:creationId xmlns:a16="http://schemas.microsoft.com/office/drawing/2014/main" id="{B4C11674-BBF6-F5DA-7EC6-9943383AF3EE}"/>
              </a:ext>
            </a:extLst>
          </p:cNvPr>
          <p:cNvSpPr>
            <a:spLocks noGrp="1"/>
          </p:cNvSpPr>
          <p:nvPr>
            <p:ph type="body" sz="quarter" idx="29" hasCustomPrompt="1"/>
          </p:nvPr>
        </p:nvSpPr>
        <p:spPr>
          <a:xfrm>
            <a:off x="2809077" y="2157776"/>
            <a:ext cx="2003188" cy="1494802"/>
          </a:xfrm>
        </p:spPr>
        <p:txBody>
          <a:bodyPr anchor="b"/>
          <a:lstStyle>
            <a:lvl1pPr marL="0" indent="0" algn="ctr">
              <a:lnSpc>
                <a:spcPct val="90000"/>
              </a:lnSpc>
              <a:spcBef>
                <a:spcPts val="0"/>
              </a:spcBef>
              <a:buNone/>
              <a:defRPr sz="1800" b="1">
                <a:solidFill>
                  <a:schemeClr val="accent4"/>
                </a:solidFill>
              </a:defRPr>
            </a:lvl1pPr>
            <a:lvl2pPr marL="502920" indent="0" algn="ctr">
              <a:buNone/>
              <a:defRPr sz="1600" b="1">
                <a:solidFill>
                  <a:schemeClr val="accent4"/>
                </a:solidFill>
              </a:defRPr>
            </a:lvl2pPr>
            <a:lvl3pPr marL="960120" indent="0" algn="ctr">
              <a:buNone/>
              <a:defRPr sz="1600" b="1">
                <a:solidFill>
                  <a:schemeClr val="accent4"/>
                </a:solidFill>
              </a:defRPr>
            </a:lvl3pPr>
            <a:lvl4pPr marL="1417320" indent="0" algn="ctr">
              <a:buNone/>
              <a:defRPr sz="1600" b="1">
                <a:solidFill>
                  <a:schemeClr val="accent4"/>
                </a:solidFill>
              </a:defRPr>
            </a:lvl4pPr>
            <a:lvl5pPr marL="1874520" indent="0" algn="ctr">
              <a:buNone/>
              <a:defRPr sz="1600" b="1">
                <a:solidFill>
                  <a:schemeClr val="accent4"/>
                </a:solidFill>
              </a:defRPr>
            </a:lvl5pPr>
          </a:lstStyle>
          <a:p>
            <a:pPr lvl="0"/>
            <a:r>
              <a:rPr lang="en-US"/>
              <a:t>Click to add text</a:t>
            </a:r>
          </a:p>
        </p:txBody>
      </p:sp>
      <p:sp>
        <p:nvSpPr>
          <p:cNvPr id="6" name="Text Placeholder 18">
            <a:extLst>
              <a:ext uri="{FF2B5EF4-FFF2-40B4-BE49-F238E27FC236}">
                <a16:creationId xmlns:a16="http://schemas.microsoft.com/office/drawing/2014/main" id="{EB175DA0-234F-0FFA-4CB7-1A05A1857FC7}"/>
              </a:ext>
            </a:extLst>
          </p:cNvPr>
          <p:cNvSpPr>
            <a:spLocks noGrp="1"/>
          </p:cNvSpPr>
          <p:nvPr>
            <p:ph type="body" sz="quarter" idx="30" hasCustomPrompt="1"/>
          </p:nvPr>
        </p:nvSpPr>
        <p:spPr>
          <a:xfrm>
            <a:off x="5094401" y="2157776"/>
            <a:ext cx="2003188" cy="1494802"/>
          </a:xfrm>
        </p:spPr>
        <p:txBody>
          <a:bodyPr anchor="b"/>
          <a:lstStyle>
            <a:lvl1pPr marL="0" indent="0" algn="ctr">
              <a:lnSpc>
                <a:spcPct val="90000"/>
              </a:lnSpc>
              <a:spcBef>
                <a:spcPts val="0"/>
              </a:spcBef>
              <a:buNone/>
              <a:defRPr sz="1800" b="1">
                <a:solidFill>
                  <a:schemeClr val="accent4"/>
                </a:solidFill>
              </a:defRPr>
            </a:lvl1pPr>
            <a:lvl2pPr marL="502920" indent="0" algn="ctr">
              <a:buNone/>
              <a:defRPr sz="1600" b="1">
                <a:solidFill>
                  <a:schemeClr val="accent4"/>
                </a:solidFill>
              </a:defRPr>
            </a:lvl2pPr>
            <a:lvl3pPr marL="960120" indent="0" algn="ctr">
              <a:buNone/>
              <a:defRPr sz="1600" b="1">
                <a:solidFill>
                  <a:schemeClr val="accent4"/>
                </a:solidFill>
              </a:defRPr>
            </a:lvl3pPr>
            <a:lvl4pPr marL="1417320" indent="0" algn="ctr">
              <a:buNone/>
              <a:defRPr sz="1600" b="1">
                <a:solidFill>
                  <a:schemeClr val="accent4"/>
                </a:solidFill>
              </a:defRPr>
            </a:lvl4pPr>
            <a:lvl5pPr marL="1874520" indent="0" algn="ctr">
              <a:buNone/>
              <a:defRPr sz="1600" b="1">
                <a:solidFill>
                  <a:schemeClr val="accent4"/>
                </a:solidFill>
              </a:defRPr>
            </a:lvl5pPr>
          </a:lstStyle>
          <a:p>
            <a:pPr lvl="0"/>
            <a:r>
              <a:rPr lang="en-US"/>
              <a:t>Click to add text</a:t>
            </a:r>
          </a:p>
        </p:txBody>
      </p:sp>
      <p:sp>
        <p:nvSpPr>
          <p:cNvPr id="7" name="Text Placeholder 18">
            <a:extLst>
              <a:ext uri="{FF2B5EF4-FFF2-40B4-BE49-F238E27FC236}">
                <a16:creationId xmlns:a16="http://schemas.microsoft.com/office/drawing/2014/main" id="{E76998A8-604C-E0C7-B968-06AD57ACCD5D}"/>
              </a:ext>
            </a:extLst>
          </p:cNvPr>
          <p:cNvSpPr>
            <a:spLocks noGrp="1"/>
          </p:cNvSpPr>
          <p:nvPr>
            <p:ph type="body" sz="quarter" idx="31" hasCustomPrompt="1"/>
          </p:nvPr>
        </p:nvSpPr>
        <p:spPr>
          <a:xfrm>
            <a:off x="7379735" y="2157776"/>
            <a:ext cx="2003188" cy="1494802"/>
          </a:xfrm>
        </p:spPr>
        <p:txBody>
          <a:bodyPr anchor="b"/>
          <a:lstStyle>
            <a:lvl1pPr marL="0" indent="0" algn="ctr">
              <a:lnSpc>
                <a:spcPct val="90000"/>
              </a:lnSpc>
              <a:spcBef>
                <a:spcPts val="0"/>
              </a:spcBef>
              <a:buNone/>
              <a:defRPr sz="1800" b="1">
                <a:solidFill>
                  <a:schemeClr val="accent4"/>
                </a:solidFill>
              </a:defRPr>
            </a:lvl1pPr>
            <a:lvl2pPr marL="502920" indent="0" algn="ctr">
              <a:buNone/>
              <a:defRPr sz="1600" b="1">
                <a:solidFill>
                  <a:schemeClr val="accent4"/>
                </a:solidFill>
              </a:defRPr>
            </a:lvl2pPr>
            <a:lvl3pPr marL="960120" indent="0" algn="ctr">
              <a:buNone/>
              <a:defRPr sz="1600" b="1">
                <a:solidFill>
                  <a:schemeClr val="accent4"/>
                </a:solidFill>
              </a:defRPr>
            </a:lvl3pPr>
            <a:lvl4pPr marL="1417320" indent="0" algn="ctr">
              <a:buNone/>
              <a:defRPr sz="1600" b="1">
                <a:solidFill>
                  <a:schemeClr val="accent4"/>
                </a:solidFill>
              </a:defRPr>
            </a:lvl4pPr>
            <a:lvl5pPr marL="1874520" indent="0" algn="ctr">
              <a:buNone/>
              <a:defRPr sz="1600" b="1">
                <a:solidFill>
                  <a:schemeClr val="accent4"/>
                </a:solidFill>
              </a:defRPr>
            </a:lvl5pPr>
          </a:lstStyle>
          <a:p>
            <a:pPr lvl="0"/>
            <a:r>
              <a:rPr lang="en-US"/>
              <a:t>Click to add text</a:t>
            </a:r>
          </a:p>
        </p:txBody>
      </p:sp>
      <p:sp>
        <p:nvSpPr>
          <p:cNvPr id="17" name="Text Placeholder 18">
            <a:extLst>
              <a:ext uri="{FF2B5EF4-FFF2-40B4-BE49-F238E27FC236}">
                <a16:creationId xmlns:a16="http://schemas.microsoft.com/office/drawing/2014/main" id="{FE3E68CA-A050-67CB-BBA6-B15831D56035}"/>
              </a:ext>
            </a:extLst>
          </p:cNvPr>
          <p:cNvSpPr>
            <a:spLocks noGrp="1"/>
          </p:cNvSpPr>
          <p:nvPr>
            <p:ph type="body" sz="quarter" idx="32" hasCustomPrompt="1"/>
          </p:nvPr>
        </p:nvSpPr>
        <p:spPr>
          <a:xfrm>
            <a:off x="9665059" y="2157776"/>
            <a:ext cx="2003188" cy="1494802"/>
          </a:xfrm>
        </p:spPr>
        <p:txBody>
          <a:bodyPr anchor="b"/>
          <a:lstStyle>
            <a:lvl1pPr marL="0" indent="0" algn="ctr">
              <a:lnSpc>
                <a:spcPct val="90000"/>
              </a:lnSpc>
              <a:spcBef>
                <a:spcPts val="0"/>
              </a:spcBef>
              <a:buNone/>
              <a:defRPr sz="1800" b="1">
                <a:solidFill>
                  <a:schemeClr val="accent4"/>
                </a:solidFill>
              </a:defRPr>
            </a:lvl1pPr>
            <a:lvl2pPr marL="502920" indent="0" algn="ctr">
              <a:buNone/>
              <a:defRPr sz="1600" b="1">
                <a:solidFill>
                  <a:schemeClr val="accent4"/>
                </a:solidFill>
              </a:defRPr>
            </a:lvl2pPr>
            <a:lvl3pPr marL="960120" indent="0" algn="ctr">
              <a:buNone/>
              <a:defRPr sz="1600" b="1">
                <a:solidFill>
                  <a:schemeClr val="accent4"/>
                </a:solidFill>
              </a:defRPr>
            </a:lvl3pPr>
            <a:lvl4pPr marL="1417320" indent="0" algn="ctr">
              <a:buNone/>
              <a:defRPr sz="1600" b="1">
                <a:solidFill>
                  <a:schemeClr val="accent4"/>
                </a:solidFill>
              </a:defRPr>
            </a:lvl4pPr>
            <a:lvl5pPr marL="1874520" indent="0" algn="ctr">
              <a:buNone/>
              <a:defRPr sz="1600" b="1">
                <a:solidFill>
                  <a:schemeClr val="accent4"/>
                </a:solidFill>
              </a:defRPr>
            </a:lvl5pPr>
          </a:lstStyle>
          <a:p>
            <a:pPr lvl="0"/>
            <a:r>
              <a:rPr lang="en-US"/>
              <a:t>Click to add text</a:t>
            </a:r>
          </a:p>
        </p:txBody>
      </p:sp>
      <p:sp>
        <p:nvSpPr>
          <p:cNvPr id="19" name="Text Placeholder 5">
            <a:extLst>
              <a:ext uri="{FF2B5EF4-FFF2-40B4-BE49-F238E27FC236}">
                <a16:creationId xmlns:a16="http://schemas.microsoft.com/office/drawing/2014/main" id="{99A3DB42-306E-F996-3DAD-D19C3506DCBD}"/>
              </a:ext>
            </a:extLst>
          </p:cNvPr>
          <p:cNvSpPr>
            <a:spLocks noGrp="1"/>
          </p:cNvSpPr>
          <p:nvPr>
            <p:ph type="body" sz="quarter" idx="25" hasCustomPrompt="1"/>
          </p:nvPr>
        </p:nvSpPr>
        <p:spPr>
          <a:xfrm>
            <a:off x="533686" y="3716610"/>
            <a:ext cx="2003188"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20" name="Text Placeholder 5">
            <a:extLst>
              <a:ext uri="{FF2B5EF4-FFF2-40B4-BE49-F238E27FC236}">
                <a16:creationId xmlns:a16="http://schemas.microsoft.com/office/drawing/2014/main" id="{6EA25632-46FA-5687-F84F-9F4D1D48B5EB}"/>
              </a:ext>
            </a:extLst>
          </p:cNvPr>
          <p:cNvSpPr>
            <a:spLocks noGrp="1"/>
          </p:cNvSpPr>
          <p:nvPr>
            <p:ph type="body" sz="quarter" idx="33" hasCustomPrompt="1"/>
          </p:nvPr>
        </p:nvSpPr>
        <p:spPr>
          <a:xfrm>
            <a:off x="2809077" y="3716610"/>
            <a:ext cx="2003188"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21" name="Text Placeholder 5">
            <a:extLst>
              <a:ext uri="{FF2B5EF4-FFF2-40B4-BE49-F238E27FC236}">
                <a16:creationId xmlns:a16="http://schemas.microsoft.com/office/drawing/2014/main" id="{E70D5DB0-C58F-5B6E-45D3-25246CCE0D6E}"/>
              </a:ext>
            </a:extLst>
          </p:cNvPr>
          <p:cNvSpPr>
            <a:spLocks noGrp="1"/>
          </p:cNvSpPr>
          <p:nvPr>
            <p:ph type="body" sz="quarter" idx="34" hasCustomPrompt="1"/>
          </p:nvPr>
        </p:nvSpPr>
        <p:spPr>
          <a:xfrm>
            <a:off x="5104344" y="3716610"/>
            <a:ext cx="2003188"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29" name="Text Placeholder 5">
            <a:extLst>
              <a:ext uri="{FF2B5EF4-FFF2-40B4-BE49-F238E27FC236}">
                <a16:creationId xmlns:a16="http://schemas.microsoft.com/office/drawing/2014/main" id="{8AE1EBB8-7A17-D817-6791-07EDFB3E9B4F}"/>
              </a:ext>
            </a:extLst>
          </p:cNvPr>
          <p:cNvSpPr>
            <a:spLocks noGrp="1"/>
          </p:cNvSpPr>
          <p:nvPr>
            <p:ph type="body" sz="quarter" idx="35" hasCustomPrompt="1"/>
          </p:nvPr>
        </p:nvSpPr>
        <p:spPr>
          <a:xfrm>
            <a:off x="7379735" y="3716610"/>
            <a:ext cx="2003188"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30" name="Text Placeholder 5">
            <a:extLst>
              <a:ext uri="{FF2B5EF4-FFF2-40B4-BE49-F238E27FC236}">
                <a16:creationId xmlns:a16="http://schemas.microsoft.com/office/drawing/2014/main" id="{2A841459-966D-786B-97FC-85BF9D70D127}"/>
              </a:ext>
            </a:extLst>
          </p:cNvPr>
          <p:cNvSpPr>
            <a:spLocks noGrp="1"/>
          </p:cNvSpPr>
          <p:nvPr>
            <p:ph type="body" sz="quarter" idx="36" hasCustomPrompt="1"/>
          </p:nvPr>
        </p:nvSpPr>
        <p:spPr>
          <a:xfrm>
            <a:off x="9665059" y="3716610"/>
            <a:ext cx="2003188"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pic>
        <p:nvPicPr>
          <p:cNvPr id="12" name="Graphic 11">
            <a:extLst>
              <a:ext uri="{FF2B5EF4-FFF2-40B4-BE49-F238E27FC236}">
                <a16:creationId xmlns:a16="http://schemas.microsoft.com/office/drawing/2014/main" id="{DA113765-B380-B5DC-CA33-4EE4052F748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41809642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4 Content Boxes - Dark">
    <p:bg>
      <p:bgPr>
        <a:gradFill flip="none" rotWithShape="1">
          <a:gsLst>
            <a:gs pos="0">
              <a:schemeClr val="tx1"/>
            </a:gs>
            <a:gs pos="100000">
              <a:srgbClr val="011948"/>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bg1"/>
                </a:solidFill>
                <a:latin typeface="Aptos" panose="020B0004020202020204" pitchFamily="34" charset="0"/>
              </a:defRPr>
            </a:lvl1pPr>
          </a:lstStyle>
          <a:p>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8" y="2093743"/>
            <a:ext cx="2697480"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3317238" y="2093743"/>
            <a:ext cx="2697480"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6177278" y="2093743"/>
            <a:ext cx="2697480"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1" name="Rounded Rectangle 8">
            <a:extLst>
              <a:ext uri="{FF2B5EF4-FFF2-40B4-BE49-F238E27FC236}">
                <a16:creationId xmlns:a16="http://schemas.microsoft.com/office/drawing/2014/main" id="{D12A5789-B6BF-C615-9E80-7E0B6EE5E868}"/>
              </a:ext>
            </a:extLst>
          </p:cNvPr>
          <p:cNvSpPr/>
          <p:nvPr/>
        </p:nvSpPr>
        <p:spPr>
          <a:xfrm>
            <a:off x="9037319" y="2093743"/>
            <a:ext cx="2697480"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8" name="Text Placeholder 17">
            <a:extLst>
              <a:ext uri="{FF2B5EF4-FFF2-40B4-BE49-F238E27FC236}">
                <a16:creationId xmlns:a16="http://schemas.microsoft.com/office/drawing/2014/main" id="{827CD562-CB75-611F-7834-3D7C5056AD44}"/>
              </a:ext>
            </a:extLst>
          </p:cNvPr>
          <p:cNvSpPr>
            <a:spLocks noGrp="1"/>
          </p:cNvSpPr>
          <p:nvPr>
            <p:ph type="body" sz="quarter" idx="11"/>
          </p:nvPr>
        </p:nvSpPr>
        <p:spPr>
          <a:xfrm>
            <a:off x="3377797" y="2127284"/>
            <a:ext cx="2561569"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23" name="Text Placeholder 17">
            <a:extLst>
              <a:ext uri="{FF2B5EF4-FFF2-40B4-BE49-F238E27FC236}">
                <a16:creationId xmlns:a16="http://schemas.microsoft.com/office/drawing/2014/main" id="{3D66C29C-674D-86BF-7E80-1334A7074BEB}"/>
              </a:ext>
            </a:extLst>
          </p:cNvPr>
          <p:cNvSpPr>
            <a:spLocks noGrp="1"/>
          </p:cNvSpPr>
          <p:nvPr>
            <p:ph type="body" sz="quarter" idx="13"/>
          </p:nvPr>
        </p:nvSpPr>
        <p:spPr>
          <a:xfrm>
            <a:off x="518795" y="2127284"/>
            <a:ext cx="2560320"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25" name="Text Placeholder 17">
            <a:extLst>
              <a:ext uri="{FF2B5EF4-FFF2-40B4-BE49-F238E27FC236}">
                <a16:creationId xmlns:a16="http://schemas.microsoft.com/office/drawing/2014/main" id="{865CD29C-0978-0EEE-2176-EBF84B9AC898}"/>
              </a:ext>
            </a:extLst>
          </p:cNvPr>
          <p:cNvSpPr>
            <a:spLocks noGrp="1"/>
          </p:cNvSpPr>
          <p:nvPr>
            <p:ph type="body" sz="quarter" idx="15"/>
          </p:nvPr>
        </p:nvSpPr>
        <p:spPr>
          <a:xfrm>
            <a:off x="9104559" y="2127284"/>
            <a:ext cx="2568645"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27" name="Text Placeholder 17">
            <a:extLst>
              <a:ext uri="{FF2B5EF4-FFF2-40B4-BE49-F238E27FC236}">
                <a16:creationId xmlns:a16="http://schemas.microsoft.com/office/drawing/2014/main" id="{F4379AB0-3487-B365-098B-787C9CB47E50}"/>
              </a:ext>
            </a:extLst>
          </p:cNvPr>
          <p:cNvSpPr>
            <a:spLocks noGrp="1"/>
          </p:cNvSpPr>
          <p:nvPr>
            <p:ph type="body" sz="quarter" idx="17"/>
          </p:nvPr>
        </p:nvSpPr>
        <p:spPr>
          <a:xfrm>
            <a:off x="6240660" y="2127284"/>
            <a:ext cx="2567567"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14" name="Footer Placeholder 4">
            <a:extLst>
              <a:ext uri="{FF2B5EF4-FFF2-40B4-BE49-F238E27FC236}">
                <a16:creationId xmlns:a16="http://schemas.microsoft.com/office/drawing/2014/main" id="{50A669D3-A1BA-506C-C25A-95BED032B24F}"/>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15" name="Slide Number Placeholder 5">
            <a:extLst>
              <a:ext uri="{FF2B5EF4-FFF2-40B4-BE49-F238E27FC236}">
                <a16:creationId xmlns:a16="http://schemas.microsoft.com/office/drawing/2014/main" id="{F03AB805-16C9-7F24-B8AD-3BD827E40C4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3" name="Text Placeholder 5">
            <a:extLst>
              <a:ext uri="{FF2B5EF4-FFF2-40B4-BE49-F238E27FC236}">
                <a16:creationId xmlns:a16="http://schemas.microsoft.com/office/drawing/2014/main" id="{6E1078C9-3137-3782-9652-7E9269EA646B}"/>
              </a:ext>
            </a:extLst>
          </p:cNvPr>
          <p:cNvSpPr>
            <a:spLocks noGrp="1"/>
          </p:cNvSpPr>
          <p:nvPr>
            <p:ph type="body" sz="quarter" idx="25" hasCustomPrompt="1"/>
          </p:nvPr>
        </p:nvSpPr>
        <p:spPr>
          <a:xfrm>
            <a:off x="533685" y="3716610"/>
            <a:ext cx="2560319"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4" name="Text Placeholder 5">
            <a:extLst>
              <a:ext uri="{FF2B5EF4-FFF2-40B4-BE49-F238E27FC236}">
                <a16:creationId xmlns:a16="http://schemas.microsoft.com/office/drawing/2014/main" id="{FFECCC06-262D-3988-7178-6CFA139AD511}"/>
              </a:ext>
            </a:extLst>
          </p:cNvPr>
          <p:cNvSpPr>
            <a:spLocks noGrp="1"/>
          </p:cNvSpPr>
          <p:nvPr>
            <p:ph type="body" sz="quarter" idx="33" hasCustomPrompt="1"/>
          </p:nvPr>
        </p:nvSpPr>
        <p:spPr>
          <a:xfrm>
            <a:off x="3377796" y="3716610"/>
            <a:ext cx="2560319"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6" name="Text Placeholder 5">
            <a:extLst>
              <a:ext uri="{FF2B5EF4-FFF2-40B4-BE49-F238E27FC236}">
                <a16:creationId xmlns:a16="http://schemas.microsoft.com/office/drawing/2014/main" id="{EB08F657-ED7A-8434-FAC9-59796133046F}"/>
              </a:ext>
            </a:extLst>
          </p:cNvPr>
          <p:cNvSpPr>
            <a:spLocks noGrp="1"/>
          </p:cNvSpPr>
          <p:nvPr>
            <p:ph type="body" sz="quarter" idx="34" hasCustomPrompt="1"/>
          </p:nvPr>
        </p:nvSpPr>
        <p:spPr>
          <a:xfrm>
            <a:off x="6240659" y="3716610"/>
            <a:ext cx="2560319"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7" name="Text Placeholder 5">
            <a:extLst>
              <a:ext uri="{FF2B5EF4-FFF2-40B4-BE49-F238E27FC236}">
                <a16:creationId xmlns:a16="http://schemas.microsoft.com/office/drawing/2014/main" id="{DC06036C-AADC-FCF6-D250-67F5548C91AB}"/>
              </a:ext>
            </a:extLst>
          </p:cNvPr>
          <p:cNvSpPr>
            <a:spLocks noGrp="1"/>
          </p:cNvSpPr>
          <p:nvPr>
            <p:ph type="body" sz="quarter" idx="35" hasCustomPrompt="1"/>
          </p:nvPr>
        </p:nvSpPr>
        <p:spPr>
          <a:xfrm>
            <a:off x="9104558" y="3716610"/>
            <a:ext cx="2560319"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pic>
        <p:nvPicPr>
          <p:cNvPr id="12" name="Graphic 11">
            <a:extLst>
              <a:ext uri="{FF2B5EF4-FFF2-40B4-BE49-F238E27FC236}">
                <a16:creationId xmlns:a16="http://schemas.microsoft.com/office/drawing/2014/main" id="{AD15648E-7592-19E3-2A9A-9EB627C66BE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31156779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 Content Boxes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bg1"/>
                </a:solidFill>
                <a:latin typeface="Aptos" panose="020B0004020202020204" pitchFamily="34" charset="0"/>
              </a:defRPr>
            </a:lvl1pPr>
          </a:lstStyle>
          <a:p>
            <a:endParaRPr lang="en-US"/>
          </a:p>
        </p:txBody>
      </p:sp>
      <p:sp>
        <p:nvSpPr>
          <p:cNvPr id="6" name="Footer Placeholder 4">
            <a:extLst>
              <a:ext uri="{FF2B5EF4-FFF2-40B4-BE49-F238E27FC236}">
                <a16:creationId xmlns:a16="http://schemas.microsoft.com/office/drawing/2014/main" id="{FF9B336A-67C0-DB28-9CA9-34F1FE70EF81}"/>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7" name="Slide Number Placeholder 5">
            <a:extLst>
              <a:ext uri="{FF2B5EF4-FFF2-40B4-BE49-F238E27FC236}">
                <a16:creationId xmlns:a16="http://schemas.microsoft.com/office/drawing/2014/main" id="{B963FED8-2524-14E4-C8FD-BA5B69740397}"/>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8" y="2093744"/>
            <a:ext cx="3611880" cy="3190241"/>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4290059" y="2093744"/>
            <a:ext cx="3611880" cy="3190241"/>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8122920" y="2093744"/>
            <a:ext cx="3611880" cy="3190241"/>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3" name="Text Placeholder 17">
            <a:extLst>
              <a:ext uri="{FF2B5EF4-FFF2-40B4-BE49-F238E27FC236}">
                <a16:creationId xmlns:a16="http://schemas.microsoft.com/office/drawing/2014/main" id="{FE40D46B-C74E-76C3-1B3C-4805FD999139}"/>
              </a:ext>
            </a:extLst>
          </p:cNvPr>
          <p:cNvSpPr>
            <a:spLocks noGrp="1"/>
          </p:cNvSpPr>
          <p:nvPr>
            <p:ph type="body" sz="quarter" idx="11"/>
          </p:nvPr>
        </p:nvSpPr>
        <p:spPr>
          <a:xfrm>
            <a:off x="4363550" y="2127284"/>
            <a:ext cx="3476415"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4" name="Text Placeholder 17">
            <a:extLst>
              <a:ext uri="{FF2B5EF4-FFF2-40B4-BE49-F238E27FC236}">
                <a16:creationId xmlns:a16="http://schemas.microsoft.com/office/drawing/2014/main" id="{773AE7D4-0265-49FF-BBC3-EE913115B5E1}"/>
              </a:ext>
            </a:extLst>
          </p:cNvPr>
          <p:cNvSpPr>
            <a:spLocks noGrp="1"/>
          </p:cNvSpPr>
          <p:nvPr>
            <p:ph type="body" sz="quarter" idx="13"/>
          </p:nvPr>
        </p:nvSpPr>
        <p:spPr>
          <a:xfrm>
            <a:off x="518795" y="2127284"/>
            <a:ext cx="3474720"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11" name="Text Placeholder 17">
            <a:extLst>
              <a:ext uri="{FF2B5EF4-FFF2-40B4-BE49-F238E27FC236}">
                <a16:creationId xmlns:a16="http://schemas.microsoft.com/office/drawing/2014/main" id="{31F11588-ACDE-905E-3D08-E556EDAD543A}"/>
              </a:ext>
            </a:extLst>
          </p:cNvPr>
          <p:cNvSpPr>
            <a:spLocks noGrp="1"/>
          </p:cNvSpPr>
          <p:nvPr>
            <p:ph type="body" sz="quarter" idx="17"/>
          </p:nvPr>
        </p:nvSpPr>
        <p:spPr>
          <a:xfrm>
            <a:off x="8194879" y="2127284"/>
            <a:ext cx="3484555"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12" name="Text Placeholder 5">
            <a:extLst>
              <a:ext uri="{FF2B5EF4-FFF2-40B4-BE49-F238E27FC236}">
                <a16:creationId xmlns:a16="http://schemas.microsoft.com/office/drawing/2014/main" id="{1E76D8EA-DA7B-7E92-3246-E0E5A9C7C640}"/>
              </a:ext>
            </a:extLst>
          </p:cNvPr>
          <p:cNvSpPr>
            <a:spLocks noGrp="1"/>
          </p:cNvSpPr>
          <p:nvPr>
            <p:ph type="body" sz="quarter" idx="25" hasCustomPrompt="1"/>
          </p:nvPr>
        </p:nvSpPr>
        <p:spPr>
          <a:xfrm>
            <a:off x="533685" y="3716610"/>
            <a:ext cx="3459830"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13" name="Text Placeholder 5">
            <a:extLst>
              <a:ext uri="{FF2B5EF4-FFF2-40B4-BE49-F238E27FC236}">
                <a16:creationId xmlns:a16="http://schemas.microsoft.com/office/drawing/2014/main" id="{FB0BFC43-FF1B-02FE-6093-5016E7B4EA5F}"/>
              </a:ext>
            </a:extLst>
          </p:cNvPr>
          <p:cNvSpPr>
            <a:spLocks noGrp="1"/>
          </p:cNvSpPr>
          <p:nvPr>
            <p:ph type="body" sz="quarter" idx="33" hasCustomPrompt="1"/>
          </p:nvPr>
        </p:nvSpPr>
        <p:spPr>
          <a:xfrm>
            <a:off x="4363550" y="3716610"/>
            <a:ext cx="3459830"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14" name="Text Placeholder 5">
            <a:extLst>
              <a:ext uri="{FF2B5EF4-FFF2-40B4-BE49-F238E27FC236}">
                <a16:creationId xmlns:a16="http://schemas.microsoft.com/office/drawing/2014/main" id="{2CCCD3AD-95A1-4E45-3FE6-57CA7C04EF52}"/>
              </a:ext>
            </a:extLst>
          </p:cNvPr>
          <p:cNvSpPr>
            <a:spLocks noGrp="1"/>
          </p:cNvSpPr>
          <p:nvPr>
            <p:ph type="body" sz="quarter" idx="34" hasCustomPrompt="1"/>
          </p:nvPr>
        </p:nvSpPr>
        <p:spPr>
          <a:xfrm>
            <a:off x="8194879" y="3716610"/>
            <a:ext cx="3459830"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pic>
        <p:nvPicPr>
          <p:cNvPr id="15" name="Graphic 14">
            <a:extLst>
              <a:ext uri="{FF2B5EF4-FFF2-40B4-BE49-F238E27FC236}">
                <a16:creationId xmlns:a16="http://schemas.microsoft.com/office/drawing/2014/main" id="{027E54AF-DD39-578A-5731-579F5BF695A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365734462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 Content Boxes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bg1"/>
                </a:solidFill>
                <a:latin typeface="Aptos" panose="020B0004020202020204" pitchFamily="34" charset="0"/>
              </a:defRPr>
            </a:lvl1pPr>
          </a:lstStyle>
          <a:p>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7" y="2093744"/>
            <a:ext cx="5532120" cy="3190241"/>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6202680" y="2093744"/>
            <a:ext cx="5532120" cy="3190241"/>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22" name="Text Placeholder 21">
            <a:extLst>
              <a:ext uri="{FF2B5EF4-FFF2-40B4-BE49-F238E27FC236}">
                <a16:creationId xmlns:a16="http://schemas.microsoft.com/office/drawing/2014/main" id="{2BF23D7A-A6B3-F7CF-5F22-6B7321B32848}"/>
              </a:ext>
            </a:extLst>
          </p:cNvPr>
          <p:cNvSpPr>
            <a:spLocks noGrp="1"/>
          </p:cNvSpPr>
          <p:nvPr userDrawn="1">
            <p:ph type="body" sz="quarter" idx="12"/>
          </p:nvPr>
        </p:nvSpPr>
        <p:spPr>
          <a:xfrm>
            <a:off x="6282349" y="3707328"/>
            <a:ext cx="5369039" cy="1494802"/>
          </a:xfrm>
          <a:noFill/>
        </p:spPr>
        <p:txBody>
          <a:bodyPr wrap="square">
            <a:noAutofit/>
          </a:bodyPr>
          <a:lstStyle>
            <a:lvl1pPr marL="0" indent="0" algn="ctr">
              <a:lnSpc>
                <a:spcPct val="114000"/>
              </a:lnSpc>
              <a:spcBef>
                <a:spcPts val="600"/>
              </a:spcBef>
              <a:buNone/>
              <a:defRPr lang="en-US" sz="1200" dirty="0" smtClean="0">
                <a:solidFill>
                  <a:schemeClr val="bg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endParaRPr lang="en-US"/>
          </a:p>
        </p:txBody>
      </p:sp>
      <p:sp>
        <p:nvSpPr>
          <p:cNvPr id="24" name="Text Placeholder 21">
            <a:extLst>
              <a:ext uri="{FF2B5EF4-FFF2-40B4-BE49-F238E27FC236}">
                <a16:creationId xmlns:a16="http://schemas.microsoft.com/office/drawing/2014/main" id="{A38E60D5-800D-0A50-32E4-D31076236AEB}"/>
              </a:ext>
            </a:extLst>
          </p:cNvPr>
          <p:cNvSpPr>
            <a:spLocks noGrp="1"/>
          </p:cNvSpPr>
          <p:nvPr userDrawn="1">
            <p:ph type="body" sz="quarter" idx="14"/>
          </p:nvPr>
        </p:nvSpPr>
        <p:spPr>
          <a:xfrm>
            <a:off x="547219" y="3707328"/>
            <a:ext cx="5379798" cy="1494802"/>
          </a:xfrm>
          <a:noFill/>
        </p:spPr>
        <p:txBody>
          <a:bodyPr wrap="square">
            <a:noAutofit/>
          </a:bodyPr>
          <a:lstStyle>
            <a:lvl1pPr marL="0" indent="0" algn="ctr">
              <a:lnSpc>
                <a:spcPct val="114000"/>
              </a:lnSpc>
              <a:spcBef>
                <a:spcPts val="600"/>
              </a:spcBef>
              <a:buNone/>
              <a:defRPr lang="en-US" sz="1200" dirty="0" smtClean="0">
                <a:solidFill>
                  <a:schemeClr val="bg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endParaRPr lang="en-US"/>
          </a:p>
        </p:txBody>
      </p:sp>
      <p:sp>
        <p:nvSpPr>
          <p:cNvPr id="10" name="Footer Placeholder 4">
            <a:extLst>
              <a:ext uri="{FF2B5EF4-FFF2-40B4-BE49-F238E27FC236}">
                <a16:creationId xmlns:a16="http://schemas.microsoft.com/office/drawing/2014/main" id="{D3FFBD2E-1933-89C8-3F4D-F8165FD70474}"/>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11" name="Slide Number Placeholder 5">
            <a:extLst>
              <a:ext uri="{FF2B5EF4-FFF2-40B4-BE49-F238E27FC236}">
                <a16:creationId xmlns:a16="http://schemas.microsoft.com/office/drawing/2014/main" id="{E901388C-5008-3331-C983-CBAA51A7B96E}"/>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3" name="Text Placeholder 17">
            <a:extLst>
              <a:ext uri="{FF2B5EF4-FFF2-40B4-BE49-F238E27FC236}">
                <a16:creationId xmlns:a16="http://schemas.microsoft.com/office/drawing/2014/main" id="{79BBD389-8D30-45FE-F582-CBCBEAAE86AD}"/>
              </a:ext>
            </a:extLst>
          </p:cNvPr>
          <p:cNvSpPr>
            <a:spLocks noGrp="1"/>
          </p:cNvSpPr>
          <p:nvPr>
            <p:ph type="body" sz="quarter" idx="15"/>
          </p:nvPr>
        </p:nvSpPr>
        <p:spPr>
          <a:xfrm>
            <a:off x="6282349" y="2127284"/>
            <a:ext cx="5382422"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4" name="Text Placeholder 17">
            <a:extLst>
              <a:ext uri="{FF2B5EF4-FFF2-40B4-BE49-F238E27FC236}">
                <a16:creationId xmlns:a16="http://schemas.microsoft.com/office/drawing/2014/main" id="{904EAACC-428A-372A-0221-BB5FFD9906A1}"/>
              </a:ext>
            </a:extLst>
          </p:cNvPr>
          <p:cNvSpPr>
            <a:spLocks noGrp="1"/>
          </p:cNvSpPr>
          <p:nvPr>
            <p:ph type="body" sz="quarter" idx="16"/>
          </p:nvPr>
        </p:nvSpPr>
        <p:spPr>
          <a:xfrm>
            <a:off x="555683" y="2127284"/>
            <a:ext cx="5379798"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pic>
        <p:nvPicPr>
          <p:cNvPr id="6" name="Graphic 5">
            <a:extLst>
              <a:ext uri="{FF2B5EF4-FFF2-40B4-BE49-F238E27FC236}">
                <a16:creationId xmlns:a16="http://schemas.microsoft.com/office/drawing/2014/main" id="{A90C79DD-4611-E472-094B-A7C5C7F5C3D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3246576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List Right - Image 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2" cy="5795962"/>
          </a:xfrm>
        </p:spPr>
        <p:txBody>
          <a:bodyPr anchor="ctr">
            <a:noAutofit/>
          </a:bodyPr>
          <a:lstStyle>
            <a:lvl1pPr>
              <a:lnSpc>
                <a:spcPct val="100000"/>
              </a:lnSpc>
              <a:defRPr>
                <a:solidFill>
                  <a:schemeClr val="tx2"/>
                </a:solidFill>
              </a:defRPr>
            </a:lvl1pPr>
          </a:lstStyle>
          <a:p>
            <a:r>
              <a:rPr lang="it-IT"/>
              <a:t>Fare clic per modificare lo stile del titolo dello schema</a:t>
            </a:r>
            <a:endParaRPr lang="en-US"/>
          </a:p>
        </p:txBody>
      </p:sp>
      <p:sp>
        <p:nvSpPr>
          <p:cNvPr id="3" name="Footer Placeholder 4">
            <a:extLst>
              <a:ext uri="{FF2B5EF4-FFF2-40B4-BE49-F238E27FC236}">
                <a16:creationId xmlns:a16="http://schemas.microsoft.com/office/drawing/2014/main" id="{D9ED6572-721F-F4EC-CB7A-C62A9E75F0B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endParaRPr lang="en-US"/>
          </a:p>
        </p:txBody>
      </p:sp>
      <p:sp>
        <p:nvSpPr>
          <p:cNvPr id="5" name="Slide Number Placeholder 5">
            <a:extLst>
              <a:ext uri="{FF2B5EF4-FFF2-40B4-BE49-F238E27FC236}">
                <a16:creationId xmlns:a16="http://schemas.microsoft.com/office/drawing/2014/main" id="{36124F21-CCF7-BD7A-BBD5-217F18A9D4D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C1FF6DA9-008F-8B48-92A6-B652298478BF}" type="slidenum">
              <a:rPr lang="en-US" smtClean="0"/>
              <a:t>‹N›</a:t>
            </a:fld>
            <a:endParaRPr lang="en-US"/>
          </a:p>
        </p:txBody>
      </p:sp>
      <p:sp>
        <p:nvSpPr>
          <p:cNvPr id="6" name="Text Placeholder 2">
            <a:extLst>
              <a:ext uri="{FF2B5EF4-FFF2-40B4-BE49-F238E27FC236}">
                <a16:creationId xmlns:a16="http://schemas.microsoft.com/office/drawing/2014/main" id="{8B5769E4-FD0B-FFF6-FAB1-3C3C62EEE77B}"/>
              </a:ext>
            </a:extLst>
          </p:cNvPr>
          <p:cNvSpPr>
            <a:spLocks noGrp="1"/>
          </p:cNvSpPr>
          <p:nvPr>
            <p:ph type="body" sz="quarter" idx="16"/>
          </p:nvPr>
        </p:nvSpPr>
        <p:spPr>
          <a:xfrm>
            <a:off x="6102428" y="457201"/>
            <a:ext cx="5632371" cy="5795961"/>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pic>
        <p:nvPicPr>
          <p:cNvPr id="7" name="Graphic 6">
            <a:extLst>
              <a:ext uri="{FF2B5EF4-FFF2-40B4-BE49-F238E27FC236}">
                <a16:creationId xmlns:a16="http://schemas.microsoft.com/office/drawing/2014/main" id="{837738E1-6FF2-FBAF-BA37-4CB57523648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412082260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4 Horizontal Boxes - Dark">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4CE18A-BB9E-B0C9-6773-4A34424BA5EF}"/>
              </a:ext>
            </a:extLst>
          </p:cNvPr>
          <p:cNvGrpSpPr/>
          <p:nvPr userDrawn="1"/>
        </p:nvGrpSpPr>
        <p:grpSpPr>
          <a:xfrm>
            <a:off x="457199" y="1100471"/>
            <a:ext cx="11283848" cy="5196727"/>
            <a:chOff x="457199" y="1100471"/>
            <a:chExt cx="11283848" cy="5510429"/>
          </a:xfrm>
        </p:grpSpPr>
        <p:sp>
          <p:nvSpPr>
            <p:cNvPr id="8" name="Rounded Rectangle 2">
              <a:extLst>
                <a:ext uri="{FF2B5EF4-FFF2-40B4-BE49-F238E27FC236}">
                  <a16:creationId xmlns:a16="http://schemas.microsoft.com/office/drawing/2014/main" id="{EE909EF3-1270-87AC-1847-5559277C1109}"/>
                </a:ext>
              </a:extLst>
            </p:cNvPr>
            <p:cNvSpPr/>
            <p:nvPr/>
          </p:nvSpPr>
          <p:spPr>
            <a:xfrm>
              <a:off x="457199" y="1100471"/>
              <a:ext cx="11283848" cy="1290112"/>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3" name="Rounded Rectangle 2">
              <a:extLst>
                <a:ext uri="{FF2B5EF4-FFF2-40B4-BE49-F238E27FC236}">
                  <a16:creationId xmlns:a16="http://schemas.microsoft.com/office/drawing/2014/main" id="{225377C4-8991-D9F5-C252-278448BFE05E}"/>
                </a:ext>
              </a:extLst>
            </p:cNvPr>
            <p:cNvSpPr/>
            <p:nvPr userDrawn="1"/>
          </p:nvSpPr>
          <p:spPr>
            <a:xfrm>
              <a:off x="457199" y="2507243"/>
              <a:ext cx="11283848" cy="1290112"/>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9" name="Rounded Rectangle 2">
              <a:extLst>
                <a:ext uri="{FF2B5EF4-FFF2-40B4-BE49-F238E27FC236}">
                  <a16:creationId xmlns:a16="http://schemas.microsoft.com/office/drawing/2014/main" id="{8AF6D432-B627-261A-8107-51B4E11D789F}"/>
                </a:ext>
              </a:extLst>
            </p:cNvPr>
            <p:cNvSpPr/>
            <p:nvPr userDrawn="1"/>
          </p:nvSpPr>
          <p:spPr>
            <a:xfrm>
              <a:off x="457199" y="3914015"/>
              <a:ext cx="11283848" cy="1290112"/>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3" name="Rounded Rectangle 2">
              <a:extLst>
                <a:ext uri="{FF2B5EF4-FFF2-40B4-BE49-F238E27FC236}">
                  <a16:creationId xmlns:a16="http://schemas.microsoft.com/office/drawing/2014/main" id="{83EF414B-B76F-1C09-2D40-0178E50862A7}"/>
                </a:ext>
              </a:extLst>
            </p:cNvPr>
            <p:cNvSpPr/>
            <p:nvPr userDrawn="1"/>
          </p:nvSpPr>
          <p:spPr>
            <a:xfrm>
              <a:off x="457199" y="5320788"/>
              <a:ext cx="11283848" cy="1290112"/>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grpSp>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baseline="0">
                <a:solidFill>
                  <a:schemeClr val="bg1"/>
                </a:solidFill>
                <a:latin typeface="Aptos" panose="020B0004020202020204" pitchFamily="34" charset="0"/>
              </a:defRPr>
            </a:lvl1pPr>
          </a:lstStyle>
          <a:p>
            <a:endParaRPr lang="en-US"/>
          </a:p>
        </p:txBody>
      </p:sp>
      <p:sp>
        <p:nvSpPr>
          <p:cNvPr id="23" name="Text Placeholder 17">
            <a:extLst>
              <a:ext uri="{FF2B5EF4-FFF2-40B4-BE49-F238E27FC236}">
                <a16:creationId xmlns:a16="http://schemas.microsoft.com/office/drawing/2014/main" id="{3D66C29C-674D-86BF-7E80-1334A7074BEB}"/>
              </a:ext>
            </a:extLst>
          </p:cNvPr>
          <p:cNvSpPr>
            <a:spLocks noGrp="1"/>
          </p:cNvSpPr>
          <p:nvPr userDrawn="1">
            <p:ph type="body" sz="quarter" idx="13"/>
          </p:nvPr>
        </p:nvSpPr>
        <p:spPr>
          <a:xfrm>
            <a:off x="590106" y="1159185"/>
            <a:ext cx="3091563" cy="1069615"/>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14" name="Text Placeholder 17">
            <a:extLst>
              <a:ext uri="{FF2B5EF4-FFF2-40B4-BE49-F238E27FC236}">
                <a16:creationId xmlns:a16="http://schemas.microsoft.com/office/drawing/2014/main" id="{ED0A21F9-88F1-DDFE-0332-B456E50E8207}"/>
              </a:ext>
            </a:extLst>
          </p:cNvPr>
          <p:cNvSpPr>
            <a:spLocks noGrp="1"/>
          </p:cNvSpPr>
          <p:nvPr>
            <p:ph type="body" sz="quarter" idx="14"/>
          </p:nvPr>
        </p:nvSpPr>
        <p:spPr>
          <a:xfrm>
            <a:off x="590106" y="2504849"/>
            <a:ext cx="3091563" cy="1050637"/>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20" name="Text Placeholder 17">
            <a:extLst>
              <a:ext uri="{FF2B5EF4-FFF2-40B4-BE49-F238E27FC236}">
                <a16:creationId xmlns:a16="http://schemas.microsoft.com/office/drawing/2014/main" id="{37B8C586-3E67-6495-0017-71E9C42A7B1C}"/>
              </a:ext>
            </a:extLst>
          </p:cNvPr>
          <p:cNvSpPr>
            <a:spLocks noGrp="1"/>
          </p:cNvSpPr>
          <p:nvPr>
            <p:ph type="body" sz="quarter" idx="16"/>
          </p:nvPr>
        </p:nvSpPr>
        <p:spPr>
          <a:xfrm>
            <a:off x="590106" y="3849963"/>
            <a:ext cx="3091563" cy="1032212"/>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9" name="Footer Placeholder 4">
            <a:extLst>
              <a:ext uri="{FF2B5EF4-FFF2-40B4-BE49-F238E27FC236}">
                <a16:creationId xmlns:a16="http://schemas.microsoft.com/office/drawing/2014/main" id="{3E9EC3AA-7AC4-5BFC-75A4-4CFB0F51947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11" name="Slide Number Placeholder 5">
            <a:extLst>
              <a:ext uri="{FF2B5EF4-FFF2-40B4-BE49-F238E27FC236}">
                <a16:creationId xmlns:a16="http://schemas.microsoft.com/office/drawing/2014/main" id="{F01E74C3-2DBE-80D8-8326-7BA8C0BD138A}"/>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7" name="Text Placeholder 17">
            <a:extLst>
              <a:ext uri="{FF2B5EF4-FFF2-40B4-BE49-F238E27FC236}">
                <a16:creationId xmlns:a16="http://schemas.microsoft.com/office/drawing/2014/main" id="{AA8B3BEA-9B3A-C108-35DD-D0B9F1E65072}"/>
              </a:ext>
            </a:extLst>
          </p:cNvPr>
          <p:cNvSpPr>
            <a:spLocks noGrp="1"/>
          </p:cNvSpPr>
          <p:nvPr>
            <p:ph type="body" sz="quarter" idx="18"/>
          </p:nvPr>
        </p:nvSpPr>
        <p:spPr>
          <a:xfrm>
            <a:off x="590106" y="5172758"/>
            <a:ext cx="3091563" cy="1032212"/>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17" name="Text Placeholder 6">
            <a:extLst>
              <a:ext uri="{FF2B5EF4-FFF2-40B4-BE49-F238E27FC236}">
                <a16:creationId xmlns:a16="http://schemas.microsoft.com/office/drawing/2014/main" id="{402DD874-B085-AAE0-DBDC-9209B66723F4}"/>
              </a:ext>
            </a:extLst>
          </p:cNvPr>
          <p:cNvSpPr>
            <a:spLocks noGrp="1"/>
          </p:cNvSpPr>
          <p:nvPr>
            <p:ph type="body" sz="quarter" idx="20"/>
          </p:nvPr>
        </p:nvSpPr>
        <p:spPr>
          <a:xfrm>
            <a:off x="4152015" y="1164395"/>
            <a:ext cx="7449879" cy="1064405"/>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a:extLst>
              <a:ext uri="{FF2B5EF4-FFF2-40B4-BE49-F238E27FC236}">
                <a16:creationId xmlns:a16="http://schemas.microsoft.com/office/drawing/2014/main" id="{5356AD9E-9C43-2D3D-F48A-F0060679EA81}"/>
              </a:ext>
            </a:extLst>
          </p:cNvPr>
          <p:cNvSpPr>
            <a:spLocks noGrp="1"/>
          </p:cNvSpPr>
          <p:nvPr>
            <p:ph type="body" sz="quarter" idx="21"/>
          </p:nvPr>
        </p:nvSpPr>
        <p:spPr>
          <a:xfrm>
            <a:off x="4152015" y="2504849"/>
            <a:ext cx="7449879" cy="1064405"/>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6716768C-AE2E-6B15-AC8E-A70F3C7180B2}"/>
              </a:ext>
            </a:extLst>
          </p:cNvPr>
          <p:cNvSpPr>
            <a:spLocks noGrp="1"/>
          </p:cNvSpPr>
          <p:nvPr>
            <p:ph type="body" sz="quarter" idx="22"/>
          </p:nvPr>
        </p:nvSpPr>
        <p:spPr>
          <a:xfrm>
            <a:off x="4152015" y="3827780"/>
            <a:ext cx="7449879" cy="1064405"/>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6">
            <a:extLst>
              <a:ext uri="{FF2B5EF4-FFF2-40B4-BE49-F238E27FC236}">
                <a16:creationId xmlns:a16="http://schemas.microsoft.com/office/drawing/2014/main" id="{F06A68AE-DB44-677D-7A12-6BE7AFD4995D}"/>
              </a:ext>
            </a:extLst>
          </p:cNvPr>
          <p:cNvSpPr>
            <a:spLocks noGrp="1"/>
          </p:cNvSpPr>
          <p:nvPr>
            <p:ph type="body" sz="quarter" idx="23"/>
          </p:nvPr>
        </p:nvSpPr>
        <p:spPr>
          <a:xfrm>
            <a:off x="4152015" y="5168234"/>
            <a:ext cx="7449879" cy="1064405"/>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FAD2A7F4-0620-A78E-D267-A3D82177F44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1145684180"/>
      </p:ext>
    </p:extLst>
  </p:cSld>
  <p:clrMapOvr>
    <a:masterClrMapping/>
  </p:clrMapOvr>
  <p:hf hdr="0" dt="0"/>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 Horizontal Boxes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baseline="0">
                <a:solidFill>
                  <a:schemeClr val="bg1"/>
                </a:solidFill>
                <a:latin typeface="Aptos" panose="020B0004020202020204" pitchFamily="34" charset="0"/>
              </a:defRPr>
            </a:lvl1pPr>
          </a:lstStyle>
          <a:p>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9" y="1100471"/>
            <a:ext cx="11283848" cy="1621702"/>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23" name="Text Placeholder 17">
            <a:extLst>
              <a:ext uri="{FF2B5EF4-FFF2-40B4-BE49-F238E27FC236}">
                <a16:creationId xmlns:a16="http://schemas.microsoft.com/office/drawing/2014/main" id="{3D66C29C-674D-86BF-7E80-1334A7074BEB}"/>
              </a:ext>
            </a:extLst>
          </p:cNvPr>
          <p:cNvSpPr>
            <a:spLocks noGrp="1"/>
          </p:cNvSpPr>
          <p:nvPr userDrawn="1">
            <p:ph type="body" sz="quarter" idx="13"/>
          </p:nvPr>
        </p:nvSpPr>
        <p:spPr>
          <a:xfrm>
            <a:off x="590106" y="1159185"/>
            <a:ext cx="3091563" cy="1494803"/>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13" name="Rounded Rectangle 2">
            <a:extLst>
              <a:ext uri="{FF2B5EF4-FFF2-40B4-BE49-F238E27FC236}">
                <a16:creationId xmlns:a16="http://schemas.microsoft.com/office/drawing/2014/main" id="{225377C4-8991-D9F5-C252-278448BFE05E}"/>
              </a:ext>
            </a:extLst>
          </p:cNvPr>
          <p:cNvSpPr/>
          <p:nvPr userDrawn="1"/>
        </p:nvSpPr>
        <p:spPr>
          <a:xfrm>
            <a:off x="457199" y="2889546"/>
            <a:ext cx="11283848" cy="1621702"/>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4" name="Text Placeholder 17">
            <a:extLst>
              <a:ext uri="{FF2B5EF4-FFF2-40B4-BE49-F238E27FC236}">
                <a16:creationId xmlns:a16="http://schemas.microsoft.com/office/drawing/2014/main" id="{ED0A21F9-88F1-DDFE-0332-B456E50E8207}"/>
              </a:ext>
            </a:extLst>
          </p:cNvPr>
          <p:cNvSpPr>
            <a:spLocks noGrp="1"/>
          </p:cNvSpPr>
          <p:nvPr>
            <p:ph type="body" sz="quarter" idx="14"/>
          </p:nvPr>
        </p:nvSpPr>
        <p:spPr>
          <a:xfrm>
            <a:off x="590106" y="2948260"/>
            <a:ext cx="3091563" cy="1494803"/>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19" name="Rounded Rectangle 2">
            <a:extLst>
              <a:ext uri="{FF2B5EF4-FFF2-40B4-BE49-F238E27FC236}">
                <a16:creationId xmlns:a16="http://schemas.microsoft.com/office/drawing/2014/main" id="{8AF6D432-B627-261A-8107-51B4E11D789F}"/>
              </a:ext>
            </a:extLst>
          </p:cNvPr>
          <p:cNvSpPr/>
          <p:nvPr userDrawn="1"/>
        </p:nvSpPr>
        <p:spPr>
          <a:xfrm>
            <a:off x="457199" y="4678621"/>
            <a:ext cx="11283848" cy="1621702"/>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20" name="Text Placeholder 17">
            <a:extLst>
              <a:ext uri="{FF2B5EF4-FFF2-40B4-BE49-F238E27FC236}">
                <a16:creationId xmlns:a16="http://schemas.microsoft.com/office/drawing/2014/main" id="{37B8C586-3E67-6495-0017-71E9C42A7B1C}"/>
              </a:ext>
            </a:extLst>
          </p:cNvPr>
          <p:cNvSpPr>
            <a:spLocks noGrp="1"/>
          </p:cNvSpPr>
          <p:nvPr>
            <p:ph type="body" sz="quarter" idx="16"/>
          </p:nvPr>
        </p:nvSpPr>
        <p:spPr>
          <a:xfrm>
            <a:off x="590106" y="4737335"/>
            <a:ext cx="3091563" cy="1494803"/>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9" name="Footer Placeholder 4">
            <a:extLst>
              <a:ext uri="{FF2B5EF4-FFF2-40B4-BE49-F238E27FC236}">
                <a16:creationId xmlns:a16="http://schemas.microsoft.com/office/drawing/2014/main" id="{3E9EC3AA-7AC4-5BFC-75A4-4CFB0F51947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11" name="Slide Number Placeholder 5">
            <a:extLst>
              <a:ext uri="{FF2B5EF4-FFF2-40B4-BE49-F238E27FC236}">
                <a16:creationId xmlns:a16="http://schemas.microsoft.com/office/drawing/2014/main" id="{F01E74C3-2DBE-80D8-8326-7BA8C0BD138A}"/>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5" name="Text Placeholder 6">
            <a:extLst>
              <a:ext uri="{FF2B5EF4-FFF2-40B4-BE49-F238E27FC236}">
                <a16:creationId xmlns:a16="http://schemas.microsoft.com/office/drawing/2014/main" id="{F51E46E7-000F-6874-DB60-40FA21C18987}"/>
              </a:ext>
            </a:extLst>
          </p:cNvPr>
          <p:cNvSpPr>
            <a:spLocks noGrp="1"/>
          </p:cNvSpPr>
          <p:nvPr>
            <p:ph type="body" sz="quarter" idx="20"/>
          </p:nvPr>
        </p:nvSpPr>
        <p:spPr>
          <a:xfrm>
            <a:off x="4152015" y="1164395"/>
            <a:ext cx="7449879" cy="1489592"/>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a:extLst>
              <a:ext uri="{FF2B5EF4-FFF2-40B4-BE49-F238E27FC236}">
                <a16:creationId xmlns:a16="http://schemas.microsoft.com/office/drawing/2014/main" id="{A1ED448D-92F8-4A65-049F-54E6AA3BD25A}"/>
              </a:ext>
            </a:extLst>
          </p:cNvPr>
          <p:cNvSpPr>
            <a:spLocks noGrp="1"/>
          </p:cNvSpPr>
          <p:nvPr>
            <p:ph type="body" sz="quarter" idx="21"/>
          </p:nvPr>
        </p:nvSpPr>
        <p:spPr>
          <a:xfrm>
            <a:off x="4152015" y="2956306"/>
            <a:ext cx="7449879" cy="1489592"/>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a:extLst>
              <a:ext uri="{FF2B5EF4-FFF2-40B4-BE49-F238E27FC236}">
                <a16:creationId xmlns:a16="http://schemas.microsoft.com/office/drawing/2014/main" id="{19A82A07-9D03-34F6-895F-7127EF4E36D1}"/>
              </a:ext>
            </a:extLst>
          </p:cNvPr>
          <p:cNvSpPr>
            <a:spLocks noGrp="1"/>
          </p:cNvSpPr>
          <p:nvPr>
            <p:ph type="body" sz="quarter" idx="22"/>
          </p:nvPr>
        </p:nvSpPr>
        <p:spPr>
          <a:xfrm>
            <a:off x="4152015" y="4742544"/>
            <a:ext cx="7449879" cy="1489592"/>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899FA6AF-E3C2-3E06-9FD3-3AD1A541BF1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1690923674"/>
      </p:ext>
    </p:extLst>
  </p:cSld>
  <p:clrMapOvr>
    <a:masterClrMapping/>
  </p:clrMapOvr>
  <p:hf hdr="0" dt="0"/>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2 Horizontal Boxes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bg1"/>
                </a:solidFill>
                <a:latin typeface="Aptos" panose="020B0004020202020204" pitchFamily="34" charset="0"/>
              </a:defRPr>
            </a:lvl1pPr>
          </a:lstStyle>
          <a:p>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9" y="1222238"/>
            <a:ext cx="11283848" cy="2345923"/>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3" name="Rounded Rectangle 2">
            <a:extLst>
              <a:ext uri="{FF2B5EF4-FFF2-40B4-BE49-F238E27FC236}">
                <a16:creationId xmlns:a16="http://schemas.microsoft.com/office/drawing/2014/main" id="{225377C4-8991-D9F5-C252-278448BFE05E}"/>
              </a:ext>
            </a:extLst>
          </p:cNvPr>
          <p:cNvSpPr/>
          <p:nvPr userDrawn="1"/>
        </p:nvSpPr>
        <p:spPr>
          <a:xfrm>
            <a:off x="457199" y="3809568"/>
            <a:ext cx="11283848" cy="2345923"/>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2" name="Footer Placeholder 4">
            <a:extLst>
              <a:ext uri="{FF2B5EF4-FFF2-40B4-BE49-F238E27FC236}">
                <a16:creationId xmlns:a16="http://schemas.microsoft.com/office/drawing/2014/main" id="{05BACBC6-C45C-1E6C-95F0-D4F85F9BFC51}"/>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16" name="Slide Number Placeholder 5">
            <a:extLst>
              <a:ext uri="{FF2B5EF4-FFF2-40B4-BE49-F238E27FC236}">
                <a16:creationId xmlns:a16="http://schemas.microsoft.com/office/drawing/2014/main" id="{64A7BF5A-AA57-0EF3-780F-2F954402DDFC}"/>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3" name="Text Placeholder 6">
            <a:extLst>
              <a:ext uri="{FF2B5EF4-FFF2-40B4-BE49-F238E27FC236}">
                <a16:creationId xmlns:a16="http://schemas.microsoft.com/office/drawing/2014/main" id="{D50EC587-8D3D-5094-E00D-4B3C3878EB81}"/>
              </a:ext>
            </a:extLst>
          </p:cNvPr>
          <p:cNvSpPr>
            <a:spLocks noGrp="1"/>
          </p:cNvSpPr>
          <p:nvPr>
            <p:ph type="body" sz="quarter" idx="20"/>
          </p:nvPr>
        </p:nvSpPr>
        <p:spPr>
          <a:xfrm>
            <a:off x="4152015" y="1280952"/>
            <a:ext cx="7449879" cy="2162353"/>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9BD98B8B-5EC1-8BC0-03D7-68D7E8AF321A}"/>
              </a:ext>
            </a:extLst>
          </p:cNvPr>
          <p:cNvSpPr>
            <a:spLocks noGrp="1"/>
          </p:cNvSpPr>
          <p:nvPr>
            <p:ph type="body" sz="quarter" idx="21"/>
          </p:nvPr>
        </p:nvSpPr>
        <p:spPr>
          <a:xfrm>
            <a:off x="4152015" y="3908225"/>
            <a:ext cx="7449879" cy="2162353"/>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7">
            <a:extLst>
              <a:ext uri="{FF2B5EF4-FFF2-40B4-BE49-F238E27FC236}">
                <a16:creationId xmlns:a16="http://schemas.microsoft.com/office/drawing/2014/main" id="{DAC057AD-6831-48C5-02F6-C4F2E3AE8617}"/>
              </a:ext>
            </a:extLst>
          </p:cNvPr>
          <p:cNvSpPr>
            <a:spLocks noGrp="1"/>
          </p:cNvSpPr>
          <p:nvPr>
            <p:ph type="body" sz="quarter" idx="14"/>
          </p:nvPr>
        </p:nvSpPr>
        <p:spPr>
          <a:xfrm>
            <a:off x="590106" y="1348852"/>
            <a:ext cx="3091563" cy="2120652"/>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7" name="Text Placeholder 17">
            <a:extLst>
              <a:ext uri="{FF2B5EF4-FFF2-40B4-BE49-F238E27FC236}">
                <a16:creationId xmlns:a16="http://schemas.microsoft.com/office/drawing/2014/main" id="{8D7B9C2D-3280-114E-DDAA-6139EFA4274E}"/>
              </a:ext>
            </a:extLst>
          </p:cNvPr>
          <p:cNvSpPr>
            <a:spLocks noGrp="1"/>
          </p:cNvSpPr>
          <p:nvPr>
            <p:ph type="body" sz="quarter" idx="16"/>
          </p:nvPr>
        </p:nvSpPr>
        <p:spPr>
          <a:xfrm>
            <a:off x="590106" y="3908225"/>
            <a:ext cx="3091563" cy="2120652"/>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pic>
        <p:nvPicPr>
          <p:cNvPr id="9" name="Graphic 8">
            <a:extLst>
              <a:ext uri="{FF2B5EF4-FFF2-40B4-BE49-F238E27FC236}">
                <a16:creationId xmlns:a16="http://schemas.microsoft.com/office/drawing/2014/main" id="{9A092A4C-7036-A139-ACFA-24179950B1D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3359585116"/>
      </p:ext>
    </p:extLst>
  </p:cSld>
  <p:clrMapOvr>
    <a:masterClrMapping/>
  </p:clrMapOvr>
  <p:hf hdr="0" dt="0"/>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End Slide">
    <p:bg>
      <p:bgPr>
        <a:gradFill flip="none" rotWithShape="1">
          <a:gsLst>
            <a:gs pos="100000">
              <a:srgbClr val="10037C"/>
            </a:gs>
            <a:gs pos="21000">
              <a:schemeClr val="tx2"/>
            </a:gs>
          </a:gsLst>
          <a:lin ang="13500000" scaled="1"/>
          <a:tileRect/>
        </a:gra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A2CBB73-988A-3A65-AFCB-3551DF97E4B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757487" y="3109912"/>
            <a:ext cx="6677025" cy="632679"/>
          </a:xfrm>
          <a:prstGeom prst="rect">
            <a:avLst/>
          </a:prstGeom>
        </p:spPr>
      </p:pic>
    </p:spTree>
    <p:extLst>
      <p:ext uri="{BB962C8B-B14F-4D97-AF65-F5344CB8AC3E}">
        <p14:creationId xmlns:p14="http://schemas.microsoft.com/office/powerpoint/2010/main" val="2714854538"/>
      </p:ext>
    </p:extLst>
  </p:cSld>
  <p:clrMapOvr>
    <a:masterClrMapping/>
  </p:clrMapOvr>
  <p:hf sldNum="0"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End Slide with Tagline">
    <p:bg>
      <p:bgPr>
        <a:gradFill flip="none" rotWithShape="1">
          <a:gsLst>
            <a:gs pos="100000">
              <a:srgbClr val="10037C"/>
            </a:gs>
            <a:gs pos="21000">
              <a:schemeClr val="tx2"/>
            </a:gs>
          </a:gsLst>
          <a:lin ang="13500000" scaled="1"/>
          <a:tileRect/>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C40939-ACE1-BF14-64B1-7309CF7AE4E8}"/>
              </a:ext>
            </a:extLst>
          </p:cNvPr>
          <p:cNvGrpSpPr/>
          <p:nvPr userDrawn="1"/>
        </p:nvGrpSpPr>
        <p:grpSpPr>
          <a:xfrm>
            <a:off x="2757487" y="2897275"/>
            <a:ext cx="6677025" cy="1063451"/>
            <a:chOff x="2757487" y="2897275"/>
            <a:chExt cx="6677025" cy="1063451"/>
          </a:xfrm>
        </p:grpSpPr>
        <p:pic>
          <p:nvPicPr>
            <p:cNvPr id="6" name="Graphic 5">
              <a:extLst>
                <a:ext uri="{FF2B5EF4-FFF2-40B4-BE49-F238E27FC236}">
                  <a16:creationId xmlns:a16="http://schemas.microsoft.com/office/drawing/2014/main" id="{3174AB75-03C1-56B7-B1E7-2DD31A31BC8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72841" y="3736289"/>
              <a:ext cx="4658779" cy="224437"/>
            </a:xfrm>
            <a:prstGeom prst="rect">
              <a:avLst/>
            </a:prstGeom>
          </p:spPr>
        </p:pic>
        <p:pic>
          <p:nvPicPr>
            <p:cNvPr id="7" name="Graphic 6">
              <a:extLst>
                <a:ext uri="{FF2B5EF4-FFF2-40B4-BE49-F238E27FC236}">
                  <a16:creationId xmlns:a16="http://schemas.microsoft.com/office/drawing/2014/main" id="{2995616A-2662-2461-92DC-2C3BC8B3171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757487" y="2897275"/>
              <a:ext cx="6677025" cy="632679"/>
            </a:xfrm>
            <a:prstGeom prst="rect">
              <a:avLst/>
            </a:prstGeom>
          </p:spPr>
        </p:pic>
      </p:grpSp>
    </p:spTree>
    <p:extLst>
      <p:ext uri="{BB962C8B-B14F-4D97-AF65-F5344CB8AC3E}">
        <p14:creationId xmlns:p14="http://schemas.microsoft.com/office/powerpoint/2010/main" val="1209780677"/>
      </p:ext>
    </p:extLst>
  </p:cSld>
  <p:clrMapOvr>
    <a:masterClrMapping/>
  </p:clrMapOvr>
  <p:hf sldNum="0"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Slide - Image 1">
    <p:bg>
      <p:bgPr>
        <a:gradFill flip="none" rotWithShape="1">
          <a:gsLst>
            <a:gs pos="0">
              <a:schemeClr val="accent5"/>
            </a:gs>
            <a:gs pos="99580">
              <a:srgbClr val="10037D"/>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reeform: Shape 4">
            <a:extLst>
              <a:ext uri="{FF2B5EF4-FFF2-40B4-BE49-F238E27FC236}">
                <a16:creationId xmlns:a16="http://schemas.microsoft.com/office/drawing/2014/main" id="{85BCF728-DC08-0D53-99F4-D9BC87096854}"/>
              </a:ext>
            </a:extLst>
          </p:cNvPr>
          <p:cNvSpPr/>
          <p:nvPr userDrawn="1"/>
        </p:nvSpPr>
        <p:spPr>
          <a:xfrm>
            <a:off x="7960170" y="0"/>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dpi="0" rotWithShape="1">
            <a:blip r:embed="rId2"/>
            <a:srcRect/>
            <a:stretch>
              <a:fillRect/>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a:extLst>
              <a:ext uri="{FF2B5EF4-FFF2-40B4-BE49-F238E27FC236}">
                <a16:creationId xmlns:a16="http://schemas.microsoft.com/office/drawing/2014/main" id="{E2E5A996-950F-3207-8080-2C1A47BE0D8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3854353475"/>
      </p:ext>
    </p:extLst>
  </p:cSld>
  <p:clrMapOvr>
    <a:masterClrMapping/>
  </p:clrMapOvr>
  <p:hf sldNum="0"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Slide - Image 2">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reeform: Shape 4">
            <a:extLst>
              <a:ext uri="{FF2B5EF4-FFF2-40B4-BE49-F238E27FC236}">
                <a16:creationId xmlns:a16="http://schemas.microsoft.com/office/drawing/2014/main" id="{95A07C93-2898-DE3B-6BD9-A5F1E3BB0251}"/>
              </a:ext>
            </a:extLst>
          </p:cNvPr>
          <p:cNvSpPr/>
          <p:nvPr userDrawn="1"/>
        </p:nvSpPr>
        <p:spPr>
          <a:xfrm>
            <a:off x="7960170" y="2"/>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dpi="0" rotWithShape="1">
            <a:blip r:embed="rId2"/>
            <a:srcRect/>
            <a:stretch>
              <a:fillRect/>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a:extLst>
              <a:ext uri="{FF2B5EF4-FFF2-40B4-BE49-F238E27FC236}">
                <a16:creationId xmlns:a16="http://schemas.microsoft.com/office/drawing/2014/main" id="{17127A34-C1BA-2EB9-7A58-73A73A859AD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1862972320"/>
      </p:ext>
    </p:extLst>
  </p:cSld>
  <p:clrMapOvr>
    <a:masterClrMapping/>
  </p:clrMapOvr>
  <p:hf sldNum="0"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Slide - Image 3">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693DB3-ECF9-FDE6-893E-E1767FCE1ED4}"/>
              </a:ext>
            </a:extLst>
          </p:cNvPr>
          <p:cNvSpPr/>
          <p:nvPr userDrawn="1"/>
        </p:nvSpPr>
        <p:spPr>
          <a:xfrm>
            <a:off x="7960170" y="0"/>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5" name="Graphic 4">
            <a:extLst>
              <a:ext uri="{FF2B5EF4-FFF2-40B4-BE49-F238E27FC236}">
                <a16:creationId xmlns:a16="http://schemas.microsoft.com/office/drawing/2014/main" id="{4554D3B5-A78B-8819-04AC-654592DFD0E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1722573132"/>
      </p:ext>
    </p:extLst>
  </p:cSld>
  <p:clrMapOvr>
    <a:masterClrMapping/>
  </p:clrMapOvr>
  <p:hf sldNum="0"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Slide - Image 4">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693DB3-ECF9-FDE6-893E-E1767FCE1ED4}"/>
              </a:ext>
            </a:extLst>
          </p:cNvPr>
          <p:cNvSpPr/>
          <p:nvPr userDrawn="1"/>
        </p:nvSpPr>
        <p:spPr>
          <a:xfrm>
            <a:off x="7960170" y="0"/>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5" name="Graphic 4">
            <a:extLst>
              <a:ext uri="{FF2B5EF4-FFF2-40B4-BE49-F238E27FC236}">
                <a16:creationId xmlns:a16="http://schemas.microsoft.com/office/drawing/2014/main" id="{AC07B3BE-D795-2D18-739D-40BC5E77A80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1465883789"/>
      </p:ext>
    </p:extLst>
  </p:cSld>
  <p:clrMapOvr>
    <a:masterClrMapping/>
  </p:clrMapOvr>
  <p:hf sldNum="0"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Slide - Add Your Image">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9901646-E2D8-59E2-4F6E-820B38B56BCC}"/>
              </a:ext>
            </a:extLst>
          </p:cNvPr>
          <p:cNvSpPr>
            <a:spLocks noGrp="1"/>
          </p:cNvSpPr>
          <p:nvPr>
            <p:ph type="pic" sz="quarter" idx="12"/>
          </p:nvPr>
        </p:nvSpPr>
        <p:spPr>
          <a:xfrm>
            <a:off x="7964719" y="-4549"/>
            <a:ext cx="4240297" cy="6857999"/>
          </a:xfrm>
          <a:custGeom>
            <a:avLst/>
            <a:gdLst>
              <a:gd name="connsiteX0" fmla="*/ 0 w 4240297"/>
              <a:gd name="connsiteY0" fmla="*/ 0 h 6857999"/>
              <a:gd name="connsiteX1" fmla="*/ 4240297 w 4240297"/>
              <a:gd name="connsiteY1" fmla="*/ 0 h 6857999"/>
              <a:gd name="connsiteX2" fmla="*/ 4240297 w 4240297"/>
              <a:gd name="connsiteY2" fmla="*/ 6857999 h 6857999"/>
              <a:gd name="connsiteX3" fmla="*/ 4205936 w 4240297"/>
              <a:gd name="connsiteY3" fmla="*/ 6857999 h 6857999"/>
              <a:gd name="connsiteX4" fmla="*/ 806211 w 4240297"/>
              <a:gd name="connsiteY4" fmla="*/ 4854226 h 6857999"/>
              <a:gd name="connsiteX5" fmla="*/ 771753 w 4240297"/>
              <a:gd name="connsiteY5" fmla="*/ 4836229 h 6857999"/>
              <a:gd name="connsiteX6" fmla="*/ 738372 w 4240297"/>
              <a:gd name="connsiteY6" fmla="*/ 4814242 h 6857999"/>
              <a:gd name="connsiteX7" fmla="*/ 725102 w 4240297"/>
              <a:gd name="connsiteY7" fmla="*/ 4806421 h 6857999"/>
              <a:gd name="connsiteX8" fmla="*/ 726498 w 4240297"/>
              <a:gd name="connsiteY8" fmla="*/ 4806421 h 6857999"/>
              <a:gd name="connsiteX9" fmla="*/ 650166 w 4240297"/>
              <a:gd name="connsiteY9" fmla="*/ 4756144 h 6857999"/>
              <a:gd name="connsiteX10" fmla="*/ 0 w 4240297"/>
              <a:gd name="connsiteY10" fmla="*/ 3430368 h 6857999"/>
              <a:gd name="connsiteX11" fmla="*/ 64 w 4240297"/>
              <a:gd name="connsiteY11" fmla="*/ 3429000 h 6857999"/>
              <a:gd name="connsiteX12" fmla="*/ 0 w 4240297"/>
              <a:gd name="connsiteY12" fmla="*/ 34290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7" h="6857999">
                <a:moveTo>
                  <a:pt x="0" y="0"/>
                </a:moveTo>
                <a:lnTo>
                  <a:pt x="4240297" y="0"/>
                </a:lnTo>
                <a:lnTo>
                  <a:pt x="4240297" y="6857999"/>
                </a:lnTo>
                <a:lnTo>
                  <a:pt x="4205936" y="6857999"/>
                </a:lnTo>
                <a:lnTo>
                  <a:pt x="806211" y="4854226"/>
                </a:lnTo>
                <a:lnTo>
                  <a:pt x="771753" y="4836229"/>
                </a:lnTo>
                <a:lnTo>
                  <a:pt x="738372" y="4814242"/>
                </a:lnTo>
                <a:lnTo>
                  <a:pt x="725102" y="4806421"/>
                </a:lnTo>
                <a:lnTo>
                  <a:pt x="726498" y="4806421"/>
                </a:lnTo>
                <a:lnTo>
                  <a:pt x="650166" y="4756144"/>
                </a:lnTo>
                <a:cubicBezTo>
                  <a:pt x="257903" y="4468823"/>
                  <a:pt x="0" y="3982249"/>
                  <a:pt x="0" y="3430368"/>
                </a:cubicBezTo>
                <a:lnTo>
                  <a:pt x="64" y="3429000"/>
                </a:lnTo>
                <a:lnTo>
                  <a:pt x="0" y="3429000"/>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sz="1800">
                <a:solidFill>
                  <a:schemeClr val="bg2"/>
                </a:solidFill>
              </a:defRPr>
            </a:lvl1pPr>
          </a:lstStyle>
          <a:p>
            <a:r>
              <a:rPr lang="en-US"/>
              <a:t>Click icon to add picture</a:t>
            </a:r>
          </a:p>
        </p:txBody>
      </p:sp>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5" name="Graphic 4">
            <a:extLst>
              <a:ext uri="{FF2B5EF4-FFF2-40B4-BE49-F238E27FC236}">
                <a16:creationId xmlns:a16="http://schemas.microsoft.com/office/drawing/2014/main" id="{9B477097-F737-55A1-7753-80463BFB579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419220658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Image 2">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it-IT"/>
              <a:t>Fare clic per modificare lo stile del titolo dello schema</a:t>
            </a:r>
            <a:endParaRPr lang="en-US"/>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5" name="Freeform: Shape 4">
            <a:extLst>
              <a:ext uri="{FF2B5EF4-FFF2-40B4-BE49-F238E27FC236}">
                <a16:creationId xmlns:a16="http://schemas.microsoft.com/office/drawing/2014/main" id="{95A07C93-2898-DE3B-6BD9-A5F1E3BB0251}"/>
              </a:ext>
            </a:extLst>
          </p:cNvPr>
          <p:cNvSpPr/>
          <p:nvPr/>
        </p:nvSpPr>
        <p:spPr>
          <a:xfrm>
            <a:off x="7960170" y="2"/>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dpi="0" rotWithShape="1">
            <a:blip r:embed="rId2"/>
            <a:srcRect/>
            <a:stretch>
              <a:fillRect/>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a:extLst>
              <a:ext uri="{FF2B5EF4-FFF2-40B4-BE49-F238E27FC236}">
                <a16:creationId xmlns:a16="http://schemas.microsoft.com/office/drawing/2014/main" id="{17127A34-C1BA-2EB9-7A58-73A73A859AD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4202470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List Right - Image 4">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2" cy="5795962"/>
          </a:xfrm>
        </p:spPr>
        <p:txBody>
          <a:bodyPr anchor="ctr">
            <a:noAutofit/>
          </a:bodyPr>
          <a:lstStyle>
            <a:lvl1pPr>
              <a:lnSpc>
                <a:spcPct val="100000"/>
              </a:lnSpc>
              <a:defRPr>
                <a:solidFill>
                  <a:schemeClr val="tx2"/>
                </a:solidFill>
              </a:defRPr>
            </a:lvl1pPr>
          </a:lstStyle>
          <a:p>
            <a:r>
              <a:rPr lang="it-IT"/>
              <a:t>Fare clic per modificare lo stile del titolo dello schema</a:t>
            </a:r>
            <a:endParaRPr lang="en-US"/>
          </a:p>
        </p:txBody>
      </p:sp>
      <p:sp>
        <p:nvSpPr>
          <p:cNvPr id="3" name="Footer Placeholder 4">
            <a:extLst>
              <a:ext uri="{FF2B5EF4-FFF2-40B4-BE49-F238E27FC236}">
                <a16:creationId xmlns:a16="http://schemas.microsoft.com/office/drawing/2014/main" id="{D9ED6572-721F-F4EC-CB7A-C62A9E75F0B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endParaRPr lang="en-US"/>
          </a:p>
        </p:txBody>
      </p:sp>
      <p:sp>
        <p:nvSpPr>
          <p:cNvPr id="5" name="Slide Number Placeholder 5">
            <a:extLst>
              <a:ext uri="{FF2B5EF4-FFF2-40B4-BE49-F238E27FC236}">
                <a16:creationId xmlns:a16="http://schemas.microsoft.com/office/drawing/2014/main" id="{36124F21-CCF7-BD7A-BBD5-217F18A9D4D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C1FF6DA9-008F-8B48-92A6-B652298478BF}" type="slidenum">
              <a:rPr lang="en-US" smtClean="0"/>
              <a:t>‹N›</a:t>
            </a:fld>
            <a:endParaRPr lang="en-US"/>
          </a:p>
        </p:txBody>
      </p:sp>
      <p:sp>
        <p:nvSpPr>
          <p:cNvPr id="6" name="Text Placeholder 2">
            <a:extLst>
              <a:ext uri="{FF2B5EF4-FFF2-40B4-BE49-F238E27FC236}">
                <a16:creationId xmlns:a16="http://schemas.microsoft.com/office/drawing/2014/main" id="{00988D42-B6AD-566A-3B5D-67EC269D2D2F}"/>
              </a:ext>
            </a:extLst>
          </p:cNvPr>
          <p:cNvSpPr>
            <a:spLocks noGrp="1"/>
          </p:cNvSpPr>
          <p:nvPr>
            <p:ph type="body" sz="quarter" idx="16"/>
          </p:nvPr>
        </p:nvSpPr>
        <p:spPr>
          <a:xfrm>
            <a:off x="6102428" y="457201"/>
            <a:ext cx="5632371" cy="5795961"/>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pic>
        <p:nvPicPr>
          <p:cNvPr id="7" name="Graphic 6">
            <a:extLst>
              <a:ext uri="{FF2B5EF4-FFF2-40B4-BE49-F238E27FC236}">
                <a16:creationId xmlns:a16="http://schemas.microsoft.com/office/drawing/2014/main" id="{6F692FA1-ACD2-DC6E-9004-D8E6427E346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38074453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ection Header - Blue">
    <p:bg>
      <p:bgPr>
        <a:gradFill flip="none" rotWithShape="1">
          <a:gsLst>
            <a:gs pos="50000">
              <a:schemeClr val="tx2"/>
            </a:gs>
            <a:gs pos="100000">
              <a:srgbClr val="10037C"/>
            </a:gs>
          </a:gsLst>
          <a:lin ang="10800000" scaled="0"/>
          <a:tileRect/>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5C78EB1-C0D8-1F0C-5513-8813F862C01A}"/>
              </a:ext>
            </a:extLst>
          </p:cNvPr>
          <p:cNvSpPr>
            <a:spLocks noGrp="1"/>
          </p:cNvSpPr>
          <p:nvPr>
            <p:ph type="title"/>
          </p:nvPr>
        </p:nvSpPr>
        <p:spPr>
          <a:xfrm>
            <a:off x="831850" y="1828800"/>
            <a:ext cx="10902950"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en-US"/>
              <a:t>Click to edit Master title style</a:t>
            </a:r>
          </a:p>
        </p:txBody>
      </p:sp>
      <p:sp>
        <p:nvSpPr>
          <p:cNvPr id="5" name="Text Placeholder 2">
            <a:extLst>
              <a:ext uri="{FF2B5EF4-FFF2-40B4-BE49-F238E27FC236}">
                <a16:creationId xmlns:a16="http://schemas.microsoft.com/office/drawing/2014/main" id="{262A644C-764F-AE68-54DE-F9C7659926F4}"/>
              </a:ext>
            </a:extLst>
          </p:cNvPr>
          <p:cNvSpPr>
            <a:spLocks noGrp="1"/>
          </p:cNvSpPr>
          <p:nvPr>
            <p:ph type="body" idx="1"/>
          </p:nvPr>
        </p:nvSpPr>
        <p:spPr>
          <a:xfrm>
            <a:off x="831850" y="5357813"/>
            <a:ext cx="10902950" cy="1042988"/>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3" name="Graphic 2">
            <a:extLst>
              <a:ext uri="{FF2B5EF4-FFF2-40B4-BE49-F238E27FC236}">
                <a16:creationId xmlns:a16="http://schemas.microsoft.com/office/drawing/2014/main" id="{71CA60FC-B4B9-6C77-F18E-DC1AC957D05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19979206"/>
      </p:ext>
    </p:extLst>
  </p:cSld>
  <p:clrMapOvr>
    <a:masterClrMapping/>
  </p:clrMapOvr>
  <p:hf sldNum="0" hdr="0" ftr="0" dt="0"/>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ection Header - Navy">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5C78EB1-C0D8-1F0C-5513-8813F862C01A}"/>
              </a:ext>
            </a:extLst>
          </p:cNvPr>
          <p:cNvSpPr>
            <a:spLocks noGrp="1"/>
          </p:cNvSpPr>
          <p:nvPr>
            <p:ph type="title"/>
          </p:nvPr>
        </p:nvSpPr>
        <p:spPr>
          <a:xfrm>
            <a:off x="831850" y="1828800"/>
            <a:ext cx="10902950"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en-US"/>
              <a:t>Click to edit Master title style</a:t>
            </a:r>
          </a:p>
        </p:txBody>
      </p:sp>
      <p:sp>
        <p:nvSpPr>
          <p:cNvPr id="5" name="Text Placeholder 2">
            <a:extLst>
              <a:ext uri="{FF2B5EF4-FFF2-40B4-BE49-F238E27FC236}">
                <a16:creationId xmlns:a16="http://schemas.microsoft.com/office/drawing/2014/main" id="{262A644C-764F-AE68-54DE-F9C7659926F4}"/>
              </a:ext>
            </a:extLst>
          </p:cNvPr>
          <p:cNvSpPr>
            <a:spLocks noGrp="1"/>
          </p:cNvSpPr>
          <p:nvPr>
            <p:ph type="body" idx="1"/>
          </p:nvPr>
        </p:nvSpPr>
        <p:spPr>
          <a:xfrm>
            <a:off x="831850" y="5357813"/>
            <a:ext cx="10902950" cy="1042988"/>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pic>
        <p:nvPicPr>
          <p:cNvPr id="3" name="Graphic 2">
            <a:extLst>
              <a:ext uri="{FF2B5EF4-FFF2-40B4-BE49-F238E27FC236}">
                <a16:creationId xmlns:a16="http://schemas.microsoft.com/office/drawing/2014/main" id="{E32F2700-9EFE-9D3A-578D-7E356776508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2744068999"/>
      </p:ext>
    </p:extLst>
  </p:cSld>
  <p:clrMapOvr>
    <a:masterClrMapping/>
  </p:clrMapOvr>
  <p:hf sldNum="0"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 Content - Light">
    <p:spTree>
      <p:nvGrpSpPr>
        <p:cNvPr id="1" name=""/>
        <p:cNvGrpSpPr/>
        <p:nvPr/>
      </p:nvGrpSpPr>
      <p:grpSpPr>
        <a:xfrm>
          <a:off x="0" y="0"/>
          <a:ext cx="0" cy="0"/>
          <a:chOff x="0" y="0"/>
          <a:chExt cx="0" cy="0"/>
        </a:xfrm>
      </p:grpSpPr>
      <p:sp>
        <p:nvSpPr>
          <p:cNvPr id="17" name="Footer Placeholder 4">
            <a:extLst>
              <a:ext uri="{FF2B5EF4-FFF2-40B4-BE49-F238E27FC236}">
                <a16:creationId xmlns:a16="http://schemas.microsoft.com/office/drawing/2014/main" id="{8F67123C-49B5-B1CE-2889-75CABDB49E02}"/>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18" name="Slide Number Placeholder 5">
            <a:extLst>
              <a:ext uri="{FF2B5EF4-FFF2-40B4-BE49-F238E27FC236}">
                <a16:creationId xmlns:a16="http://schemas.microsoft.com/office/drawing/2014/main" id="{58C0EAEF-8D80-FC51-7837-72F529DA8B15}"/>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6" name="Title 5">
            <a:extLst>
              <a:ext uri="{FF2B5EF4-FFF2-40B4-BE49-F238E27FC236}">
                <a16:creationId xmlns:a16="http://schemas.microsoft.com/office/drawing/2014/main" id="{DB9AD71C-3549-957F-4046-B51D00360314}"/>
              </a:ext>
            </a:extLst>
          </p:cNvPr>
          <p:cNvSpPr>
            <a:spLocks noGrp="1"/>
          </p:cNvSpPr>
          <p:nvPr>
            <p:ph type="title" hasCustomPrompt="1"/>
          </p:nvPr>
        </p:nvSpPr>
        <p:spPr>
          <a:xfrm>
            <a:off x="457199" y="466676"/>
            <a:ext cx="11277601" cy="446084"/>
          </a:xfrm>
        </p:spPr>
        <p:txBody>
          <a:bodyPr/>
          <a:lstStyle>
            <a:lvl1pPr>
              <a:defRPr sz="3200" spc="-50" baseline="0">
                <a:solidFill>
                  <a:schemeClr val="tx2"/>
                </a:solidFill>
              </a:defRPr>
            </a:lvl1pPr>
          </a:lstStyle>
          <a:p>
            <a:r>
              <a:rPr lang="en-US"/>
              <a:t>Click to add title</a:t>
            </a:r>
          </a:p>
        </p:txBody>
      </p:sp>
      <p:sp>
        <p:nvSpPr>
          <p:cNvPr id="7" name="Text Placeholder 6">
            <a:extLst>
              <a:ext uri="{FF2B5EF4-FFF2-40B4-BE49-F238E27FC236}">
                <a16:creationId xmlns:a16="http://schemas.microsoft.com/office/drawing/2014/main" id="{419F2A77-9BE4-F3B1-6206-1475D5C86FF8}"/>
              </a:ext>
            </a:extLst>
          </p:cNvPr>
          <p:cNvSpPr>
            <a:spLocks noGrp="1"/>
          </p:cNvSpPr>
          <p:nvPr>
            <p:ph type="body" sz="quarter" idx="10"/>
          </p:nvPr>
        </p:nvSpPr>
        <p:spPr>
          <a:xfrm>
            <a:off x="457199" y="1600199"/>
            <a:ext cx="11277601" cy="4702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B1FF721A-1B21-4DCC-56F6-88E02ED45D8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349039353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hield Right - Large - Light">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B105D31-7EEF-58CD-0B9F-5F04B369F8C4}"/>
              </a:ext>
            </a:extLst>
          </p:cNvPr>
          <p:cNvSpPr>
            <a:spLocks noGrp="1"/>
          </p:cNvSpPr>
          <p:nvPr>
            <p:ph type="pic" sz="quarter" idx="12"/>
          </p:nvPr>
        </p:nvSpPr>
        <p:spPr>
          <a:xfrm>
            <a:off x="5616674" y="-9009"/>
            <a:ext cx="6601968" cy="6876288"/>
          </a:xfrm>
          <a:custGeom>
            <a:avLst/>
            <a:gdLst>
              <a:gd name="connsiteX0" fmla="*/ 0 w 6584334"/>
              <a:gd name="connsiteY0" fmla="*/ 0 h 6857999"/>
              <a:gd name="connsiteX1" fmla="*/ 6584334 w 6584334"/>
              <a:gd name="connsiteY1" fmla="*/ 0 h 6857999"/>
              <a:gd name="connsiteX2" fmla="*/ 6584334 w 6584334"/>
              <a:gd name="connsiteY2" fmla="*/ 6857999 h 6857999"/>
              <a:gd name="connsiteX3" fmla="*/ 4560074 w 6584334"/>
              <a:gd name="connsiteY3" fmla="*/ 6857999 h 6857999"/>
              <a:gd name="connsiteX4" fmla="*/ 874094 w 6584334"/>
              <a:gd name="connsiteY4" fmla="*/ 4854226 h 6857999"/>
              <a:gd name="connsiteX5" fmla="*/ 836734 w 6584334"/>
              <a:gd name="connsiteY5" fmla="*/ 4836229 h 6857999"/>
              <a:gd name="connsiteX6" fmla="*/ 800543 w 6584334"/>
              <a:gd name="connsiteY6" fmla="*/ 4814242 h 6857999"/>
              <a:gd name="connsiteX7" fmla="*/ 786155 w 6584334"/>
              <a:gd name="connsiteY7" fmla="*/ 4806421 h 6857999"/>
              <a:gd name="connsiteX8" fmla="*/ 787669 w 6584334"/>
              <a:gd name="connsiteY8" fmla="*/ 4806421 h 6857999"/>
              <a:gd name="connsiteX9" fmla="*/ 704910 w 6584334"/>
              <a:gd name="connsiteY9" fmla="*/ 4756144 h 6857999"/>
              <a:gd name="connsiteX10" fmla="*/ 0 w 6584334"/>
              <a:gd name="connsiteY10" fmla="*/ 3430368 h 6857999"/>
              <a:gd name="connsiteX11" fmla="*/ 69 w 6584334"/>
              <a:gd name="connsiteY11" fmla="*/ 3429000 h 6857999"/>
              <a:gd name="connsiteX12" fmla="*/ 0 w 6584334"/>
              <a:gd name="connsiteY12" fmla="*/ 34290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84334" h="6857999">
                <a:moveTo>
                  <a:pt x="0" y="0"/>
                </a:moveTo>
                <a:lnTo>
                  <a:pt x="6584334" y="0"/>
                </a:lnTo>
                <a:lnTo>
                  <a:pt x="6584334" y="6857999"/>
                </a:lnTo>
                <a:lnTo>
                  <a:pt x="4560074" y="6857999"/>
                </a:lnTo>
                <a:lnTo>
                  <a:pt x="874094" y="4854226"/>
                </a:lnTo>
                <a:lnTo>
                  <a:pt x="836734" y="4836229"/>
                </a:lnTo>
                <a:lnTo>
                  <a:pt x="800543" y="4814242"/>
                </a:lnTo>
                <a:lnTo>
                  <a:pt x="786155" y="4806421"/>
                </a:lnTo>
                <a:lnTo>
                  <a:pt x="787669" y="4806421"/>
                </a:lnTo>
                <a:lnTo>
                  <a:pt x="704910" y="4756144"/>
                </a:lnTo>
                <a:cubicBezTo>
                  <a:pt x="279618" y="4468823"/>
                  <a:pt x="0" y="3982249"/>
                  <a:pt x="0" y="3430368"/>
                </a:cubicBezTo>
                <a:lnTo>
                  <a:pt x="69" y="3429000"/>
                </a:lnTo>
                <a:lnTo>
                  <a:pt x="0" y="3429000"/>
                </a:lnTo>
                <a:close/>
              </a:path>
            </a:pathLst>
          </a:custGeom>
          <a:blipFill>
            <a:blip r:embed="rId2"/>
            <a:stretch>
              <a:fillRect/>
            </a:stretch>
          </a:blipFill>
          <a:ln w="9525">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sz="1800">
                <a:solidFill>
                  <a:schemeClr val="bg2"/>
                </a:solidFill>
              </a:defRPr>
            </a:lvl1pPr>
          </a:lstStyle>
          <a:p>
            <a:r>
              <a:rPr lang="en-US"/>
              <a:t>Click icon to add picture</a:t>
            </a:r>
          </a:p>
        </p:txBody>
      </p:sp>
      <p:sp>
        <p:nvSpPr>
          <p:cNvPr id="6" name="Footer Placeholder 4">
            <a:extLst>
              <a:ext uri="{FF2B5EF4-FFF2-40B4-BE49-F238E27FC236}">
                <a16:creationId xmlns:a16="http://schemas.microsoft.com/office/drawing/2014/main" id="{C29376C9-E3DE-E4DA-B527-C2B70CBCBDDC}"/>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7" name="Slide Number Placeholder 5">
            <a:extLst>
              <a:ext uri="{FF2B5EF4-FFF2-40B4-BE49-F238E27FC236}">
                <a16:creationId xmlns:a16="http://schemas.microsoft.com/office/drawing/2014/main" id="{22E3AEC8-0803-D4C1-7D52-0E6D68423B3E}"/>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11" name="Title 5">
            <a:extLst>
              <a:ext uri="{FF2B5EF4-FFF2-40B4-BE49-F238E27FC236}">
                <a16:creationId xmlns:a16="http://schemas.microsoft.com/office/drawing/2014/main" id="{B49A168C-1EC2-CB61-DB1B-FFC47318D6B3}"/>
              </a:ext>
            </a:extLst>
          </p:cNvPr>
          <p:cNvSpPr>
            <a:spLocks noGrp="1"/>
          </p:cNvSpPr>
          <p:nvPr>
            <p:ph type="title" hasCustomPrompt="1"/>
          </p:nvPr>
        </p:nvSpPr>
        <p:spPr>
          <a:xfrm>
            <a:off x="457200" y="466676"/>
            <a:ext cx="4993165" cy="1133524"/>
          </a:xfrm>
        </p:spPr>
        <p:txBody>
          <a:bodyPr/>
          <a:lstStyle>
            <a:lvl1pPr>
              <a:defRPr sz="3200" spc="-50" baseline="0">
                <a:solidFill>
                  <a:schemeClr val="tx2"/>
                </a:solidFill>
              </a:defRPr>
            </a:lvl1pPr>
          </a:lstStyle>
          <a:p>
            <a:r>
              <a:rPr lang="en-US"/>
              <a:t>Click to add title</a:t>
            </a:r>
          </a:p>
        </p:txBody>
      </p:sp>
      <p:sp>
        <p:nvSpPr>
          <p:cNvPr id="3" name="Text Placeholder 2">
            <a:extLst>
              <a:ext uri="{FF2B5EF4-FFF2-40B4-BE49-F238E27FC236}">
                <a16:creationId xmlns:a16="http://schemas.microsoft.com/office/drawing/2014/main" id="{67016DB7-DC6F-AF54-98CF-09B519983FC5}"/>
              </a:ext>
            </a:extLst>
          </p:cNvPr>
          <p:cNvSpPr>
            <a:spLocks noGrp="1"/>
          </p:cNvSpPr>
          <p:nvPr>
            <p:ph type="body" sz="quarter" idx="13"/>
          </p:nvPr>
        </p:nvSpPr>
        <p:spPr>
          <a:xfrm>
            <a:off x="457200" y="1600200"/>
            <a:ext cx="4992688" cy="470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473077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hield Right - Small - Light">
    <p:bg>
      <p:bgPr>
        <a:solidFill>
          <a:schemeClr val="bg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C29376C9-E3DE-E4DA-B527-C2B70CBCBDDC}"/>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7" name="Slide Number Placeholder 5">
            <a:extLst>
              <a:ext uri="{FF2B5EF4-FFF2-40B4-BE49-F238E27FC236}">
                <a16:creationId xmlns:a16="http://schemas.microsoft.com/office/drawing/2014/main" id="{22E3AEC8-0803-D4C1-7D52-0E6D68423B3E}"/>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11" name="Title 5">
            <a:extLst>
              <a:ext uri="{FF2B5EF4-FFF2-40B4-BE49-F238E27FC236}">
                <a16:creationId xmlns:a16="http://schemas.microsoft.com/office/drawing/2014/main" id="{B49A168C-1EC2-CB61-DB1B-FFC47318D6B3}"/>
              </a:ext>
            </a:extLst>
          </p:cNvPr>
          <p:cNvSpPr>
            <a:spLocks noGrp="1"/>
          </p:cNvSpPr>
          <p:nvPr>
            <p:ph type="title" hasCustomPrompt="1"/>
          </p:nvPr>
        </p:nvSpPr>
        <p:spPr>
          <a:xfrm>
            <a:off x="457200" y="466676"/>
            <a:ext cx="7704833" cy="446084"/>
          </a:xfrm>
        </p:spPr>
        <p:txBody>
          <a:bodyPr/>
          <a:lstStyle>
            <a:lvl1pPr>
              <a:defRPr sz="3200" spc="-50" baseline="0">
                <a:solidFill>
                  <a:schemeClr val="tx2"/>
                </a:solidFill>
              </a:defRPr>
            </a:lvl1pPr>
          </a:lstStyle>
          <a:p>
            <a:r>
              <a:rPr lang="en-US"/>
              <a:t>Click to add title</a:t>
            </a:r>
          </a:p>
        </p:txBody>
      </p:sp>
      <p:sp>
        <p:nvSpPr>
          <p:cNvPr id="2" name="Picture Placeholder 1">
            <a:extLst>
              <a:ext uri="{FF2B5EF4-FFF2-40B4-BE49-F238E27FC236}">
                <a16:creationId xmlns:a16="http://schemas.microsoft.com/office/drawing/2014/main" id="{9B4BDC39-EC0B-795E-818D-54DC0C575405}"/>
              </a:ext>
            </a:extLst>
          </p:cNvPr>
          <p:cNvSpPr>
            <a:spLocks noGrp="1"/>
          </p:cNvSpPr>
          <p:nvPr>
            <p:ph type="pic" sz="quarter" idx="12"/>
          </p:nvPr>
        </p:nvSpPr>
        <p:spPr>
          <a:xfrm>
            <a:off x="8402191" y="-4549"/>
            <a:ext cx="3798817" cy="6618046"/>
          </a:xfrm>
          <a:custGeom>
            <a:avLst/>
            <a:gdLst>
              <a:gd name="connsiteX0" fmla="*/ 0 w 3798817"/>
              <a:gd name="connsiteY0" fmla="*/ 0 h 6618046"/>
              <a:gd name="connsiteX1" fmla="*/ 3798817 w 3798817"/>
              <a:gd name="connsiteY1" fmla="*/ 0 h 6618046"/>
              <a:gd name="connsiteX2" fmla="*/ 3798817 w 3798817"/>
              <a:gd name="connsiteY2" fmla="*/ 6618046 h 6618046"/>
              <a:gd name="connsiteX3" fmla="*/ 806211 w 3798817"/>
              <a:gd name="connsiteY3" fmla="*/ 4854226 h 6618046"/>
              <a:gd name="connsiteX4" fmla="*/ 771753 w 3798817"/>
              <a:gd name="connsiteY4" fmla="*/ 4836229 h 6618046"/>
              <a:gd name="connsiteX5" fmla="*/ 738372 w 3798817"/>
              <a:gd name="connsiteY5" fmla="*/ 4814242 h 6618046"/>
              <a:gd name="connsiteX6" fmla="*/ 725102 w 3798817"/>
              <a:gd name="connsiteY6" fmla="*/ 4806421 h 6618046"/>
              <a:gd name="connsiteX7" fmla="*/ 726498 w 3798817"/>
              <a:gd name="connsiteY7" fmla="*/ 4806421 h 6618046"/>
              <a:gd name="connsiteX8" fmla="*/ 650166 w 3798817"/>
              <a:gd name="connsiteY8" fmla="*/ 4756144 h 6618046"/>
              <a:gd name="connsiteX9" fmla="*/ 0 w 3798817"/>
              <a:gd name="connsiteY9" fmla="*/ 3430368 h 6618046"/>
              <a:gd name="connsiteX10" fmla="*/ 64 w 3798817"/>
              <a:gd name="connsiteY10" fmla="*/ 3429000 h 6618046"/>
              <a:gd name="connsiteX11" fmla="*/ 0 w 3798817"/>
              <a:gd name="connsiteY11" fmla="*/ 3429000 h 661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8817" h="6618046">
                <a:moveTo>
                  <a:pt x="0" y="0"/>
                </a:moveTo>
                <a:lnTo>
                  <a:pt x="3798817" y="0"/>
                </a:lnTo>
                <a:lnTo>
                  <a:pt x="3798817" y="6618046"/>
                </a:lnTo>
                <a:lnTo>
                  <a:pt x="806211" y="4854226"/>
                </a:lnTo>
                <a:lnTo>
                  <a:pt x="771753" y="4836229"/>
                </a:lnTo>
                <a:lnTo>
                  <a:pt x="738372" y="4814242"/>
                </a:lnTo>
                <a:lnTo>
                  <a:pt x="725102" y="4806421"/>
                </a:lnTo>
                <a:lnTo>
                  <a:pt x="726498" y="4806421"/>
                </a:lnTo>
                <a:lnTo>
                  <a:pt x="650166" y="4756144"/>
                </a:lnTo>
                <a:cubicBezTo>
                  <a:pt x="257903" y="4468823"/>
                  <a:pt x="0" y="3982249"/>
                  <a:pt x="0" y="3430368"/>
                </a:cubicBezTo>
                <a:lnTo>
                  <a:pt x="64" y="3429000"/>
                </a:lnTo>
                <a:lnTo>
                  <a:pt x="0" y="3429000"/>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sz="1800">
                <a:solidFill>
                  <a:schemeClr val="bg2"/>
                </a:solidFill>
              </a:defRPr>
            </a:lvl1pPr>
          </a:lstStyle>
          <a:p>
            <a:r>
              <a:rPr lang="en-US"/>
              <a:t>Click icon to add picture</a:t>
            </a:r>
          </a:p>
        </p:txBody>
      </p:sp>
      <p:sp>
        <p:nvSpPr>
          <p:cNvPr id="5" name="Text Placeholder 2">
            <a:extLst>
              <a:ext uri="{FF2B5EF4-FFF2-40B4-BE49-F238E27FC236}">
                <a16:creationId xmlns:a16="http://schemas.microsoft.com/office/drawing/2014/main" id="{25127BAE-B773-9CE4-CBB4-DC6488CCAC69}"/>
              </a:ext>
            </a:extLst>
          </p:cNvPr>
          <p:cNvSpPr>
            <a:spLocks noGrp="1"/>
          </p:cNvSpPr>
          <p:nvPr>
            <p:ph type="body" sz="quarter" idx="14"/>
          </p:nvPr>
        </p:nvSpPr>
        <p:spPr>
          <a:xfrm>
            <a:off x="447724" y="1600200"/>
            <a:ext cx="7714309" cy="470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377F9CD6-9F85-30E1-3524-C0D9CF1C15B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39700638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hield Left - Large - Light">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CA312D7-A283-8E90-143B-657FFDD4A824}"/>
              </a:ext>
            </a:extLst>
          </p:cNvPr>
          <p:cNvSpPr>
            <a:spLocks noGrp="1"/>
          </p:cNvSpPr>
          <p:nvPr>
            <p:ph type="pic" sz="quarter" idx="13"/>
          </p:nvPr>
        </p:nvSpPr>
        <p:spPr>
          <a:xfrm>
            <a:off x="-9008" y="0"/>
            <a:ext cx="6601968" cy="6876288"/>
          </a:xfrm>
          <a:custGeom>
            <a:avLst/>
            <a:gdLst>
              <a:gd name="connsiteX0" fmla="*/ 0 w 6601968"/>
              <a:gd name="connsiteY0" fmla="*/ 0 h 6876288"/>
              <a:gd name="connsiteX1" fmla="*/ 6601968 w 6601968"/>
              <a:gd name="connsiteY1" fmla="*/ 0 h 6876288"/>
              <a:gd name="connsiteX2" fmla="*/ 6601968 w 6601968"/>
              <a:gd name="connsiteY2" fmla="*/ 3438145 h 6876288"/>
              <a:gd name="connsiteX3" fmla="*/ 6601899 w 6601968"/>
              <a:gd name="connsiteY3" fmla="*/ 3438145 h 6876288"/>
              <a:gd name="connsiteX4" fmla="*/ 6601968 w 6601968"/>
              <a:gd name="connsiteY4" fmla="*/ 3439516 h 6876288"/>
              <a:gd name="connsiteX5" fmla="*/ 5895170 w 6601968"/>
              <a:gd name="connsiteY5" fmla="*/ 4768828 h 6876288"/>
              <a:gd name="connsiteX6" fmla="*/ 5812190 w 6601968"/>
              <a:gd name="connsiteY6" fmla="*/ 4819239 h 6876288"/>
              <a:gd name="connsiteX7" fmla="*/ 5813708 w 6601968"/>
              <a:gd name="connsiteY7" fmla="*/ 4819239 h 6876288"/>
              <a:gd name="connsiteX8" fmla="*/ 5799281 w 6601968"/>
              <a:gd name="connsiteY8" fmla="*/ 4827081 h 6876288"/>
              <a:gd name="connsiteX9" fmla="*/ 5762993 w 6601968"/>
              <a:gd name="connsiteY9" fmla="*/ 4849127 h 6876288"/>
              <a:gd name="connsiteX10" fmla="*/ 5725533 w 6601968"/>
              <a:gd name="connsiteY10" fmla="*/ 4867172 h 6876288"/>
              <a:gd name="connsiteX11" fmla="*/ 2029682 w 6601968"/>
              <a:gd name="connsiteY11" fmla="*/ 6876288 h 6876288"/>
              <a:gd name="connsiteX12" fmla="*/ 0 w 6601968"/>
              <a:gd name="connsiteY12" fmla="*/ 6876288 h 68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01968" h="6876288">
                <a:moveTo>
                  <a:pt x="0" y="0"/>
                </a:moveTo>
                <a:lnTo>
                  <a:pt x="6601968" y="0"/>
                </a:lnTo>
                <a:lnTo>
                  <a:pt x="6601968" y="3438145"/>
                </a:lnTo>
                <a:lnTo>
                  <a:pt x="6601899" y="3438145"/>
                </a:lnTo>
                <a:lnTo>
                  <a:pt x="6601968" y="3439516"/>
                </a:lnTo>
                <a:cubicBezTo>
                  <a:pt x="6601968" y="3992869"/>
                  <a:pt x="6321601" y="4480741"/>
                  <a:pt x="5895170" y="4768828"/>
                </a:cubicBezTo>
                <a:lnTo>
                  <a:pt x="5812190" y="4819239"/>
                </a:lnTo>
                <a:lnTo>
                  <a:pt x="5813708" y="4819239"/>
                </a:lnTo>
                <a:lnTo>
                  <a:pt x="5799281" y="4827081"/>
                </a:lnTo>
                <a:lnTo>
                  <a:pt x="5762993" y="4849127"/>
                </a:lnTo>
                <a:lnTo>
                  <a:pt x="5725533" y="4867172"/>
                </a:lnTo>
                <a:lnTo>
                  <a:pt x="2029682" y="6876288"/>
                </a:lnTo>
                <a:lnTo>
                  <a:pt x="0" y="6876288"/>
                </a:lnTo>
                <a:close/>
              </a:path>
            </a:pathLst>
          </a:custGeom>
          <a:blipFill>
            <a:blip r:embed="rId2"/>
            <a:stretch>
              <a:fillRect/>
            </a:stretch>
          </a:blipFill>
          <a:ln w="12700">
            <a:gradFill flip="none" rotWithShape="1">
              <a:gsLst>
                <a:gs pos="0">
                  <a:schemeClr val="accent5"/>
                </a:gs>
                <a:gs pos="100000">
                  <a:schemeClr val="accent5">
                    <a:alpha val="0"/>
                  </a:schemeClr>
                </a:gs>
              </a:gsLst>
              <a:lin ang="16200000" scaled="1"/>
              <a:tileRect/>
            </a:gradFill>
          </a:ln>
        </p:spPr>
        <p:txBody>
          <a:bodyPr vert="horz" wrap="square" lIns="0" tIns="0" rIns="0" bIns="548640" rtlCol="0" anchor="ctr">
            <a:noAutofit/>
          </a:bodyPr>
          <a:lstStyle>
            <a:lvl1pPr marL="45720" indent="0" algn="ctr" defTabSz="914400" rtl="0" eaLnBrk="1" latinLnBrk="0" hangingPunct="1">
              <a:lnSpc>
                <a:spcPct val="100000"/>
              </a:lnSpc>
              <a:spcBef>
                <a:spcPts val="1800"/>
              </a:spcBef>
              <a:buClr>
                <a:schemeClr val="tx2"/>
              </a:buClr>
              <a:buFont typeface="Arial" panose="020B0604020202020204" pitchFamily="34" charset="0"/>
              <a:buNone/>
              <a:defRPr lang="en-US" sz="1800" kern="1200" dirty="0" smtClean="0">
                <a:solidFill>
                  <a:schemeClr val="bg1"/>
                </a:solidFill>
                <a:latin typeface="Aptos" panose="020B0004020202020204" pitchFamily="34" charset="0"/>
                <a:ea typeface="+mn-ea"/>
                <a:cs typeface="+mn-cs"/>
              </a:defRPr>
            </a:lvl1pPr>
          </a:lstStyle>
          <a:p>
            <a:pPr marL="45720" lvl="0" indent="0" algn="ctr">
              <a:buNone/>
            </a:pPr>
            <a:r>
              <a:rPr lang="en-US"/>
              <a:t>Click icon to add picture</a:t>
            </a:r>
          </a:p>
        </p:txBody>
      </p:sp>
      <p:pic>
        <p:nvPicPr>
          <p:cNvPr id="5" name="Graphic 4">
            <a:extLst>
              <a:ext uri="{FF2B5EF4-FFF2-40B4-BE49-F238E27FC236}">
                <a16:creationId xmlns:a16="http://schemas.microsoft.com/office/drawing/2014/main" id="{EB9EC520-2ECA-F7E2-3C87-3C6536F3AED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85183" y="6495555"/>
            <a:ext cx="1449617" cy="138551"/>
          </a:xfrm>
          <a:prstGeom prst="rect">
            <a:avLst/>
          </a:prstGeom>
          <a:effectLst/>
        </p:spPr>
      </p:pic>
      <p:sp>
        <p:nvSpPr>
          <p:cNvPr id="4" name="Title 5">
            <a:extLst>
              <a:ext uri="{FF2B5EF4-FFF2-40B4-BE49-F238E27FC236}">
                <a16:creationId xmlns:a16="http://schemas.microsoft.com/office/drawing/2014/main" id="{AA3350E1-99A9-2B0D-0722-EA6A60DDE1FC}"/>
              </a:ext>
            </a:extLst>
          </p:cNvPr>
          <p:cNvSpPr>
            <a:spLocks noGrp="1"/>
          </p:cNvSpPr>
          <p:nvPr>
            <p:ph type="title" hasCustomPrompt="1"/>
          </p:nvPr>
        </p:nvSpPr>
        <p:spPr>
          <a:xfrm>
            <a:off x="6836735" y="466676"/>
            <a:ext cx="5066414" cy="1132640"/>
          </a:xfrm>
        </p:spPr>
        <p:txBody>
          <a:bodyPr/>
          <a:lstStyle>
            <a:lvl1pPr>
              <a:defRPr sz="3200" spc="-50" baseline="0">
                <a:solidFill>
                  <a:schemeClr val="tx2"/>
                </a:solidFill>
              </a:defRPr>
            </a:lvl1pPr>
          </a:lstStyle>
          <a:p>
            <a:r>
              <a:rPr lang="en-US"/>
              <a:t>Click to add title</a:t>
            </a:r>
          </a:p>
        </p:txBody>
      </p:sp>
      <p:sp>
        <p:nvSpPr>
          <p:cNvPr id="2" name="Text Placeholder 2">
            <a:extLst>
              <a:ext uri="{FF2B5EF4-FFF2-40B4-BE49-F238E27FC236}">
                <a16:creationId xmlns:a16="http://schemas.microsoft.com/office/drawing/2014/main" id="{4EC1B168-FF74-96E6-6DFE-EAF404DF1411}"/>
              </a:ext>
            </a:extLst>
          </p:cNvPr>
          <p:cNvSpPr>
            <a:spLocks noGrp="1"/>
          </p:cNvSpPr>
          <p:nvPr>
            <p:ph type="body" sz="quarter" idx="14"/>
          </p:nvPr>
        </p:nvSpPr>
        <p:spPr>
          <a:xfrm>
            <a:off x="6836735" y="1600200"/>
            <a:ext cx="5066414" cy="470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88C87313-0487-3E74-2FE2-037EEA2AC2C8}"/>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100599896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hield Left - Small - Light">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DDC057-8C27-307A-DC20-2AF06A395012}"/>
              </a:ext>
            </a:extLst>
          </p:cNvPr>
          <p:cNvSpPr>
            <a:spLocks noGrp="1"/>
          </p:cNvSpPr>
          <p:nvPr>
            <p:ph type="pic" sz="quarter" idx="10"/>
          </p:nvPr>
        </p:nvSpPr>
        <p:spPr>
          <a:xfrm>
            <a:off x="-13511" y="-9007"/>
            <a:ext cx="3812329" cy="6463165"/>
          </a:xfrm>
          <a:custGeom>
            <a:avLst/>
            <a:gdLst>
              <a:gd name="connsiteX0" fmla="*/ 0 w 3812329"/>
              <a:gd name="connsiteY0" fmla="*/ 0 h 6463165"/>
              <a:gd name="connsiteX1" fmla="*/ 3812329 w 3812329"/>
              <a:gd name="connsiteY1" fmla="*/ 0 h 6463165"/>
              <a:gd name="connsiteX2" fmla="*/ 3812329 w 3812329"/>
              <a:gd name="connsiteY2" fmla="*/ 3438145 h 6463165"/>
              <a:gd name="connsiteX3" fmla="*/ 3812260 w 3812329"/>
              <a:gd name="connsiteY3" fmla="*/ 3438145 h 6463165"/>
              <a:gd name="connsiteX4" fmla="*/ 3812329 w 3812329"/>
              <a:gd name="connsiteY4" fmla="*/ 3439516 h 6463165"/>
              <a:gd name="connsiteX5" fmla="*/ 3105531 w 3812329"/>
              <a:gd name="connsiteY5" fmla="*/ 4768828 h 6463165"/>
              <a:gd name="connsiteX6" fmla="*/ 3022551 w 3812329"/>
              <a:gd name="connsiteY6" fmla="*/ 4819239 h 6463165"/>
              <a:gd name="connsiteX7" fmla="*/ 3024069 w 3812329"/>
              <a:gd name="connsiteY7" fmla="*/ 4819239 h 6463165"/>
              <a:gd name="connsiteX8" fmla="*/ 3009642 w 3812329"/>
              <a:gd name="connsiteY8" fmla="*/ 4827081 h 6463165"/>
              <a:gd name="connsiteX9" fmla="*/ 2973354 w 3812329"/>
              <a:gd name="connsiteY9" fmla="*/ 4849127 h 6463165"/>
              <a:gd name="connsiteX10" fmla="*/ 2935894 w 3812329"/>
              <a:gd name="connsiteY10" fmla="*/ 4867172 h 6463165"/>
              <a:gd name="connsiteX11" fmla="*/ 0 w 3812329"/>
              <a:gd name="connsiteY11" fmla="*/ 6463165 h 646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2329" h="6463165">
                <a:moveTo>
                  <a:pt x="0" y="0"/>
                </a:moveTo>
                <a:lnTo>
                  <a:pt x="3812329" y="0"/>
                </a:lnTo>
                <a:lnTo>
                  <a:pt x="3812329" y="3438145"/>
                </a:lnTo>
                <a:lnTo>
                  <a:pt x="3812260" y="3438145"/>
                </a:lnTo>
                <a:lnTo>
                  <a:pt x="3812329" y="3439516"/>
                </a:lnTo>
                <a:cubicBezTo>
                  <a:pt x="3812329" y="3992869"/>
                  <a:pt x="3531962" y="4480741"/>
                  <a:pt x="3105531" y="4768828"/>
                </a:cubicBezTo>
                <a:lnTo>
                  <a:pt x="3022551" y="4819239"/>
                </a:lnTo>
                <a:lnTo>
                  <a:pt x="3024069" y="4819239"/>
                </a:lnTo>
                <a:lnTo>
                  <a:pt x="3009642" y="4827081"/>
                </a:lnTo>
                <a:lnTo>
                  <a:pt x="2973354" y="4849127"/>
                </a:lnTo>
                <a:lnTo>
                  <a:pt x="2935894" y="4867172"/>
                </a:lnTo>
                <a:lnTo>
                  <a:pt x="0" y="6463165"/>
                </a:lnTo>
                <a:close/>
              </a:path>
            </a:pathLst>
          </a:custGeom>
          <a:blipFill>
            <a:blip r:embed="rId2"/>
            <a:stretch>
              <a:fillRect/>
            </a:stretch>
          </a:blipFill>
          <a:ln w="12700">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a:solidFill>
                  <a:schemeClr val="bg1"/>
                </a:solidFill>
              </a:defRPr>
            </a:lvl1pPr>
          </a:lstStyle>
          <a:p>
            <a:r>
              <a:rPr lang="en-US"/>
              <a:t>Click icon to add picture</a:t>
            </a:r>
          </a:p>
        </p:txBody>
      </p:sp>
      <p:pic>
        <p:nvPicPr>
          <p:cNvPr id="5" name="Graphic 4">
            <a:extLst>
              <a:ext uri="{FF2B5EF4-FFF2-40B4-BE49-F238E27FC236}">
                <a16:creationId xmlns:a16="http://schemas.microsoft.com/office/drawing/2014/main" id="{EB9EC520-2ECA-F7E2-3C87-3C6536F3AED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85183" y="6495555"/>
            <a:ext cx="1449617" cy="138551"/>
          </a:xfrm>
          <a:prstGeom prst="rect">
            <a:avLst/>
          </a:prstGeom>
          <a:effectLst/>
        </p:spPr>
      </p:pic>
      <p:sp>
        <p:nvSpPr>
          <p:cNvPr id="4" name="Title 5">
            <a:extLst>
              <a:ext uri="{FF2B5EF4-FFF2-40B4-BE49-F238E27FC236}">
                <a16:creationId xmlns:a16="http://schemas.microsoft.com/office/drawing/2014/main" id="{AA3350E1-99A9-2B0D-0722-EA6A60DDE1FC}"/>
              </a:ext>
            </a:extLst>
          </p:cNvPr>
          <p:cNvSpPr>
            <a:spLocks noGrp="1"/>
          </p:cNvSpPr>
          <p:nvPr>
            <p:ph type="title" hasCustomPrompt="1"/>
          </p:nvPr>
        </p:nvSpPr>
        <p:spPr>
          <a:xfrm>
            <a:off x="4004441" y="466676"/>
            <a:ext cx="7898708" cy="446084"/>
          </a:xfrm>
        </p:spPr>
        <p:txBody>
          <a:bodyPr/>
          <a:lstStyle>
            <a:lvl1pPr>
              <a:defRPr sz="3200" spc="-50" baseline="0">
                <a:solidFill>
                  <a:schemeClr val="tx2"/>
                </a:solidFill>
              </a:defRPr>
            </a:lvl1pPr>
          </a:lstStyle>
          <a:p>
            <a:r>
              <a:rPr lang="en-US"/>
              <a:t>Click to add title</a:t>
            </a:r>
          </a:p>
        </p:txBody>
      </p:sp>
      <p:sp>
        <p:nvSpPr>
          <p:cNvPr id="2" name="Footer Placeholder 4">
            <a:extLst>
              <a:ext uri="{FF2B5EF4-FFF2-40B4-BE49-F238E27FC236}">
                <a16:creationId xmlns:a16="http://schemas.microsoft.com/office/drawing/2014/main" id="{D7924CCD-3AAF-3DA1-F15F-C08A2D110EE1}"/>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7" name="Slide Number Placeholder 5">
            <a:extLst>
              <a:ext uri="{FF2B5EF4-FFF2-40B4-BE49-F238E27FC236}">
                <a16:creationId xmlns:a16="http://schemas.microsoft.com/office/drawing/2014/main" id="{C2ABC922-5CBC-A1DE-F8D1-403A37E27704}"/>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8" name="Text Placeholder 2">
            <a:extLst>
              <a:ext uri="{FF2B5EF4-FFF2-40B4-BE49-F238E27FC236}">
                <a16:creationId xmlns:a16="http://schemas.microsoft.com/office/drawing/2014/main" id="{D19F08BE-BE92-7C0B-A93F-5A8827A7764F}"/>
              </a:ext>
            </a:extLst>
          </p:cNvPr>
          <p:cNvSpPr>
            <a:spLocks noGrp="1"/>
          </p:cNvSpPr>
          <p:nvPr>
            <p:ph type="body" sz="quarter" idx="14"/>
          </p:nvPr>
        </p:nvSpPr>
        <p:spPr>
          <a:xfrm>
            <a:off x="4004441" y="1600200"/>
            <a:ext cx="7898708" cy="470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738A348B-889D-8478-3476-7467D86DB83C}"/>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134920148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Only - Light">
    <p:spTree>
      <p:nvGrpSpPr>
        <p:cNvPr id="1" name=""/>
        <p:cNvGrpSpPr/>
        <p:nvPr/>
      </p:nvGrpSpPr>
      <p:grpSpPr>
        <a:xfrm>
          <a:off x="0" y="0"/>
          <a:ext cx="0" cy="0"/>
          <a:chOff x="0" y="0"/>
          <a:chExt cx="0" cy="0"/>
        </a:xfrm>
      </p:grpSpPr>
      <p:sp>
        <p:nvSpPr>
          <p:cNvPr id="17" name="Footer Placeholder 4">
            <a:extLst>
              <a:ext uri="{FF2B5EF4-FFF2-40B4-BE49-F238E27FC236}">
                <a16:creationId xmlns:a16="http://schemas.microsoft.com/office/drawing/2014/main" id="{8F67123C-49B5-B1CE-2889-75CABDB49E02}"/>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18" name="Slide Number Placeholder 5">
            <a:extLst>
              <a:ext uri="{FF2B5EF4-FFF2-40B4-BE49-F238E27FC236}">
                <a16:creationId xmlns:a16="http://schemas.microsoft.com/office/drawing/2014/main" id="{58C0EAEF-8D80-FC51-7837-72F529DA8B15}"/>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6" name="Title 5">
            <a:extLst>
              <a:ext uri="{FF2B5EF4-FFF2-40B4-BE49-F238E27FC236}">
                <a16:creationId xmlns:a16="http://schemas.microsoft.com/office/drawing/2014/main" id="{DB9AD71C-3549-957F-4046-B51D00360314}"/>
              </a:ext>
            </a:extLst>
          </p:cNvPr>
          <p:cNvSpPr>
            <a:spLocks noGrp="1"/>
          </p:cNvSpPr>
          <p:nvPr>
            <p:ph type="title" hasCustomPrompt="1"/>
          </p:nvPr>
        </p:nvSpPr>
        <p:spPr>
          <a:xfrm>
            <a:off x="457199" y="466676"/>
            <a:ext cx="11277601" cy="446084"/>
          </a:xfrm>
        </p:spPr>
        <p:txBody>
          <a:bodyPr/>
          <a:lstStyle>
            <a:lvl1pPr>
              <a:defRPr sz="3200" spc="-50" baseline="0">
                <a:solidFill>
                  <a:schemeClr val="tx2"/>
                </a:solidFill>
              </a:defRPr>
            </a:lvl1pPr>
          </a:lstStyle>
          <a:p>
            <a:r>
              <a:rPr lang="en-US"/>
              <a:t>Click to add title</a:t>
            </a:r>
          </a:p>
        </p:txBody>
      </p:sp>
      <p:pic>
        <p:nvPicPr>
          <p:cNvPr id="2" name="Graphic 1">
            <a:extLst>
              <a:ext uri="{FF2B5EF4-FFF2-40B4-BE49-F238E27FC236}">
                <a16:creationId xmlns:a16="http://schemas.microsoft.com/office/drawing/2014/main" id="{78302384-0A45-5DB1-03D8-A4F37827D1D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41696764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Headshots and Photos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en-US"/>
              <a:t>Click to edit Master title style</a:t>
            </a:r>
          </a:p>
        </p:txBody>
      </p:sp>
      <p:sp>
        <p:nvSpPr>
          <p:cNvPr id="11" name="Picture Placeholder 10">
            <a:extLst>
              <a:ext uri="{FF2B5EF4-FFF2-40B4-BE49-F238E27FC236}">
                <a16:creationId xmlns:a16="http://schemas.microsoft.com/office/drawing/2014/main" id="{EA86A7A2-31AA-A826-14E9-1F0D5C6AA853}"/>
              </a:ext>
            </a:extLst>
          </p:cNvPr>
          <p:cNvSpPr>
            <a:spLocks noGrp="1"/>
          </p:cNvSpPr>
          <p:nvPr>
            <p:ph type="pic" sz="quarter" idx="10" hasCustomPrompt="1"/>
          </p:nvPr>
        </p:nvSpPr>
        <p:spPr>
          <a:xfrm>
            <a:off x="693740" y="2078663"/>
            <a:ext cx="2402960" cy="2402960"/>
          </a:xfrm>
          <a:custGeom>
            <a:avLst/>
            <a:gdLst>
              <a:gd name="connsiteX0" fmla="*/ 1352993 w 2705986"/>
              <a:gd name="connsiteY0" fmla="*/ 0 h 2705986"/>
              <a:gd name="connsiteX1" fmla="*/ 2705986 w 2705986"/>
              <a:gd name="connsiteY1" fmla="*/ 1352993 h 2705986"/>
              <a:gd name="connsiteX2" fmla="*/ 1352993 w 2705986"/>
              <a:gd name="connsiteY2" fmla="*/ 2705986 h 2705986"/>
              <a:gd name="connsiteX3" fmla="*/ 0 w 2705986"/>
              <a:gd name="connsiteY3" fmla="*/ 1352993 h 2705986"/>
              <a:gd name="connsiteX4" fmla="*/ 1352993 w 2705986"/>
              <a:gd name="connsiteY4" fmla="*/ 0 h 270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86" h="2705986">
                <a:moveTo>
                  <a:pt x="1352993" y="0"/>
                </a:moveTo>
                <a:cubicBezTo>
                  <a:pt x="2100230" y="0"/>
                  <a:pt x="2705986" y="605756"/>
                  <a:pt x="2705986" y="1352993"/>
                </a:cubicBezTo>
                <a:cubicBezTo>
                  <a:pt x="2705986" y="2100230"/>
                  <a:pt x="2100230" y="2705986"/>
                  <a:pt x="1352993" y="2705986"/>
                </a:cubicBezTo>
                <a:cubicBezTo>
                  <a:pt x="605756" y="2705986"/>
                  <a:pt x="0" y="2100230"/>
                  <a:pt x="0" y="1352993"/>
                </a:cubicBezTo>
                <a:cubicBezTo>
                  <a:pt x="0" y="605756"/>
                  <a:pt x="605756" y="0"/>
                  <a:pt x="1352993" y="0"/>
                </a:cubicBezTo>
                <a:close/>
              </a:path>
            </a:pathLst>
          </a:custGeom>
          <a:solidFill>
            <a:schemeClr val="bg1"/>
          </a:solidFill>
          <a:ln w="12700">
            <a:solidFill>
              <a:schemeClr val="tx2"/>
            </a:solidFill>
          </a:ln>
          <a:effectLst>
            <a:outerShdw blurRad="101600" dist="63500" dir="5400000" algn="t"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457200" rtlCol="0" anchor="ctr"/>
          <a:lstStyle>
            <a:lvl1pPr marL="0" indent="0" algn="ctr">
              <a:buFont typeface="Arial" panose="020B0604020202020204" pitchFamily="34" charset="0"/>
              <a:buNone/>
              <a:defRPr lang="en-US" dirty="0">
                <a:solidFill>
                  <a:schemeClr val="lt1"/>
                </a:solidFill>
                <a:cs typeface="Arial" panose="020B0604020202020204" pitchFamily="34" charset="0"/>
              </a:defRPr>
            </a:lvl1pPr>
          </a:lstStyle>
          <a:p>
            <a:pPr marL="0" lvl="0" algn="ctr"/>
            <a:r>
              <a:rPr lang="en-US"/>
              <a:t>Add photo here</a:t>
            </a:r>
          </a:p>
        </p:txBody>
      </p:sp>
      <p:sp>
        <p:nvSpPr>
          <p:cNvPr id="15" name="Picture Placeholder 14">
            <a:extLst>
              <a:ext uri="{FF2B5EF4-FFF2-40B4-BE49-F238E27FC236}">
                <a16:creationId xmlns:a16="http://schemas.microsoft.com/office/drawing/2014/main" id="{9361F3B5-B159-403B-26DE-F8463A0C1FC0}"/>
              </a:ext>
            </a:extLst>
          </p:cNvPr>
          <p:cNvSpPr>
            <a:spLocks noGrp="1"/>
          </p:cNvSpPr>
          <p:nvPr>
            <p:ph type="pic" sz="quarter" idx="13" hasCustomPrompt="1"/>
          </p:nvPr>
        </p:nvSpPr>
        <p:spPr>
          <a:xfrm>
            <a:off x="3420991" y="2078663"/>
            <a:ext cx="2402960" cy="2402960"/>
          </a:xfrm>
          <a:custGeom>
            <a:avLst/>
            <a:gdLst>
              <a:gd name="connsiteX0" fmla="*/ 1352993 w 2705986"/>
              <a:gd name="connsiteY0" fmla="*/ 0 h 2705986"/>
              <a:gd name="connsiteX1" fmla="*/ 2705986 w 2705986"/>
              <a:gd name="connsiteY1" fmla="*/ 1352993 h 2705986"/>
              <a:gd name="connsiteX2" fmla="*/ 1352993 w 2705986"/>
              <a:gd name="connsiteY2" fmla="*/ 2705986 h 2705986"/>
              <a:gd name="connsiteX3" fmla="*/ 0 w 2705986"/>
              <a:gd name="connsiteY3" fmla="*/ 1352993 h 2705986"/>
              <a:gd name="connsiteX4" fmla="*/ 1352993 w 2705986"/>
              <a:gd name="connsiteY4" fmla="*/ 0 h 270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86" h="2705986">
                <a:moveTo>
                  <a:pt x="1352993" y="0"/>
                </a:moveTo>
                <a:cubicBezTo>
                  <a:pt x="2100230" y="0"/>
                  <a:pt x="2705986" y="605756"/>
                  <a:pt x="2705986" y="1352993"/>
                </a:cubicBezTo>
                <a:cubicBezTo>
                  <a:pt x="2705986" y="2100230"/>
                  <a:pt x="2100230" y="2705986"/>
                  <a:pt x="1352993" y="2705986"/>
                </a:cubicBezTo>
                <a:cubicBezTo>
                  <a:pt x="605756" y="2705986"/>
                  <a:pt x="0" y="2100230"/>
                  <a:pt x="0" y="1352993"/>
                </a:cubicBezTo>
                <a:cubicBezTo>
                  <a:pt x="0" y="605756"/>
                  <a:pt x="605756" y="0"/>
                  <a:pt x="1352993" y="0"/>
                </a:cubicBezTo>
                <a:close/>
              </a:path>
            </a:pathLst>
          </a:custGeom>
          <a:solidFill>
            <a:schemeClr val="bg1"/>
          </a:solidFill>
          <a:ln w="12700">
            <a:solidFill>
              <a:schemeClr val="tx2"/>
            </a:solidFill>
          </a:ln>
          <a:effectLst>
            <a:outerShdw blurRad="101600" dist="63500" dir="5400000" algn="t"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457200" rtlCol="0" anchor="ctr"/>
          <a:lstStyle>
            <a:lvl1pPr marL="0" indent="0" algn="ctr">
              <a:buFont typeface="Arial" panose="020B0604020202020204" pitchFamily="34" charset="0"/>
              <a:buNone/>
              <a:defRPr lang="en-US" dirty="0">
                <a:solidFill>
                  <a:schemeClr val="lt1"/>
                </a:solidFill>
                <a:cs typeface="Arial" panose="020B0604020202020204" pitchFamily="34" charset="0"/>
              </a:defRPr>
            </a:lvl1pPr>
          </a:lstStyle>
          <a:p>
            <a:pPr marL="0" lvl="0" algn="ctr"/>
            <a:r>
              <a:rPr lang="en-US"/>
              <a:t>Add photo here</a:t>
            </a:r>
          </a:p>
        </p:txBody>
      </p:sp>
      <p:sp>
        <p:nvSpPr>
          <p:cNvPr id="16" name="Picture Placeholder 15">
            <a:extLst>
              <a:ext uri="{FF2B5EF4-FFF2-40B4-BE49-F238E27FC236}">
                <a16:creationId xmlns:a16="http://schemas.microsoft.com/office/drawing/2014/main" id="{F3DA7183-3A86-0023-8548-AADBEAF5BEF1}"/>
              </a:ext>
            </a:extLst>
          </p:cNvPr>
          <p:cNvSpPr>
            <a:spLocks noGrp="1"/>
          </p:cNvSpPr>
          <p:nvPr>
            <p:ph type="pic" sz="quarter" idx="14" hasCustomPrompt="1"/>
          </p:nvPr>
        </p:nvSpPr>
        <p:spPr>
          <a:xfrm>
            <a:off x="6148242" y="2078663"/>
            <a:ext cx="2402960" cy="2402960"/>
          </a:xfrm>
          <a:custGeom>
            <a:avLst/>
            <a:gdLst>
              <a:gd name="connsiteX0" fmla="*/ 1352993 w 2705986"/>
              <a:gd name="connsiteY0" fmla="*/ 0 h 2705986"/>
              <a:gd name="connsiteX1" fmla="*/ 2705986 w 2705986"/>
              <a:gd name="connsiteY1" fmla="*/ 1352993 h 2705986"/>
              <a:gd name="connsiteX2" fmla="*/ 1352993 w 2705986"/>
              <a:gd name="connsiteY2" fmla="*/ 2705986 h 2705986"/>
              <a:gd name="connsiteX3" fmla="*/ 0 w 2705986"/>
              <a:gd name="connsiteY3" fmla="*/ 1352993 h 2705986"/>
              <a:gd name="connsiteX4" fmla="*/ 1352993 w 2705986"/>
              <a:gd name="connsiteY4" fmla="*/ 0 h 270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86" h="2705986">
                <a:moveTo>
                  <a:pt x="1352993" y="0"/>
                </a:moveTo>
                <a:cubicBezTo>
                  <a:pt x="2100230" y="0"/>
                  <a:pt x="2705986" y="605756"/>
                  <a:pt x="2705986" y="1352993"/>
                </a:cubicBezTo>
                <a:cubicBezTo>
                  <a:pt x="2705986" y="2100230"/>
                  <a:pt x="2100230" y="2705986"/>
                  <a:pt x="1352993" y="2705986"/>
                </a:cubicBezTo>
                <a:cubicBezTo>
                  <a:pt x="605756" y="2705986"/>
                  <a:pt x="0" y="2100230"/>
                  <a:pt x="0" y="1352993"/>
                </a:cubicBezTo>
                <a:cubicBezTo>
                  <a:pt x="0" y="605756"/>
                  <a:pt x="605756" y="0"/>
                  <a:pt x="1352993" y="0"/>
                </a:cubicBezTo>
                <a:close/>
              </a:path>
            </a:pathLst>
          </a:custGeom>
          <a:solidFill>
            <a:schemeClr val="bg1"/>
          </a:solidFill>
          <a:ln w="12700">
            <a:solidFill>
              <a:schemeClr val="tx2"/>
            </a:solidFill>
          </a:ln>
          <a:effectLst>
            <a:outerShdw blurRad="101600" dist="63500" dir="5400000" algn="t"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457200" rtlCol="0" anchor="ctr"/>
          <a:lstStyle>
            <a:lvl1pPr marL="0" indent="0" algn="ctr">
              <a:buFont typeface="Arial" panose="020B0604020202020204" pitchFamily="34" charset="0"/>
              <a:buNone/>
              <a:defRPr lang="en-US" dirty="0">
                <a:solidFill>
                  <a:schemeClr val="lt1"/>
                </a:solidFill>
                <a:cs typeface="Arial" panose="020B0604020202020204" pitchFamily="34" charset="0"/>
              </a:defRPr>
            </a:lvl1pPr>
          </a:lstStyle>
          <a:p>
            <a:pPr marL="0" lvl="0" algn="ctr"/>
            <a:r>
              <a:rPr lang="en-US"/>
              <a:t>Add photo here</a:t>
            </a:r>
          </a:p>
        </p:txBody>
      </p:sp>
      <p:sp>
        <p:nvSpPr>
          <p:cNvPr id="17" name="Picture Placeholder 16">
            <a:extLst>
              <a:ext uri="{FF2B5EF4-FFF2-40B4-BE49-F238E27FC236}">
                <a16:creationId xmlns:a16="http://schemas.microsoft.com/office/drawing/2014/main" id="{1346BE9C-2B28-B14A-DFF9-C27670016CA0}"/>
              </a:ext>
            </a:extLst>
          </p:cNvPr>
          <p:cNvSpPr>
            <a:spLocks noGrp="1"/>
          </p:cNvSpPr>
          <p:nvPr>
            <p:ph type="pic" sz="quarter" idx="15" hasCustomPrompt="1"/>
          </p:nvPr>
        </p:nvSpPr>
        <p:spPr>
          <a:xfrm>
            <a:off x="8875493" y="2078663"/>
            <a:ext cx="2402960" cy="2402960"/>
          </a:xfrm>
          <a:custGeom>
            <a:avLst/>
            <a:gdLst>
              <a:gd name="connsiteX0" fmla="*/ 1352993 w 2705986"/>
              <a:gd name="connsiteY0" fmla="*/ 0 h 2705986"/>
              <a:gd name="connsiteX1" fmla="*/ 2705986 w 2705986"/>
              <a:gd name="connsiteY1" fmla="*/ 1352993 h 2705986"/>
              <a:gd name="connsiteX2" fmla="*/ 1352993 w 2705986"/>
              <a:gd name="connsiteY2" fmla="*/ 2705986 h 2705986"/>
              <a:gd name="connsiteX3" fmla="*/ 0 w 2705986"/>
              <a:gd name="connsiteY3" fmla="*/ 1352993 h 2705986"/>
              <a:gd name="connsiteX4" fmla="*/ 1352993 w 2705986"/>
              <a:gd name="connsiteY4" fmla="*/ 0 h 270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86" h="2705986">
                <a:moveTo>
                  <a:pt x="1352993" y="0"/>
                </a:moveTo>
                <a:cubicBezTo>
                  <a:pt x="2100230" y="0"/>
                  <a:pt x="2705986" y="605756"/>
                  <a:pt x="2705986" y="1352993"/>
                </a:cubicBezTo>
                <a:cubicBezTo>
                  <a:pt x="2705986" y="2100230"/>
                  <a:pt x="2100230" y="2705986"/>
                  <a:pt x="1352993" y="2705986"/>
                </a:cubicBezTo>
                <a:cubicBezTo>
                  <a:pt x="605756" y="2705986"/>
                  <a:pt x="0" y="2100230"/>
                  <a:pt x="0" y="1352993"/>
                </a:cubicBezTo>
                <a:cubicBezTo>
                  <a:pt x="0" y="605756"/>
                  <a:pt x="605756" y="0"/>
                  <a:pt x="1352993" y="0"/>
                </a:cubicBezTo>
                <a:close/>
              </a:path>
            </a:pathLst>
          </a:custGeom>
          <a:solidFill>
            <a:schemeClr val="bg1"/>
          </a:solidFill>
          <a:ln w="12700">
            <a:solidFill>
              <a:schemeClr val="tx2"/>
            </a:solidFill>
          </a:ln>
          <a:effectLst>
            <a:outerShdw blurRad="101600" dist="63500" dir="5400000" algn="t"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457200" rtlCol="0" anchor="ctr"/>
          <a:lstStyle>
            <a:lvl1pPr marL="0" indent="0" algn="ctr">
              <a:buFont typeface="Arial" panose="020B0604020202020204" pitchFamily="34" charset="0"/>
              <a:buNone/>
              <a:defRPr lang="en-US" dirty="0">
                <a:solidFill>
                  <a:schemeClr val="lt1"/>
                </a:solidFill>
                <a:cs typeface="Arial" panose="020B0604020202020204" pitchFamily="34" charset="0"/>
              </a:defRPr>
            </a:lvl1pPr>
          </a:lstStyle>
          <a:p>
            <a:pPr marL="0" lvl="0" algn="ctr"/>
            <a:r>
              <a:rPr lang="en-US"/>
              <a:t>Add photo here</a:t>
            </a:r>
          </a:p>
        </p:txBody>
      </p:sp>
      <p:sp>
        <p:nvSpPr>
          <p:cNvPr id="6" name="Footer Placeholder 4">
            <a:extLst>
              <a:ext uri="{FF2B5EF4-FFF2-40B4-BE49-F238E27FC236}">
                <a16:creationId xmlns:a16="http://schemas.microsoft.com/office/drawing/2014/main" id="{144B75E1-80F5-C15E-43A9-26CE929CC26C}"/>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7" name="Slide Number Placeholder 5">
            <a:extLst>
              <a:ext uri="{FF2B5EF4-FFF2-40B4-BE49-F238E27FC236}">
                <a16:creationId xmlns:a16="http://schemas.microsoft.com/office/drawing/2014/main" id="{D2CF3E18-EAB5-82F4-3472-BDF8D50159E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pic>
        <p:nvPicPr>
          <p:cNvPr id="3" name="Graphic 2">
            <a:extLst>
              <a:ext uri="{FF2B5EF4-FFF2-40B4-BE49-F238E27FC236}">
                <a16:creationId xmlns:a16="http://schemas.microsoft.com/office/drawing/2014/main" id="{A62FF055-BBDC-4E3F-7639-B7B26FFF6C9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47808332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omparison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54107-EA90-D471-9154-2413E4BFF368}"/>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0" name="Footer Placeholder 4">
            <a:extLst>
              <a:ext uri="{FF2B5EF4-FFF2-40B4-BE49-F238E27FC236}">
                <a16:creationId xmlns:a16="http://schemas.microsoft.com/office/drawing/2014/main" id="{6A23EE42-2ED4-79CC-F29C-75EBD6E3235B}"/>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13" name="Slide Number Placeholder 5">
            <a:extLst>
              <a:ext uri="{FF2B5EF4-FFF2-40B4-BE49-F238E27FC236}">
                <a16:creationId xmlns:a16="http://schemas.microsoft.com/office/drawing/2014/main" id="{C9BB0A07-1EDC-9F2E-5AA8-980AB48AC8E1}"/>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3" name="Text Placeholder 2">
            <a:extLst>
              <a:ext uri="{FF2B5EF4-FFF2-40B4-BE49-F238E27FC236}">
                <a16:creationId xmlns:a16="http://schemas.microsoft.com/office/drawing/2014/main" id="{A53EDF6E-7490-7B90-875A-CFC772EC9C62}"/>
              </a:ext>
            </a:extLst>
          </p:cNvPr>
          <p:cNvSpPr>
            <a:spLocks noGrp="1"/>
          </p:cNvSpPr>
          <p:nvPr>
            <p:ph type="body" sz="quarter" idx="14"/>
          </p:nvPr>
        </p:nvSpPr>
        <p:spPr>
          <a:xfrm>
            <a:off x="457199" y="1600200"/>
            <a:ext cx="5406657" cy="470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66B5DBAB-76D0-F721-7282-D4B75EC68DB4}"/>
              </a:ext>
            </a:extLst>
          </p:cNvPr>
          <p:cNvSpPr>
            <a:spLocks noGrp="1"/>
          </p:cNvSpPr>
          <p:nvPr>
            <p:ph type="body" sz="quarter" idx="16"/>
          </p:nvPr>
        </p:nvSpPr>
        <p:spPr>
          <a:xfrm>
            <a:off x="6328141" y="1600200"/>
            <a:ext cx="5406657" cy="4702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02B7FB3B-9948-711B-23F4-FBD5AF972B0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192778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6 Content Boxes - Light">
    <p:bg>
      <p:bgPr>
        <a:solidFill>
          <a:srgbClr val="F8F8FA">
            <a:alpha val="69804"/>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457200" y="455632"/>
            <a:ext cx="3077218" cy="5846233"/>
          </a:xfrm>
        </p:spPr>
        <p:txBody>
          <a:bodyPr anchor="ctr">
            <a:noAutofit/>
          </a:bodyPr>
          <a:lstStyle>
            <a:lvl1pPr>
              <a:defRPr>
                <a:solidFill>
                  <a:schemeClr val="tx2"/>
                </a:solidFill>
                <a:latin typeface="Aptos" panose="020B0004020202020204" pitchFamily="34" charset="0"/>
              </a:defRPr>
            </a:lvl1pPr>
          </a:lstStyle>
          <a:p>
            <a:r>
              <a:rPr lang="it-IT"/>
              <a:t>Fare clic per modificare lo stile del titolo dello schema</a:t>
            </a:r>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6408511" y="395770"/>
            <a:ext cx="2591373" cy="292608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9143427" y="395770"/>
            <a:ext cx="2591373" cy="292608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6408511" y="3433233"/>
            <a:ext cx="2591373" cy="292608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1" name="Rounded Rectangle 8">
            <a:extLst>
              <a:ext uri="{FF2B5EF4-FFF2-40B4-BE49-F238E27FC236}">
                <a16:creationId xmlns:a16="http://schemas.microsoft.com/office/drawing/2014/main" id="{D12A5789-B6BF-C615-9E80-7E0B6EE5E868}"/>
              </a:ext>
            </a:extLst>
          </p:cNvPr>
          <p:cNvSpPr/>
          <p:nvPr/>
        </p:nvSpPr>
        <p:spPr>
          <a:xfrm>
            <a:off x="9143427" y="3433233"/>
            <a:ext cx="2591373" cy="292608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29" name="Rounded Rectangle 2">
            <a:extLst>
              <a:ext uri="{FF2B5EF4-FFF2-40B4-BE49-F238E27FC236}">
                <a16:creationId xmlns:a16="http://schemas.microsoft.com/office/drawing/2014/main" id="{B0E5FDC0-9F11-9B25-4381-E9D9857AA896}"/>
              </a:ext>
            </a:extLst>
          </p:cNvPr>
          <p:cNvSpPr/>
          <p:nvPr/>
        </p:nvSpPr>
        <p:spPr>
          <a:xfrm>
            <a:off x="3677961" y="394203"/>
            <a:ext cx="2591373" cy="292608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30" name="Rounded Rectangle 6">
            <a:extLst>
              <a:ext uri="{FF2B5EF4-FFF2-40B4-BE49-F238E27FC236}">
                <a16:creationId xmlns:a16="http://schemas.microsoft.com/office/drawing/2014/main" id="{D50713DB-84F6-B0B4-C430-2AC50DF40CB9}"/>
              </a:ext>
            </a:extLst>
          </p:cNvPr>
          <p:cNvSpPr/>
          <p:nvPr/>
        </p:nvSpPr>
        <p:spPr>
          <a:xfrm>
            <a:off x="3677961" y="3431666"/>
            <a:ext cx="2591373" cy="292608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6" name="Footer Placeholder 4">
            <a:extLst>
              <a:ext uri="{FF2B5EF4-FFF2-40B4-BE49-F238E27FC236}">
                <a16:creationId xmlns:a16="http://schemas.microsoft.com/office/drawing/2014/main" id="{BF0D6DBC-C846-C808-EDB1-4FB06DB319F1}"/>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endParaRPr lang="en-US"/>
          </a:p>
        </p:txBody>
      </p:sp>
      <p:sp>
        <p:nvSpPr>
          <p:cNvPr id="7" name="Slide Number Placeholder 5">
            <a:extLst>
              <a:ext uri="{FF2B5EF4-FFF2-40B4-BE49-F238E27FC236}">
                <a16:creationId xmlns:a16="http://schemas.microsoft.com/office/drawing/2014/main" id="{4528FE79-B118-641B-770B-DC77DEF8D363}"/>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C1FF6DA9-008F-8B48-92A6-B652298478BF}" type="slidenum">
              <a:rPr lang="en-US" smtClean="0"/>
              <a:t>‹N›</a:t>
            </a:fld>
            <a:endParaRPr lang="en-US"/>
          </a:p>
        </p:txBody>
      </p:sp>
      <p:sp>
        <p:nvSpPr>
          <p:cNvPr id="4" name="Text Placeholder 21">
            <a:extLst>
              <a:ext uri="{FF2B5EF4-FFF2-40B4-BE49-F238E27FC236}">
                <a16:creationId xmlns:a16="http://schemas.microsoft.com/office/drawing/2014/main" id="{00ECF379-3BE3-EAD4-A93F-1D931543A7F5}"/>
              </a:ext>
            </a:extLst>
          </p:cNvPr>
          <p:cNvSpPr>
            <a:spLocks noGrp="1"/>
          </p:cNvSpPr>
          <p:nvPr>
            <p:ph type="body" sz="quarter" idx="12"/>
          </p:nvPr>
        </p:nvSpPr>
        <p:spPr>
          <a:xfrm>
            <a:off x="6470104" y="1867104"/>
            <a:ext cx="2467422" cy="1396601"/>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it-IT"/>
              <a:t>Fare clic per modificare gli stili del testo dello schema</a:t>
            </a:r>
          </a:p>
        </p:txBody>
      </p:sp>
      <p:sp>
        <p:nvSpPr>
          <p:cNvPr id="5" name="Text Placeholder 21">
            <a:extLst>
              <a:ext uri="{FF2B5EF4-FFF2-40B4-BE49-F238E27FC236}">
                <a16:creationId xmlns:a16="http://schemas.microsoft.com/office/drawing/2014/main" id="{2B52FDB6-7F78-DE0E-4B9B-AD72A7A7AF93}"/>
              </a:ext>
            </a:extLst>
          </p:cNvPr>
          <p:cNvSpPr>
            <a:spLocks noGrp="1"/>
          </p:cNvSpPr>
          <p:nvPr>
            <p:ph type="body" sz="quarter" idx="14"/>
          </p:nvPr>
        </p:nvSpPr>
        <p:spPr>
          <a:xfrm>
            <a:off x="3739558" y="1867104"/>
            <a:ext cx="2468879" cy="1396601"/>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it-IT"/>
              <a:t>Fare clic per modificare gli stili del testo dello schema</a:t>
            </a:r>
          </a:p>
        </p:txBody>
      </p:sp>
      <p:sp>
        <p:nvSpPr>
          <p:cNvPr id="12" name="Text Placeholder 21">
            <a:extLst>
              <a:ext uri="{FF2B5EF4-FFF2-40B4-BE49-F238E27FC236}">
                <a16:creationId xmlns:a16="http://schemas.microsoft.com/office/drawing/2014/main" id="{492335C2-9FD7-7CBE-2518-BAF97DEF6D1A}"/>
              </a:ext>
            </a:extLst>
          </p:cNvPr>
          <p:cNvSpPr>
            <a:spLocks noGrp="1"/>
          </p:cNvSpPr>
          <p:nvPr>
            <p:ph type="body" sz="quarter" idx="18"/>
          </p:nvPr>
        </p:nvSpPr>
        <p:spPr>
          <a:xfrm>
            <a:off x="9199449" y="1867104"/>
            <a:ext cx="2468879" cy="1396601"/>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it-IT"/>
              <a:t>Fare clic per modificare gli stili del testo dello schema</a:t>
            </a:r>
          </a:p>
        </p:txBody>
      </p:sp>
      <p:sp>
        <p:nvSpPr>
          <p:cNvPr id="13" name="Text Placeholder 21">
            <a:extLst>
              <a:ext uri="{FF2B5EF4-FFF2-40B4-BE49-F238E27FC236}">
                <a16:creationId xmlns:a16="http://schemas.microsoft.com/office/drawing/2014/main" id="{7FB5EEF9-C7FF-599B-7042-522CBAD30C92}"/>
              </a:ext>
            </a:extLst>
          </p:cNvPr>
          <p:cNvSpPr>
            <a:spLocks noGrp="1"/>
          </p:cNvSpPr>
          <p:nvPr>
            <p:ph type="body" sz="quarter" idx="22"/>
          </p:nvPr>
        </p:nvSpPr>
        <p:spPr>
          <a:xfrm>
            <a:off x="6470104" y="4880128"/>
            <a:ext cx="2467422" cy="1396601"/>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it-IT"/>
              <a:t>Fare clic per modificare gli stili del testo dello schema</a:t>
            </a:r>
          </a:p>
        </p:txBody>
      </p:sp>
      <p:sp>
        <p:nvSpPr>
          <p:cNvPr id="14" name="Text Placeholder 21">
            <a:extLst>
              <a:ext uri="{FF2B5EF4-FFF2-40B4-BE49-F238E27FC236}">
                <a16:creationId xmlns:a16="http://schemas.microsoft.com/office/drawing/2014/main" id="{7FDF4731-3155-3F8B-FE52-32F8449E3F29}"/>
              </a:ext>
            </a:extLst>
          </p:cNvPr>
          <p:cNvSpPr>
            <a:spLocks noGrp="1"/>
          </p:cNvSpPr>
          <p:nvPr>
            <p:ph type="body" sz="quarter" idx="23"/>
          </p:nvPr>
        </p:nvSpPr>
        <p:spPr>
          <a:xfrm>
            <a:off x="3739558" y="4880128"/>
            <a:ext cx="2468879" cy="1396601"/>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it-IT"/>
              <a:t>Fare clic per modificare gli stili del testo dello schema</a:t>
            </a:r>
          </a:p>
        </p:txBody>
      </p:sp>
      <p:sp>
        <p:nvSpPr>
          <p:cNvPr id="15" name="Text Placeholder 21">
            <a:extLst>
              <a:ext uri="{FF2B5EF4-FFF2-40B4-BE49-F238E27FC236}">
                <a16:creationId xmlns:a16="http://schemas.microsoft.com/office/drawing/2014/main" id="{3A88FE90-3633-2191-C3BE-674A37F840A2}"/>
              </a:ext>
            </a:extLst>
          </p:cNvPr>
          <p:cNvSpPr>
            <a:spLocks noGrp="1"/>
          </p:cNvSpPr>
          <p:nvPr>
            <p:ph type="body" sz="quarter" idx="24"/>
          </p:nvPr>
        </p:nvSpPr>
        <p:spPr>
          <a:xfrm>
            <a:off x="9199449" y="4880128"/>
            <a:ext cx="2468879" cy="1396601"/>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it-IT"/>
              <a:t>Fare clic per modificare gli stili del testo dello schema</a:t>
            </a:r>
          </a:p>
        </p:txBody>
      </p:sp>
      <p:sp>
        <p:nvSpPr>
          <p:cNvPr id="16" name="Text Placeholder 17">
            <a:extLst>
              <a:ext uri="{FF2B5EF4-FFF2-40B4-BE49-F238E27FC236}">
                <a16:creationId xmlns:a16="http://schemas.microsoft.com/office/drawing/2014/main" id="{57ADA164-44F9-F404-735E-82EFF0B3F492}"/>
              </a:ext>
            </a:extLst>
          </p:cNvPr>
          <p:cNvSpPr>
            <a:spLocks noGrp="1"/>
          </p:cNvSpPr>
          <p:nvPr>
            <p:ph type="body" sz="quarter" idx="11"/>
          </p:nvPr>
        </p:nvSpPr>
        <p:spPr>
          <a:xfrm>
            <a:off x="6470104" y="455632"/>
            <a:ext cx="2467422" cy="1354894"/>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17" name="Text Placeholder 17">
            <a:extLst>
              <a:ext uri="{FF2B5EF4-FFF2-40B4-BE49-F238E27FC236}">
                <a16:creationId xmlns:a16="http://schemas.microsoft.com/office/drawing/2014/main" id="{CD1A9BAB-C905-0C39-7A4B-829DA077EDEB}"/>
              </a:ext>
            </a:extLst>
          </p:cNvPr>
          <p:cNvSpPr>
            <a:spLocks noGrp="1"/>
          </p:cNvSpPr>
          <p:nvPr>
            <p:ph type="body" sz="quarter" idx="13"/>
          </p:nvPr>
        </p:nvSpPr>
        <p:spPr>
          <a:xfrm>
            <a:off x="3739557" y="455632"/>
            <a:ext cx="2466219" cy="1354894"/>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19" name="Text Placeholder 17">
            <a:extLst>
              <a:ext uri="{FF2B5EF4-FFF2-40B4-BE49-F238E27FC236}">
                <a16:creationId xmlns:a16="http://schemas.microsoft.com/office/drawing/2014/main" id="{BAC790A8-1BB0-CBED-0576-8CBAF0638F84}"/>
              </a:ext>
            </a:extLst>
          </p:cNvPr>
          <p:cNvSpPr>
            <a:spLocks noGrp="1"/>
          </p:cNvSpPr>
          <p:nvPr>
            <p:ph type="body" sz="quarter" idx="17"/>
          </p:nvPr>
        </p:nvSpPr>
        <p:spPr>
          <a:xfrm>
            <a:off x="9199449" y="455632"/>
            <a:ext cx="2473200" cy="1354894"/>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20" name="Text Placeholder 17">
            <a:extLst>
              <a:ext uri="{FF2B5EF4-FFF2-40B4-BE49-F238E27FC236}">
                <a16:creationId xmlns:a16="http://schemas.microsoft.com/office/drawing/2014/main" id="{C2B94BBC-3615-F07C-2873-B78472185681}"/>
              </a:ext>
            </a:extLst>
          </p:cNvPr>
          <p:cNvSpPr>
            <a:spLocks noGrp="1"/>
          </p:cNvSpPr>
          <p:nvPr>
            <p:ph type="body" sz="quarter" idx="25"/>
          </p:nvPr>
        </p:nvSpPr>
        <p:spPr>
          <a:xfrm>
            <a:off x="6470104" y="3469543"/>
            <a:ext cx="2467422" cy="1354894"/>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21" name="Text Placeholder 17">
            <a:extLst>
              <a:ext uri="{FF2B5EF4-FFF2-40B4-BE49-F238E27FC236}">
                <a16:creationId xmlns:a16="http://schemas.microsoft.com/office/drawing/2014/main" id="{046047C5-6D7A-1D31-8034-0E1FF6D56A24}"/>
              </a:ext>
            </a:extLst>
          </p:cNvPr>
          <p:cNvSpPr>
            <a:spLocks noGrp="1"/>
          </p:cNvSpPr>
          <p:nvPr>
            <p:ph type="body" sz="quarter" idx="26"/>
          </p:nvPr>
        </p:nvSpPr>
        <p:spPr>
          <a:xfrm>
            <a:off x="3739557" y="3469543"/>
            <a:ext cx="2466219" cy="1354894"/>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35" name="Text Placeholder 17">
            <a:extLst>
              <a:ext uri="{FF2B5EF4-FFF2-40B4-BE49-F238E27FC236}">
                <a16:creationId xmlns:a16="http://schemas.microsoft.com/office/drawing/2014/main" id="{EDA337F3-F90A-A4CA-F813-5825DEBEED87}"/>
              </a:ext>
            </a:extLst>
          </p:cNvPr>
          <p:cNvSpPr>
            <a:spLocks noGrp="1"/>
          </p:cNvSpPr>
          <p:nvPr>
            <p:ph type="body" sz="quarter" idx="27"/>
          </p:nvPr>
        </p:nvSpPr>
        <p:spPr>
          <a:xfrm>
            <a:off x="9199449" y="3469543"/>
            <a:ext cx="2473200" cy="1354894"/>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pic>
        <p:nvPicPr>
          <p:cNvPr id="18" name="Graphic 17">
            <a:extLst>
              <a:ext uri="{FF2B5EF4-FFF2-40B4-BE49-F238E27FC236}">
                <a16:creationId xmlns:a16="http://schemas.microsoft.com/office/drawing/2014/main" id="{6C3AADA1-B781-76BF-08BD-96D10A8815F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100726992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ntent List Right - 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2" cy="5795962"/>
          </a:xfrm>
        </p:spPr>
        <p:txBody>
          <a:bodyPr anchor="ctr">
            <a:noAutofit/>
          </a:bodyPr>
          <a:lstStyle>
            <a:lvl1pPr>
              <a:lnSpc>
                <a:spcPct val="100000"/>
              </a:lnSpc>
              <a:defRPr>
                <a:solidFill>
                  <a:schemeClr val="tx2"/>
                </a:solidFill>
              </a:defRPr>
            </a:lvl1pPr>
          </a:lstStyle>
          <a:p>
            <a:r>
              <a:rPr lang="en-US"/>
              <a:t>Click to edit Master title style</a:t>
            </a:r>
          </a:p>
        </p:txBody>
      </p:sp>
      <p:sp>
        <p:nvSpPr>
          <p:cNvPr id="3" name="Footer Placeholder 4">
            <a:extLst>
              <a:ext uri="{FF2B5EF4-FFF2-40B4-BE49-F238E27FC236}">
                <a16:creationId xmlns:a16="http://schemas.microsoft.com/office/drawing/2014/main" id="{D9ED6572-721F-F4EC-CB7A-C62A9E75F0B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5" name="Slide Number Placeholder 5">
            <a:extLst>
              <a:ext uri="{FF2B5EF4-FFF2-40B4-BE49-F238E27FC236}">
                <a16:creationId xmlns:a16="http://schemas.microsoft.com/office/drawing/2014/main" id="{36124F21-CCF7-BD7A-BBD5-217F18A9D4D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6" name="Text Placeholder 2">
            <a:extLst>
              <a:ext uri="{FF2B5EF4-FFF2-40B4-BE49-F238E27FC236}">
                <a16:creationId xmlns:a16="http://schemas.microsoft.com/office/drawing/2014/main" id="{6C67CC83-162E-EC7D-89BF-D64051E00998}"/>
              </a:ext>
            </a:extLst>
          </p:cNvPr>
          <p:cNvSpPr>
            <a:spLocks noGrp="1"/>
          </p:cNvSpPr>
          <p:nvPr>
            <p:ph type="body" sz="quarter" idx="16"/>
          </p:nvPr>
        </p:nvSpPr>
        <p:spPr>
          <a:xfrm>
            <a:off x="6102428" y="457201"/>
            <a:ext cx="5632371" cy="579596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EB4689EB-026F-A072-F93E-9644B1644C9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35358630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ontent List Right - Image 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2" cy="5795962"/>
          </a:xfrm>
        </p:spPr>
        <p:txBody>
          <a:bodyPr anchor="ctr">
            <a:noAutofit/>
          </a:bodyPr>
          <a:lstStyle>
            <a:lvl1pPr>
              <a:lnSpc>
                <a:spcPct val="100000"/>
              </a:lnSpc>
              <a:defRPr>
                <a:solidFill>
                  <a:schemeClr val="tx2"/>
                </a:solidFill>
              </a:defRPr>
            </a:lvl1pPr>
          </a:lstStyle>
          <a:p>
            <a:r>
              <a:rPr lang="en-US"/>
              <a:t>Click to edit Master title style</a:t>
            </a:r>
          </a:p>
        </p:txBody>
      </p:sp>
      <p:sp>
        <p:nvSpPr>
          <p:cNvPr id="3" name="Footer Placeholder 4">
            <a:extLst>
              <a:ext uri="{FF2B5EF4-FFF2-40B4-BE49-F238E27FC236}">
                <a16:creationId xmlns:a16="http://schemas.microsoft.com/office/drawing/2014/main" id="{D9ED6572-721F-F4EC-CB7A-C62A9E75F0B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5" name="Slide Number Placeholder 5">
            <a:extLst>
              <a:ext uri="{FF2B5EF4-FFF2-40B4-BE49-F238E27FC236}">
                <a16:creationId xmlns:a16="http://schemas.microsoft.com/office/drawing/2014/main" id="{36124F21-CCF7-BD7A-BBD5-217F18A9D4D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6" name="Text Placeholder 2">
            <a:extLst>
              <a:ext uri="{FF2B5EF4-FFF2-40B4-BE49-F238E27FC236}">
                <a16:creationId xmlns:a16="http://schemas.microsoft.com/office/drawing/2014/main" id="{1B7CD34E-57CF-3E9A-0689-179A29B08083}"/>
              </a:ext>
            </a:extLst>
          </p:cNvPr>
          <p:cNvSpPr>
            <a:spLocks noGrp="1"/>
          </p:cNvSpPr>
          <p:nvPr>
            <p:ph type="body" sz="quarter" idx="16"/>
          </p:nvPr>
        </p:nvSpPr>
        <p:spPr>
          <a:xfrm>
            <a:off x="6102428" y="457201"/>
            <a:ext cx="5632371" cy="579596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330AF283-0971-9CB4-CBFC-DE62DDF75A1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116815905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ntent List Right - Image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2" cy="5795962"/>
          </a:xfrm>
        </p:spPr>
        <p:txBody>
          <a:bodyPr anchor="ctr">
            <a:noAutofit/>
          </a:bodyPr>
          <a:lstStyle>
            <a:lvl1pPr>
              <a:lnSpc>
                <a:spcPct val="100000"/>
              </a:lnSpc>
              <a:defRPr>
                <a:solidFill>
                  <a:schemeClr val="tx2"/>
                </a:solidFill>
              </a:defRPr>
            </a:lvl1pPr>
          </a:lstStyle>
          <a:p>
            <a:r>
              <a:rPr lang="en-US"/>
              <a:t>Click to edit Master title style</a:t>
            </a:r>
          </a:p>
        </p:txBody>
      </p:sp>
      <p:sp>
        <p:nvSpPr>
          <p:cNvPr id="3" name="Footer Placeholder 4">
            <a:extLst>
              <a:ext uri="{FF2B5EF4-FFF2-40B4-BE49-F238E27FC236}">
                <a16:creationId xmlns:a16="http://schemas.microsoft.com/office/drawing/2014/main" id="{D9ED6572-721F-F4EC-CB7A-C62A9E75F0B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5" name="Slide Number Placeholder 5">
            <a:extLst>
              <a:ext uri="{FF2B5EF4-FFF2-40B4-BE49-F238E27FC236}">
                <a16:creationId xmlns:a16="http://schemas.microsoft.com/office/drawing/2014/main" id="{36124F21-CCF7-BD7A-BBD5-217F18A9D4D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6" name="Text Placeholder 2">
            <a:extLst>
              <a:ext uri="{FF2B5EF4-FFF2-40B4-BE49-F238E27FC236}">
                <a16:creationId xmlns:a16="http://schemas.microsoft.com/office/drawing/2014/main" id="{CF994274-4D8D-CAD1-9760-C1CF3442FAFC}"/>
              </a:ext>
            </a:extLst>
          </p:cNvPr>
          <p:cNvSpPr>
            <a:spLocks noGrp="1"/>
          </p:cNvSpPr>
          <p:nvPr>
            <p:ph type="body" sz="quarter" idx="16"/>
          </p:nvPr>
        </p:nvSpPr>
        <p:spPr>
          <a:xfrm>
            <a:off x="6102428" y="457201"/>
            <a:ext cx="5632371" cy="579596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EBA8571C-CE49-F05D-8395-B12FCE95432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43297003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ontent List Right - Image 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2" cy="5795962"/>
          </a:xfrm>
        </p:spPr>
        <p:txBody>
          <a:bodyPr anchor="ctr">
            <a:noAutofit/>
          </a:bodyPr>
          <a:lstStyle>
            <a:lvl1pPr>
              <a:lnSpc>
                <a:spcPct val="100000"/>
              </a:lnSpc>
              <a:defRPr>
                <a:solidFill>
                  <a:schemeClr val="tx2"/>
                </a:solidFill>
              </a:defRPr>
            </a:lvl1pPr>
          </a:lstStyle>
          <a:p>
            <a:r>
              <a:rPr lang="en-US"/>
              <a:t>Click to edit Master title style</a:t>
            </a:r>
          </a:p>
        </p:txBody>
      </p:sp>
      <p:sp>
        <p:nvSpPr>
          <p:cNvPr id="3" name="Footer Placeholder 4">
            <a:extLst>
              <a:ext uri="{FF2B5EF4-FFF2-40B4-BE49-F238E27FC236}">
                <a16:creationId xmlns:a16="http://schemas.microsoft.com/office/drawing/2014/main" id="{D9ED6572-721F-F4EC-CB7A-C62A9E75F0B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5" name="Slide Number Placeholder 5">
            <a:extLst>
              <a:ext uri="{FF2B5EF4-FFF2-40B4-BE49-F238E27FC236}">
                <a16:creationId xmlns:a16="http://schemas.microsoft.com/office/drawing/2014/main" id="{36124F21-CCF7-BD7A-BBD5-217F18A9D4D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6" name="Text Placeholder 2">
            <a:extLst>
              <a:ext uri="{FF2B5EF4-FFF2-40B4-BE49-F238E27FC236}">
                <a16:creationId xmlns:a16="http://schemas.microsoft.com/office/drawing/2014/main" id="{8B5769E4-FD0B-FFF6-FAB1-3C3C62EEE77B}"/>
              </a:ext>
            </a:extLst>
          </p:cNvPr>
          <p:cNvSpPr>
            <a:spLocks noGrp="1"/>
          </p:cNvSpPr>
          <p:nvPr>
            <p:ph type="body" sz="quarter" idx="16"/>
          </p:nvPr>
        </p:nvSpPr>
        <p:spPr>
          <a:xfrm>
            <a:off x="6102428" y="457201"/>
            <a:ext cx="5632371" cy="579596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837738E1-6FF2-FBAF-BA37-4CB57523648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79445612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ontent List Right - Image 4">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2" cy="5795962"/>
          </a:xfrm>
        </p:spPr>
        <p:txBody>
          <a:bodyPr anchor="ctr">
            <a:noAutofit/>
          </a:bodyPr>
          <a:lstStyle>
            <a:lvl1pPr>
              <a:lnSpc>
                <a:spcPct val="100000"/>
              </a:lnSpc>
              <a:defRPr>
                <a:solidFill>
                  <a:schemeClr val="tx2"/>
                </a:solidFill>
              </a:defRPr>
            </a:lvl1pPr>
          </a:lstStyle>
          <a:p>
            <a:r>
              <a:rPr lang="en-US"/>
              <a:t>Click to edit Master title style</a:t>
            </a:r>
          </a:p>
        </p:txBody>
      </p:sp>
      <p:sp>
        <p:nvSpPr>
          <p:cNvPr id="3" name="Footer Placeholder 4">
            <a:extLst>
              <a:ext uri="{FF2B5EF4-FFF2-40B4-BE49-F238E27FC236}">
                <a16:creationId xmlns:a16="http://schemas.microsoft.com/office/drawing/2014/main" id="{D9ED6572-721F-F4EC-CB7A-C62A9E75F0B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5" name="Slide Number Placeholder 5">
            <a:extLst>
              <a:ext uri="{FF2B5EF4-FFF2-40B4-BE49-F238E27FC236}">
                <a16:creationId xmlns:a16="http://schemas.microsoft.com/office/drawing/2014/main" id="{36124F21-CCF7-BD7A-BBD5-217F18A9D4D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6" name="Text Placeholder 2">
            <a:extLst>
              <a:ext uri="{FF2B5EF4-FFF2-40B4-BE49-F238E27FC236}">
                <a16:creationId xmlns:a16="http://schemas.microsoft.com/office/drawing/2014/main" id="{00988D42-B6AD-566A-3B5D-67EC269D2D2F}"/>
              </a:ext>
            </a:extLst>
          </p:cNvPr>
          <p:cNvSpPr>
            <a:spLocks noGrp="1"/>
          </p:cNvSpPr>
          <p:nvPr>
            <p:ph type="body" sz="quarter" idx="16"/>
          </p:nvPr>
        </p:nvSpPr>
        <p:spPr>
          <a:xfrm>
            <a:off x="6102428" y="457201"/>
            <a:ext cx="5632371" cy="579596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6F692FA1-ACD2-DC6E-9004-D8E6427E346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198732161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6 Content Boxes - Light">
    <p:bg>
      <p:bgPr>
        <a:solidFill>
          <a:srgbClr val="F8F8FA">
            <a:alpha val="69804"/>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457200" y="455632"/>
            <a:ext cx="3077218" cy="5846233"/>
          </a:xfrm>
        </p:spPr>
        <p:txBody>
          <a:bodyPr anchor="ctr">
            <a:noAutofit/>
          </a:bodyPr>
          <a:lstStyle>
            <a:lvl1pPr>
              <a:defRPr>
                <a:solidFill>
                  <a:schemeClr val="tx2"/>
                </a:solidFill>
                <a:latin typeface="Aptos" panose="020B0004020202020204" pitchFamily="34" charset="0"/>
              </a:defRPr>
            </a:lvl1pPr>
          </a:lstStyle>
          <a:p>
            <a:r>
              <a:rPr lang="en-US"/>
              <a:t>Click to edit Master title style</a:t>
            </a:r>
          </a:p>
        </p:txBody>
      </p:sp>
      <p:sp>
        <p:nvSpPr>
          <p:cNvPr id="8" name="Rounded Rectangle 2">
            <a:extLst>
              <a:ext uri="{FF2B5EF4-FFF2-40B4-BE49-F238E27FC236}">
                <a16:creationId xmlns:a16="http://schemas.microsoft.com/office/drawing/2014/main" id="{EE909EF3-1270-87AC-1847-5559277C1109}"/>
              </a:ext>
            </a:extLst>
          </p:cNvPr>
          <p:cNvSpPr/>
          <p:nvPr/>
        </p:nvSpPr>
        <p:spPr>
          <a:xfrm>
            <a:off x="6408511" y="395770"/>
            <a:ext cx="2591373" cy="292608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9143427" y="395770"/>
            <a:ext cx="2591373" cy="292608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6408511" y="3433233"/>
            <a:ext cx="2591373" cy="292608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1" name="Rounded Rectangle 8">
            <a:extLst>
              <a:ext uri="{FF2B5EF4-FFF2-40B4-BE49-F238E27FC236}">
                <a16:creationId xmlns:a16="http://schemas.microsoft.com/office/drawing/2014/main" id="{D12A5789-B6BF-C615-9E80-7E0B6EE5E868}"/>
              </a:ext>
            </a:extLst>
          </p:cNvPr>
          <p:cNvSpPr/>
          <p:nvPr/>
        </p:nvSpPr>
        <p:spPr>
          <a:xfrm>
            <a:off x="9143427" y="3433233"/>
            <a:ext cx="2591373" cy="292608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29" name="Rounded Rectangle 2">
            <a:extLst>
              <a:ext uri="{FF2B5EF4-FFF2-40B4-BE49-F238E27FC236}">
                <a16:creationId xmlns:a16="http://schemas.microsoft.com/office/drawing/2014/main" id="{B0E5FDC0-9F11-9B25-4381-E9D9857AA896}"/>
              </a:ext>
            </a:extLst>
          </p:cNvPr>
          <p:cNvSpPr/>
          <p:nvPr userDrawn="1"/>
        </p:nvSpPr>
        <p:spPr>
          <a:xfrm>
            <a:off x="3677961" y="394203"/>
            <a:ext cx="2591373" cy="292608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30" name="Rounded Rectangle 6">
            <a:extLst>
              <a:ext uri="{FF2B5EF4-FFF2-40B4-BE49-F238E27FC236}">
                <a16:creationId xmlns:a16="http://schemas.microsoft.com/office/drawing/2014/main" id="{D50713DB-84F6-B0B4-C430-2AC50DF40CB9}"/>
              </a:ext>
            </a:extLst>
          </p:cNvPr>
          <p:cNvSpPr/>
          <p:nvPr userDrawn="1"/>
        </p:nvSpPr>
        <p:spPr>
          <a:xfrm>
            <a:off x="3677961" y="3431666"/>
            <a:ext cx="2591373" cy="292608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6" name="Footer Placeholder 4">
            <a:extLst>
              <a:ext uri="{FF2B5EF4-FFF2-40B4-BE49-F238E27FC236}">
                <a16:creationId xmlns:a16="http://schemas.microsoft.com/office/drawing/2014/main" id="{BF0D6DBC-C846-C808-EDB1-4FB06DB319F1}"/>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7" name="Slide Number Placeholder 5">
            <a:extLst>
              <a:ext uri="{FF2B5EF4-FFF2-40B4-BE49-F238E27FC236}">
                <a16:creationId xmlns:a16="http://schemas.microsoft.com/office/drawing/2014/main" id="{4528FE79-B118-641B-770B-DC77DEF8D363}"/>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4" name="Text Placeholder 21">
            <a:extLst>
              <a:ext uri="{FF2B5EF4-FFF2-40B4-BE49-F238E27FC236}">
                <a16:creationId xmlns:a16="http://schemas.microsoft.com/office/drawing/2014/main" id="{00ECF379-3BE3-EAD4-A93F-1D931543A7F5}"/>
              </a:ext>
            </a:extLst>
          </p:cNvPr>
          <p:cNvSpPr>
            <a:spLocks noGrp="1"/>
          </p:cNvSpPr>
          <p:nvPr>
            <p:ph type="body" sz="quarter" idx="12"/>
          </p:nvPr>
        </p:nvSpPr>
        <p:spPr>
          <a:xfrm>
            <a:off x="6470104" y="1867104"/>
            <a:ext cx="2467422" cy="1396601"/>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5" name="Text Placeholder 21">
            <a:extLst>
              <a:ext uri="{FF2B5EF4-FFF2-40B4-BE49-F238E27FC236}">
                <a16:creationId xmlns:a16="http://schemas.microsoft.com/office/drawing/2014/main" id="{2B52FDB6-7F78-DE0E-4B9B-AD72A7A7AF93}"/>
              </a:ext>
            </a:extLst>
          </p:cNvPr>
          <p:cNvSpPr>
            <a:spLocks noGrp="1"/>
          </p:cNvSpPr>
          <p:nvPr>
            <p:ph type="body" sz="quarter" idx="14"/>
          </p:nvPr>
        </p:nvSpPr>
        <p:spPr>
          <a:xfrm>
            <a:off x="3739558" y="1867104"/>
            <a:ext cx="2468879" cy="1396601"/>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12" name="Text Placeholder 21">
            <a:extLst>
              <a:ext uri="{FF2B5EF4-FFF2-40B4-BE49-F238E27FC236}">
                <a16:creationId xmlns:a16="http://schemas.microsoft.com/office/drawing/2014/main" id="{492335C2-9FD7-7CBE-2518-BAF97DEF6D1A}"/>
              </a:ext>
            </a:extLst>
          </p:cNvPr>
          <p:cNvSpPr>
            <a:spLocks noGrp="1"/>
          </p:cNvSpPr>
          <p:nvPr>
            <p:ph type="body" sz="quarter" idx="18"/>
          </p:nvPr>
        </p:nvSpPr>
        <p:spPr>
          <a:xfrm>
            <a:off x="9199449" y="1867104"/>
            <a:ext cx="2468879" cy="1396601"/>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13" name="Text Placeholder 21">
            <a:extLst>
              <a:ext uri="{FF2B5EF4-FFF2-40B4-BE49-F238E27FC236}">
                <a16:creationId xmlns:a16="http://schemas.microsoft.com/office/drawing/2014/main" id="{7FB5EEF9-C7FF-599B-7042-522CBAD30C92}"/>
              </a:ext>
            </a:extLst>
          </p:cNvPr>
          <p:cNvSpPr>
            <a:spLocks noGrp="1"/>
          </p:cNvSpPr>
          <p:nvPr>
            <p:ph type="body" sz="quarter" idx="22"/>
          </p:nvPr>
        </p:nvSpPr>
        <p:spPr>
          <a:xfrm>
            <a:off x="6470104" y="4880128"/>
            <a:ext cx="2467422" cy="1396601"/>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14" name="Text Placeholder 21">
            <a:extLst>
              <a:ext uri="{FF2B5EF4-FFF2-40B4-BE49-F238E27FC236}">
                <a16:creationId xmlns:a16="http://schemas.microsoft.com/office/drawing/2014/main" id="{7FDF4731-3155-3F8B-FE52-32F8449E3F29}"/>
              </a:ext>
            </a:extLst>
          </p:cNvPr>
          <p:cNvSpPr>
            <a:spLocks noGrp="1"/>
          </p:cNvSpPr>
          <p:nvPr>
            <p:ph type="body" sz="quarter" idx="23"/>
          </p:nvPr>
        </p:nvSpPr>
        <p:spPr>
          <a:xfrm>
            <a:off x="3739558" y="4880128"/>
            <a:ext cx="2468879" cy="1396601"/>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15" name="Text Placeholder 21">
            <a:extLst>
              <a:ext uri="{FF2B5EF4-FFF2-40B4-BE49-F238E27FC236}">
                <a16:creationId xmlns:a16="http://schemas.microsoft.com/office/drawing/2014/main" id="{3A88FE90-3633-2191-C3BE-674A37F840A2}"/>
              </a:ext>
            </a:extLst>
          </p:cNvPr>
          <p:cNvSpPr>
            <a:spLocks noGrp="1"/>
          </p:cNvSpPr>
          <p:nvPr>
            <p:ph type="body" sz="quarter" idx="24"/>
          </p:nvPr>
        </p:nvSpPr>
        <p:spPr>
          <a:xfrm>
            <a:off x="9199449" y="4880128"/>
            <a:ext cx="2468879" cy="1396601"/>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16" name="Text Placeholder 17">
            <a:extLst>
              <a:ext uri="{FF2B5EF4-FFF2-40B4-BE49-F238E27FC236}">
                <a16:creationId xmlns:a16="http://schemas.microsoft.com/office/drawing/2014/main" id="{57ADA164-44F9-F404-735E-82EFF0B3F492}"/>
              </a:ext>
            </a:extLst>
          </p:cNvPr>
          <p:cNvSpPr>
            <a:spLocks noGrp="1"/>
          </p:cNvSpPr>
          <p:nvPr>
            <p:ph type="body" sz="quarter" idx="11"/>
          </p:nvPr>
        </p:nvSpPr>
        <p:spPr>
          <a:xfrm>
            <a:off x="6470104" y="455632"/>
            <a:ext cx="2467422" cy="1354894"/>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17" name="Text Placeholder 17">
            <a:extLst>
              <a:ext uri="{FF2B5EF4-FFF2-40B4-BE49-F238E27FC236}">
                <a16:creationId xmlns:a16="http://schemas.microsoft.com/office/drawing/2014/main" id="{CD1A9BAB-C905-0C39-7A4B-829DA077EDEB}"/>
              </a:ext>
            </a:extLst>
          </p:cNvPr>
          <p:cNvSpPr>
            <a:spLocks noGrp="1"/>
          </p:cNvSpPr>
          <p:nvPr>
            <p:ph type="body" sz="quarter" idx="13"/>
          </p:nvPr>
        </p:nvSpPr>
        <p:spPr>
          <a:xfrm>
            <a:off x="3739557" y="455632"/>
            <a:ext cx="2466219" cy="1354894"/>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19" name="Text Placeholder 17">
            <a:extLst>
              <a:ext uri="{FF2B5EF4-FFF2-40B4-BE49-F238E27FC236}">
                <a16:creationId xmlns:a16="http://schemas.microsoft.com/office/drawing/2014/main" id="{BAC790A8-1BB0-CBED-0576-8CBAF0638F84}"/>
              </a:ext>
            </a:extLst>
          </p:cNvPr>
          <p:cNvSpPr>
            <a:spLocks noGrp="1"/>
          </p:cNvSpPr>
          <p:nvPr>
            <p:ph type="body" sz="quarter" idx="17"/>
          </p:nvPr>
        </p:nvSpPr>
        <p:spPr>
          <a:xfrm>
            <a:off x="9199449" y="455632"/>
            <a:ext cx="2473200" cy="1354894"/>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20" name="Text Placeholder 17">
            <a:extLst>
              <a:ext uri="{FF2B5EF4-FFF2-40B4-BE49-F238E27FC236}">
                <a16:creationId xmlns:a16="http://schemas.microsoft.com/office/drawing/2014/main" id="{C2B94BBC-3615-F07C-2873-B78472185681}"/>
              </a:ext>
            </a:extLst>
          </p:cNvPr>
          <p:cNvSpPr>
            <a:spLocks noGrp="1"/>
          </p:cNvSpPr>
          <p:nvPr>
            <p:ph type="body" sz="quarter" idx="25"/>
          </p:nvPr>
        </p:nvSpPr>
        <p:spPr>
          <a:xfrm>
            <a:off x="6470104" y="3469543"/>
            <a:ext cx="2467422" cy="1354894"/>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21" name="Text Placeholder 17">
            <a:extLst>
              <a:ext uri="{FF2B5EF4-FFF2-40B4-BE49-F238E27FC236}">
                <a16:creationId xmlns:a16="http://schemas.microsoft.com/office/drawing/2014/main" id="{046047C5-6D7A-1D31-8034-0E1FF6D56A24}"/>
              </a:ext>
            </a:extLst>
          </p:cNvPr>
          <p:cNvSpPr>
            <a:spLocks noGrp="1"/>
          </p:cNvSpPr>
          <p:nvPr>
            <p:ph type="body" sz="quarter" idx="26"/>
          </p:nvPr>
        </p:nvSpPr>
        <p:spPr>
          <a:xfrm>
            <a:off x="3739557" y="3469543"/>
            <a:ext cx="2466219" cy="1354894"/>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35" name="Text Placeholder 17">
            <a:extLst>
              <a:ext uri="{FF2B5EF4-FFF2-40B4-BE49-F238E27FC236}">
                <a16:creationId xmlns:a16="http://schemas.microsoft.com/office/drawing/2014/main" id="{EDA337F3-F90A-A4CA-F813-5825DEBEED87}"/>
              </a:ext>
            </a:extLst>
          </p:cNvPr>
          <p:cNvSpPr>
            <a:spLocks noGrp="1"/>
          </p:cNvSpPr>
          <p:nvPr>
            <p:ph type="body" sz="quarter" idx="27"/>
          </p:nvPr>
        </p:nvSpPr>
        <p:spPr>
          <a:xfrm>
            <a:off x="9199449" y="3469543"/>
            <a:ext cx="2473200" cy="1354894"/>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pic>
        <p:nvPicPr>
          <p:cNvPr id="18" name="Graphic 17">
            <a:extLst>
              <a:ext uri="{FF2B5EF4-FFF2-40B4-BE49-F238E27FC236}">
                <a16:creationId xmlns:a16="http://schemas.microsoft.com/office/drawing/2014/main" id="{6C3AADA1-B781-76BF-08BD-96D10A8815F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405604218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5 Content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en-US"/>
              <a:t>Click to edit Master title style</a:t>
            </a:r>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8" y="2093743"/>
            <a:ext cx="2136299"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2742522" y="2093743"/>
            <a:ext cx="2136299"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5027846" y="2093743"/>
            <a:ext cx="2136299"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1" name="Rounded Rectangle 8">
            <a:extLst>
              <a:ext uri="{FF2B5EF4-FFF2-40B4-BE49-F238E27FC236}">
                <a16:creationId xmlns:a16="http://schemas.microsoft.com/office/drawing/2014/main" id="{D12A5789-B6BF-C615-9E80-7E0B6EE5E868}"/>
              </a:ext>
            </a:extLst>
          </p:cNvPr>
          <p:cNvSpPr/>
          <p:nvPr/>
        </p:nvSpPr>
        <p:spPr>
          <a:xfrm>
            <a:off x="7313170" y="2093743"/>
            <a:ext cx="2136299"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5" name="Rounded Rectangle 8">
            <a:extLst>
              <a:ext uri="{FF2B5EF4-FFF2-40B4-BE49-F238E27FC236}">
                <a16:creationId xmlns:a16="http://schemas.microsoft.com/office/drawing/2014/main" id="{029193BA-E4A4-601B-7B06-D0F7B57BAEDF}"/>
              </a:ext>
            </a:extLst>
          </p:cNvPr>
          <p:cNvSpPr/>
          <p:nvPr userDrawn="1"/>
        </p:nvSpPr>
        <p:spPr>
          <a:xfrm>
            <a:off x="9598495" y="2093743"/>
            <a:ext cx="2136299"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3" name="Footer Placeholder 4">
            <a:extLst>
              <a:ext uri="{FF2B5EF4-FFF2-40B4-BE49-F238E27FC236}">
                <a16:creationId xmlns:a16="http://schemas.microsoft.com/office/drawing/2014/main" id="{FF95C106-C97D-76BB-0A93-DA5D562E17BD}"/>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4" name="Slide Number Placeholder 5">
            <a:extLst>
              <a:ext uri="{FF2B5EF4-FFF2-40B4-BE49-F238E27FC236}">
                <a16:creationId xmlns:a16="http://schemas.microsoft.com/office/drawing/2014/main" id="{ECFA1E20-86B1-A89B-8A8D-D3184982E305}"/>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7" name="Text Placeholder 17">
            <a:extLst>
              <a:ext uri="{FF2B5EF4-FFF2-40B4-BE49-F238E27FC236}">
                <a16:creationId xmlns:a16="http://schemas.microsoft.com/office/drawing/2014/main" id="{722F506B-8F58-8B75-CD39-97EA8C53BCD7}"/>
              </a:ext>
            </a:extLst>
          </p:cNvPr>
          <p:cNvSpPr>
            <a:spLocks noGrp="1"/>
          </p:cNvSpPr>
          <p:nvPr>
            <p:ph type="body" sz="quarter" idx="11"/>
          </p:nvPr>
        </p:nvSpPr>
        <p:spPr>
          <a:xfrm>
            <a:off x="2789362" y="2127284"/>
            <a:ext cx="2037127"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14" name="Text Placeholder 17">
            <a:extLst>
              <a:ext uri="{FF2B5EF4-FFF2-40B4-BE49-F238E27FC236}">
                <a16:creationId xmlns:a16="http://schemas.microsoft.com/office/drawing/2014/main" id="{202E0BB3-C690-9FFC-D288-DFB02961180D}"/>
              </a:ext>
            </a:extLst>
          </p:cNvPr>
          <p:cNvSpPr>
            <a:spLocks noGrp="1"/>
          </p:cNvSpPr>
          <p:nvPr>
            <p:ph type="body" sz="quarter" idx="13"/>
          </p:nvPr>
        </p:nvSpPr>
        <p:spPr>
          <a:xfrm>
            <a:off x="518795" y="2127284"/>
            <a:ext cx="2036134"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15" name="Text Placeholder 17">
            <a:extLst>
              <a:ext uri="{FF2B5EF4-FFF2-40B4-BE49-F238E27FC236}">
                <a16:creationId xmlns:a16="http://schemas.microsoft.com/office/drawing/2014/main" id="{47F464B8-F7AA-8382-0F07-6EFD4D14D9C3}"/>
              </a:ext>
            </a:extLst>
          </p:cNvPr>
          <p:cNvSpPr>
            <a:spLocks noGrp="1"/>
          </p:cNvSpPr>
          <p:nvPr>
            <p:ph type="body" sz="quarter" idx="15"/>
          </p:nvPr>
        </p:nvSpPr>
        <p:spPr>
          <a:xfrm>
            <a:off x="7359473" y="2127284"/>
            <a:ext cx="2042755"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16" name="Text Placeholder 17">
            <a:extLst>
              <a:ext uri="{FF2B5EF4-FFF2-40B4-BE49-F238E27FC236}">
                <a16:creationId xmlns:a16="http://schemas.microsoft.com/office/drawing/2014/main" id="{4E5EF2FB-8701-86C0-77AE-9BFE44E4A82B}"/>
              </a:ext>
            </a:extLst>
          </p:cNvPr>
          <p:cNvSpPr>
            <a:spLocks noGrp="1"/>
          </p:cNvSpPr>
          <p:nvPr>
            <p:ph type="body" sz="quarter" idx="17"/>
          </p:nvPr>
        </p:nvSpPr>
        <p:spPr>
          <a:xfrm>
            <a:off x="5074408" y="2127284"/>
            <a:ext cx="2041897"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17" name="Text Placeholder 17">
            <a:extLst>
              <a:ext uri="{FF2B5EF4-FFF2-40B4-BE49-F238E27FC236}">
                <a16:creationId xmlns:a16="http://schemas.microsoft.com/office/drawing/2014/main" id="{D2349843-3369-4CA5-F65E-FE4FB6016FD3}"/>
              </a:ext>
            </a:extLst>
          </p:cNvPr>
          <p:cNvSpPr>
            <a:spLocks noGrp="1"/>
          </p:cNvSpPr>
          <p:nvPr>
            <p:ph type="body" sz="quarter" idx="21"/>
          </p:nvPr>
        </p:nvSpPr>
        <p:spPr>
          <a:xfrm>
            <a:off x="9634689" y="2127284"/>
            <a:ext cx="2042755"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19" name="Text Placeholder 21">
            <a:extLst>
              <a:ext uri="{FF2B5EF4-FFF2-40B4-BE49-F238E27FC236}">
                <a16:creationId xmlns:a16="http://schemas.microsoft.com/office/drawing/2014/main" id="{7E4F4AC2-B7CB-B1AB-E4D9-17D6BFE51B06}"/>
              </a:ext>
            </a:extLst>
          </p:cNvPr>
          <p:cNvSpPr>
            <a:spLocks noGrp="1"/>
          </p:cNvSpPr>
          <p:nvPr>
            <p:ph type="body" sz="quarter" idx="12"/>
          </p:nvPr>
        </p:nvSpPr>
        <p:spPr>
          <a:xfrm>
            <a:off x="2796288" y="3707328"/>
            <a:ext cx="2030201"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20" name="Text Placeholder 21">
            <a:extLst>
              <a:ext uri="{FF2B5EF4-FFF2-40B4-BE49-F238E27FC236}">
                <a16:creationId xmlns:a16="http://schemas.microsoft.com/office/drawing/2014/main" id="{C8D79DC3-CD30-3B43-7D1E-3E2FF9130410}"/>
              </a:ext>
            </a:extLst>
          </p:cNvPr>
          <p:cNvSpPr>
            <a:spLocks noGrp="1"/>
          </p:cNvSpPr>
          <p:nvPr>
            <p:ph type="body" sz="quarter" idx="14"/>
          </p:nvPr>
        </p:nvSpPr>
        <p:spPr>
          <a:xfrm>
            <a:off x="523529" y="3707328"/>
            <a:ext cx="2031400"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21" name="Text Placeholder 21">
            <a:extLst>
              <a:ext uri="{FF2B5EF4-FFF2-40B4-BE49-F238E27FC236}">
                <a16:creationId xmlns:a16="http://schemas.microsoft.com/office/drawing/2014/main" id="{E99A665E-2203-069B-F272-D9FE5341B2F3}"/>
              </a:ext>
            </a:extLst>
          </p:cNvPr>
          <p:cNvSpPr>
            <a:spLocks noGrp="1"/>
          </p:cNvSpPr>
          <p:nvPr>
            <p:ph type="body" sz="quarter" idx="18"/>
          </p:nvPr>
        </p:nvSpPr>
        <p:spPr>
          <a:xfrm>
            <a:off x="5084905" y="3707328"/>
            <a:ext cx="2031400"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29" name="Text Placeholder 21">
            <a:extLst>
              <a:ext uri="{FF2B5EF4-FFF2-40B4-BE49-F238E27FC236}">
                <a16:creationId xmlns:a16="http://schemas.microsoft.com/office/drawing/2014/main" id="{1D0EB984-1B8F-B3E7-BCE9-E301E208233C}"/>
              </a:ext>
            </a:extLst>
          </p:cNvPr>
          <p:cNvSpPr>
            <a:spLocks noGrp="1"/>
          </p:cNvSpPr>
          <p:nvPr>
            <p:ph type="body" sz="quarter" idx="19"/>
          </p:nvPr>
        </p:nvSpPr>
        <p:spPr>
          <a:xfrm>
            <a:off x="7370828" y="3707328"/>
            <a:ext cx="2031400"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30" name="Text Placeholder 21">
            <a:extLst>
              <a:ext uri="{FF2B5EF4-FFF2-40B4-BE49-F238E27FC236}">
                <a16:creationId xmlns:a16="http://schemas.microsoft.com/office/drawing/2014/main" id="{703FF109-EEFE-032F-B517-A0857DB588E2}"/>
              </a:ext>
            </a:extLst>
          </p:cNvPr>
          <p:cNvSpPr>
            <a:spLocks noGrp="1"/>
          </p:cNvSpPr>
          <p:nvPr>
            <p:ph type="body" sz="quarter" idx="22"/>
          </p:nvPr>
        </p:nvSpPr>
        <p:spPr>
          <a:xfrm>
            <a:off x="9646044" y="3707328"/>
            <a:ext cx="2031400"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pic>
        <p:nvPicPr>
          <p:cNvPr id="12" name="Graphic 11">
            <a:extLst>
              <a:ext uri="{FF2B5EF4-FFF2-40B4-BE49-F238E27FC236}">
                <a16:creationId xmlns:a16="http://schemas.microsoft.com/office/drawing/2014/main" id="{64CC7D50-9A44-CC63-0D05-EFFF87697F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34443344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4 Content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en-US"/>
              <a:t>Click to edit Master title style</a:t>
            </a:r>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8" y="2093743"/>
            <a:ext cx="2697480"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3317238" y="2093743"/>
            <a:ext cx="2697480"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6177278" y="2093743"/>
            <a:ext cx="2697480"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1" name="Rounded Rectangle 8">
            <a:extLst>
              <a:ext uri="{FF2B5EF4-FFF2-40B4-BE49-F238E27FC236}">
                <a16:creationId xmlns:a16="http://schemas.microsoft.com/office/drawing/2014/main" id="{D12A5789-B6BF-C615-9E80-7E0B6EE5E868}"/>
              </a:ext>
            </a:extLst>
          </p:cNvPr>
          <p:cNvSpPr/>
          <p:nvPr/>
        </p:nvSpPr>
        <p:spPr>
          <a:xfrm>
            <a:off x="9037319" y="2093743"/>
            <a:ext cx="2697480"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8" name="Text Placeholder 17">
            <a:extLst>
              <a:ext uri="{FF2B5EF4-FFF2-40B4-BE49-F238E27FC236}">
                <a16:creationId xmlns:a16="http://schemas.microsoft.com/office/drawing/2014/main" id="{827CD562-CB75-611F-7834-3D7C5056AD44}"/>
              </a:ext>
            </a:extLst>
          </p:cNvPr>
          <p:cNvSpPr>
            <a:spLocks noGrp="1"/>
          </p:cNvSpPr>
          <p:nvPr>
            <p:ph type="body" sz="quarter" idx="11"/>
          </p:nvPr>
        </p:nvSpPr>
        <p:spPr>
          <a:xfrm>
            <a:off x="3377797" y="2127284"/>
            <a:ext cx="2561569"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23" name="Text Placeholder 17">
            <a:extLst>
              <a:ext uri="{FF2B5EF4-FFF2-40B4-BE49-F238E27FC236}">
                <a16:creationId xmlns:a16="http://schemas.microsoft.com/office/drawing/2014/main" id="{3D66C29C-674D-86BF-7E80-1334A7074BEB}"/>
              </a:ext>
            </a:extLst>
          </p:cNvPr>
          <p:cNvSpPr>
            <a:spLocks noGrp="1"/>
          </p:cNvSpPr>
          <p:nvPr>
            <p:ph type="body" sz="quarter" idx="13"/>
          </p:nvPr>
        </p:nvSpPr>
        <p:spPr>
          <a:xfrm>
            <a:off x="518795" y="2127284"/>
            <a:ext cx="2560320"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25" name="Text Placeholder 17">
            <a:extLst>
              <a:ext uri="{FF2B5EF4-FFF2-40B4-BE49-F238E27FC236}">
                <a16:creationId xmlns:a16="http://schemas.microsoft.com/office/drawing/2014/main" id="{865CD29C-0978-0EEE-2176-EBF84B9AC898}"/>
              </a:ext>
            </a:extLst>
          </p:cNvPr>
          <p:cNvSpPr>
            <a:spLocks noGrp="1"/>
          </p:cNvSpPr>
          <p:nvPr>
            <p:ph type="body" sz="quarter" idx="15"/>
          </p:nvPr>
        </p:nvSpPr>
        <p:spPr>
          <a:xfrm>
            <a:off x="9104559" y="2127284"/>
            <a:ext cx="2568645"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27" name="Text Placeholder 17">
            <a:extLst>
              <a:ext uri="{FF2B5EF4-FFF2-40B4-BE49-F238E27FC236}">
                <a16:creationId xmlns:a16="http://schemas.microsoft.com/office/drawing/2014/main" id="{F4379AB0-3487-B365-098B-787C9CB47E50}"/>
              </a:ext>
            </a:extLst>
          </p:cNvPr>
          <p:cNvSpPr>
            <a:spLocks noGrp="1"/>
          </p:cNvSpPr>
          <p:nvPr>
            <p:ph type="body" sz="quarter" idx="17"/>
          </p:nvPr>
        </p:nvSpPr>
        <p:spPr>
          <a:xfrm>
            <a:off x="6240660" y="2127284"/>
            <a:ext cx="2567567"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3" name="Footer Placeholder 4">
            <a:extLst>
              <a:ext uri="{FF2B5EF4-FFF2-40B4-BE49-F238E27FC236}">
                <a16:creationId xmlns:a16="http://schemas.microsoft.com/office/drawing/2014/main" id="{1DD95D5E-1E7F-8B3B-DAD4-59101FC4324B}"/>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4" name="Slide Number Placeholder 5">
            <a:extLst>
              <a:ext uri="{FF2B5EF4-FFF2-40B4-BE49-F238E27FC236}">
                <a16:creationId xmlns:a16="http://schemas.microsoft.com/office/drawing/2014/main" id="{41C694C3-F9D1-7391-B355-255E905AEF5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5" name="Text Placeholder 21">
            <a:extLst>
              <a:ext uri="{FF2B5EF4-FFF2-40B4-BE49-F238E27FC236}">
                <a16:creationId xmlns:a16="http://schemas.microsoft.com/office/drawing/2014/main" id="{F1A51800-5BF5-3B33-8421-4834153217B6}"/>
              </a:ext>
            </a:extLst>
          </p:cNvPr>
          <p:cNvSpPr>
            <a:spLocks noGrp="1"/>
          </p:cNvSpPr>
          <p:nvPr>
            <p:ph type="body" sz="quarter" idx="12"/>
          </p:nvPr>
        </p:nvSpPr>
        <p:spPr>
          <a:xfrm>
            <a:off x="3388939" y="3707328"/>
            <a:ext cx="2554077"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7" name="Text Placeholder 21">
            <a:extLst>
              <a:ext uri="{FF2B5EF4-FFF2-40B4-BE49-F238E27FC236}">
                <a16:creationId xmlns:a16="http://schemas.microsoft.com/office/drawing/2014/main" id="{9A52D5F2-82EB-D052-F6ED-B3686CEA320C}"/>
              </a:ext>
            </a:extLst>
          </p:cNvPr>
          <p:cNvSpPr>
            <a:spLocks noGrp="1"/>
          </p:cNvSpPr>
          <p:nvPr>
            <p:ph type="body" sz="quarter" idx="14"/>
          </p:nvPr>
        </p:nvSpPr>
        <p:spPr>
          <a:xfrm>
            <a:off x="523529" y="3707328"/>
            <a:ext cx="2555586"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12" name="Text Placeholder 21">
            <a:extLst>
              <a:ext uri="{FF2B5EF4-FFF2-40B4-BE49-F238E27FC236}">
                <a16:creationId xmlns:a16="http://schemas.microsoft.com/office/drawing/2014/main" id="{33EB124F-4413-C191-FC20-51466493BC5D}"/>
              </a:ext>
            </a:extLst>
          </p:cNvPr>
          <p:cNvSpPr>
            <a:spLocks noGrp="1"/>
          </p:cNvSpPr>
          <p:nvPr>
            <p:ph type="body" sz="quarter" idx="18"/>
          </p:nvPr>
        </p:nvSpPr>
        <p:spPr>
          <a:xfrm>
            <a:off x="6240660" y="3707328"/>
            <a:ext cx="2555586"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13" name="Text Placeholder 21">
            <a:extLst>
              <a:ext uri="{FF2B5EF4-FFF2-40B4-BE49-F238E27FC236}">
                <a16:creationId xmlns:a16="http://schemas.microsoft.com/office/drawing/2014/main" id="{3C695E31-0CEA-94C2-7D54-DBC6C2609FBA}"/>
              </a:ext>
            </a:extLst>
          </p:cNvPr>
          <p:cNvSpPr>
            <a:spLocks noGrp="1"/>
          </p:cNvSpPr>
          <p:nvPr>
            <p:ph type="body" sz="quarter" idx="19"/>
          </p:nvPr>
        </p:nvSpPr>
        <p:spPr>
          <a:xfrm>
            <a:off x="9104559" y="3707328"/>
            <a:ext cx="2555586"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pic>
        <p:nvPicPr>
          <p:cNvPr id="14" name="Graphic 13">
            <a:extLst>
              <a:ext uri="{FF2B5EF4-FFF2-40B4-BE49-F238E27FC236}">
                <a16:creationId xmlns:a16="http://schemas.microsoft.com/office/drawing/2014/main" id="{DC7FB8F5-309D-77E3-DB8F-80A19B31FF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300482684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3 Content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en-US"/>
              <a:t>Click to edit Master title style</a:t>
            </a:r>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8" y="2093744"/>
            <a:ext cx="3611880" cy="3190241"/>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4290059" y="2093744"/>
            <a:ext cx="3611880" cy="3190241"/>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8122920" y="2093744"/>
            <a:ext cx="3611880" cy="3190241"/>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22" name="Text Placeholder 21">
            <a:extLst>
              <a:ext uri="{FF2B5EF4-FFF2-40B4-BE49-F238E27FC236}">
                <a16:creationId xmlns:a16="http://schemas.microsoft.com/office/drawing/2014/main" id="{2BF23D7A-A6B3-F7CF-5F22-6B7321B32848}"/>
              </a:ext>
            </a:extLst>
          </p:cNvPr>
          <p:cNvSpPr>
            <a:spLocks noGrp="1"/>
          </p:cNvSpPr>
          <p:nvPr userDrawn="1">
            <p:ph type="body" sz="quarter" idx="12"/>
          </p:nvPr>
        </p:nvSpPr>
        <p:spPr>
          <a:xfrm>
            <a:off x="4363550" y="3707328"/>
            <a:ext cx="3472668"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24" name="Text Placeholder 21">
            <a:extLst>
              <a:ext uri="{FF2B5EF4-FFF2-40B4-BE49-F238E27FC236}">
                <a16:creationId xmlns:a16="http://schemas.microsoft.com/office/drawing/2014/main" id="{A38E60D5-800D-0A50-32E4-D31076236AEB}"/>
              </a:ext>
            </a:extLst>
          </p:cNvPr>
          <p:cNvSpPr>
            <a:spLocks noGrp="1"/>
          </p:cNvSpPr>
          <p:nvPr userDrawn="1">
            <p:ph type="body" sz="quarter" idx="14"/>
          </p:nvPr>
        </p:nvSpPr>
        <p:spPr>
          <a:xfrm>
            <a:off x="523529" y="3707328"/>
            <a:ext cx="3474720"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28" name="Text Placeholder 21">
            <a:extLst>
              <a:ext uri="{FF2B5EF4-FFF2-40B4-BE49-F238E27FC236}">
                <a16:creationId xmlns:a16="http://schemas.microsoft.com/office/drawing/2014/main" id="{04003FDA-B27B-3EA2-CC4A-B44477B7CFCF}"/>
              </a:ext>
            </a:extLst>
          </p:cNvPr>
          <p:cNvSpPr>
            <a:spLocks noGrp="1"/>
          </p:cNvSpPr>
          <p:nvPr userDrawn="1">
            <p:ph type="body" sz="quarter" idx="18"/>
          </p:nvPr>
        </p:nvSpPr>
        <p:spPr>
          <a:xfrm>
            <a:off x="8194879" y="3707328"/>
            <a:ext cx="3474720"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4" name="Footer Placeholder 4">
            <a:extLst>
              <a:ext uri="{FF2B5EF4-FFF2-40B4-BE49-F238E27FC236}">
                <a16:creationId xmlns:a16="http://schemas.microsoft.com/office/drawing/2014/main" id="{CBF3F2B8-4E8D-AA03-0A05-C725C6637062}"/>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11" name="Slide Number Placeholder 5">
            <a:extLst>
              <a:ext uri="{FF2B5EF4-FFF2-40B4-BE49-F238E27FC236}">
                <a16:creationId xmlns:a16="http://schemas.microsoft.com/office/drawing/2014/main" id="{9A2B3276-C94B-4AA8-F0D7-65389355B5C4}"/>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5" name="Text Placeholder 17">
            <a:extLst>
              <a:ext uri="{FF2B5EF4-FFF2-40B4-BE49-F238E27FC236}">
                <a16:creationId xmlns:a16="http://schemas.microsoft.com/office/drawing/2014/main" id="{7DF15BA2-0669-9288-87E3-5E30CF282060}"/>
              </a:ext>
            </a:extLst>
          </p:cNvPr>
          <p:cNvSpPr>
            <a:spLocks noGrp="1"/>
          </p:cNvSpPr>
          <p:nvPr>
            <p:ph type="body" sz="quarter" idx="19"/>
          </p:nvPr>
        </p:nvSpPr>
        <p:spPr>
          <a:xfrm>
            <a:off x="4368447" y="2127284"/>
            <a:ext cx="3467771"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6" name="Text Placeholder 17">
            <a:extLst>
              <a:ext uri="{FF2B5EF4-FFF2-40B4-BE49-F238E27FC236}">
                <a16:creationId xmlns:a16="http://schemas.microsoft.com/office/drawing/2014/main" id="{91172BAF-5F76-7D02-D937-C8C722220A47}"/>
              </a:ext>
            </a:extLst>
          </p:cNvPr>
          <p:cNvSpPr>
            <a:spLocks noGrp="1"/>
          </p:cNvSpPr>
          <p:nvPr>
            <p:ph type="body" sz="quarter" idx="20"/>
          </p:nvPr>
        </p:nvSpPr>
        <p:spPr>
          <a:xfrm>
            <a:off x="523529" y="2127284"/>
            <a:ext cx="3474720"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7" name="Text Placeholder 17">
            <a:extLst>
              <a:ext uri="{FF2B5EF4-FFF2-40B4-BE49-F238E27FC236}">
                <a16:creationId xmlns:a16="http://schemas.microsoft.com/office/drawing/2014/main" id="{BCF8A2E3-9E56-602D-AD93-035C8899A424}"/>
              </a:ext>
            </a:extLst>
          </p:cNvPr>
          <p:cNvSpPr>
            <a:spLocks noGrp="1"/>
          </p:cNvSpPr>
          <p:nvPr>
            <p:ph type="body" sz="quarter" idx="21"/>
          </p:nvPr>
        </p:nvSpPr>
        <p:spPr>
          <a:xfrm>
            <a:off x="8200700" y="2127284"/>
            <a:ext cx="3467771"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pic>
        <p:nvPicPr>
          <p:cNvPr id="12" name="Graphic 11">
            <a:extLst>
              <a:ext uri="{FF2B5EF4-FFF2-40B4-BE49-F238E27FC236}">
                <a16:creationId xmlns:a16="http://schemas.microsoft.com/office/drawing/2014/main" id="{D5D2185E-DB11-5BEB-DFA5-652AA6086B9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27807754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2 Content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en-US"/>
              <a:t>Click to edit Master title style</a:t>
            </a:r>
          </a:p>
        </p:txBody>
      </p:sp>
      <p:sp>
        <p:nvSpPr>
          <p:cNvPr id="18" name="Text Placeholder 17">
            <a:extLst>
              <a:ext uri="{FF2B5EF4-FFF2-40B4-BE49-F238E27FC236}">
                <a16:creationId xmlns:a16="http://schemas.microsoft.com/office/drawing/2014/main" id="{827CD562-CB75-611F-7834-3D7C5056AD44}"/>
              </a:ext>
            </a:extLst>
          </p:cNvPr>
          <p:cNvSpPr>
            <a:spLocks noGrp="1"/>
          </p:cNvSpPr>
          <p:nvPr userDrawn="1">
            <p:ph type="body" sz="quarter" idx="11"/>
          </p:nvPr>
        </p:nvSpPr>
        <p:spPr>
          <a:xfrm>
            <a:off x="6287092" y="2127284"/>
            <a:ext cx="5369039"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22" name="Text Placeholder 21">
            <a:extLst>
              <a:ext uri="{FF2B5EF4-FFF2-40B4-BE49-F238E27FC236}">
                <a16:creationId xmlns:a16="http://schemas.microsoft.com/office/drawing/2014/main" id="{2BF23D7A-A6B3-F7CF-5F22-6B7321B32848}"/>
              </a:ext>
            </a:extLst>
          </p:cNvPr>
          <p:cNvSpPr>
            <a:spLocks noGrp="1"/>
          </p:cNvSpPr>
          <p:nvPr userDrawn="1">
            <p:ph type="body" sz="quarter" idx="12"/>
          </p:nvPr>
        </p:nvSpPr>
        <p:spPr>
          <a:xfrm>
            <a:off x="6282349" y="3707328"/>
            <a:ext cx="5369039"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23" name="Text Placeholder 17">
            <a:extLst>
              <a:ext uri="{FF2B5EF4-FFF2-40B4-BE49-F238E27FC236}">
                <a16:creationId xmlns:a16="http://schemas.microsoft.com/office/drawing/2014/main" id="{3D66C29C-674D-86BF-7E80-1334A7074BEB}"/>
              </a:ext>
            </a:extLst>
          </p:cNvPr>
          <p:cNvSpPr>
            <a:spLocks noGrp="1"/>
          </p:cNvSpPr>
          <p:nvPr userDrawn="1">
            <p:ph type="body" sz="quarter" idx="13"/>
          </p:nvPr>
        </p:nvSpPr>
        <p:spPr>
          <a:xfrm>
            <a:off x="547220" y="2127284"/>
            <a:ext cx="5379798"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24" name="Text Placeholder 21">
            <a:extLst>
              <a:ext uri="{FF2B5EF4-FFF2-40B4-BE49-F238E27FC236}">
                <a16:creationId xmlns:a16="http://schemas.microsoft.com/office/drawing/2014/main" id="{A38E60D5-800D-0A50-32E4-D31076236AEB}"/>
              </a:ext>
            </a:extLst>
          </p:cNvPr>
          <p:cNvSpPr>
            <a:spLocks noGrp="1"/>
          </p:cNvSpPr>
          <p:nvPr userDrawn="1">
            <p:ph type="body" sz="quarter" idx="14"/>
          </p:nvPr>
        </p:nvSpPr>
        <p:spPr>
          <a:xfrm>
            <a:off x="547219" y="3707328"/>
            <a:ext cx="5379798"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4" name="Footer Placeholder 4">
            <a:extLst>
              <a:ext uri="{FF2B5EF4-FFF2-40B4-BE49-F238E27FC236}">
                <a16:creationId xmlns:a16="http://schemas.microsoft.com/office/drawing/2014/main" id="{DA7FC0CF-2162-02A9-75F3-0F755415307F}"/>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6" name="Slide Number Placeholder 5">
            <a:extLst>
              <a:ext uri="{FF2B5EF4-FFF2-40B4-BE49-F238E27FC236}">
                <a16:creationId xmlns:a16="http://schemas.microsoft.com/office/drawing/2014/main" id="{4B1ECB7E-F7A3-8973-4F16-8760BD16341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pic>
        <p:nvPicPr>
          <p:cNvPr id="5" name="Graphic 4">
            <a:extLst>
              <a:ext uri="{FF2B5EF4-FFF2-40B4-BE49-F238E27FC236}">
                <a16:creationId xmlns:a16="http://schemas.microsoft.com/office/drawing/2014/main" id="{894D1021-A57D-9F79-E4A8-91DE3CC1C08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269330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 Content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it-IT"/>
              <a:t>Fare clic per modificare lo stile del titolo dello schema</a:t>
            </a:r>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8" y="2093743"/>
            <a:ext cx="2136299"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2742522" y="2093743"/>
            <a:ext cx="2136299"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5027846" y="2093743"/>
            <a:ext cx="2136299"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1" name="Rounded Rectangle 8">
            <a:extLst>
              <a:ext uri="{FF2B5EF4-FFF2-40B4-BE49-F238E27FC236}">
                <a16:creationId xmlns:a16="http://schemas.microsoft.com/office/drawing/2014/main" id="{D12A5789-B6BF-C615-9E80-7E0B6EE5E868}"/>
              </a:ext>
            </a:extLst>
          </p:cNvPr>
          <p:cNvSpPr/>
          <p:nvPr/>
        </p:nvSpPr>
        <p:spPr>
          <a:xfrm>
            <a:off x="7313170" y="2093743"/>
            <a:ext cx="2136299"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5" name="Rounded Rectangle 8">
            <a:extLst>
              <a:ext uri="{FF2B5EF4-FFF2-40B4-BE49-F238E27FC236}">
                <a16:creationId xmlns:a16="http://schemas.microsoft.com/office/drawing/2014/main" id="{029193BA-E4A4-601B-7B06-D0F7B57BAEDF}"/>
              </a:ext>
            </a:extLst>
          </p:cNvPr>
          <p:cNvSpPr/>
          <p:nvPr/>
        </p:nvSpPr>
        <p:spPr>
          <a:xfrm>
            <a:off x="9598495" y="2093743"/>
            <a:ext cx="2136299"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3" name="Footer Placeholder 4">
            <a:extLst>
              <a:ext uri="{FF2B5EF4-FFF2-40B4-BE49-F238E27FC236}">
                <a16:creationId xmlns:a16="http://schemas.microsoft.com/office/drawing/2014/main" id="{FF95C106-C97D-76BB-0A93-DA5D562E17BD}"/>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endParaRPr lang="en-US"/>
          </a:p>
        </p:txBody>
      </p:sp>
      <p:sp>
        <p:nvSpPr>
          <p:cNvPr id="4" name="Slide Number Placeholder 5">
            <a:extLst>
              <a:ext uri="{FF2B5EF4-FFF2-40B4-BE49-F238E27FC236}">
                <a16:creationId xmlns:a16="http://schemas.microsoft.com/office/drawing/2014/main" id="{ECFA1E20-86B1-A89B-8A8D-D3184982E305}"/>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C1FF6DA9-008F-8B48-92A6-B652298478BF}" type="slidenum">
              <a:rPr lang="en-US" smtClean="0"/>
              <a:t>‹N›</a:t>
            </a:fld>
            <a:endParaRPr lang="en-US"/>
          </a:p>
        </p:txBody>
      </p:sp>
      <p:sp>
        <p:nvSpPr>
          <p:cNvPr id="7" name="Text Placeholder 17">
            <a:extLst>
              <a:ext uri="{FF2B5EF4-FFF2-40B4-BE49-F238E27FC236}">
                <a16:creationId xmlns:a16="http://schemas.microsoft.com/office/drawing/2014/main" id="{722F506B-8F58-8B75-CD39-97EA8C53BCD7}"/>
              </a:ext>
            </a:extLst>
          </p:cNvPr>
          <p:cNvSpPr>
            <a:spLocks noGrp="1"/>
          </p:cNvSpPr>
          <p:nvPr>
            <p:ph type="body" sz="quarter" idx="11"/>
          </p:nvPr>
        </p:nvSpPr>
        <p:spPr>
          <a:xfrm>
            <a:off x="2789362" y="2127284"/>
            <a:ext cx="2037127"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14" name="Text Placeholder 17">
            <a:extLst>
              <a:ext uri="{FF2B5EF4-FFF2-40B4-BE49-F238E27FC236}">
                <a16:creationId xmlns:a16="http://schemas.microsoft.com/office/drawing/2014/main" id="{202E0BB3-C690-9FFC-D288-DFB02961180D}"/>
              </a:ext>
            </a:extLst>
          </p:cNvPr>
          <p:cNvSpPr>
            <a:spLocks noGrp="1"/>
          </p:cNvSpPr>
          <p:nvPr>
            <p:ph type="body" sz="quarter" idx="13"/>
          </p:nvPr>
        </p:nvSpPr>
        <p:spPr>
          <a:xfrm>
            <a:off x="518795" y="2127284"/>
            <a:ext cx="2036134"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15" name="Text Placeholder 17">
            <a:extLst>
              <a:ext uri="{FF2B5EF4-FFF2-40B4-BE49-F238E27FC236}">
                <a16:creationId xmlns:a16="http://schemas.microsoft.com/office/drawing/2014/main" id="{47F464B8-F7AA-8382-0F07-6EFD4D14D9C3}"/>
              </a:ext>
            </a:extLst>
          </p:cNvPr>
          <p:cNvSpPr>
            <a:spLocks noGrp="1"/>
          </p:cNvSpPr>
          <p:nvPr>
            <p:ph type="body" sz="quarter" idx="15"/>
          </p:nvPr>
        </p:nvSpPr>
        <p:spPr>
          <a:xfrm>
            <a:off x="7359473" y="2127284"/>
            <a:ext cx="2042755"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16" name="Text Placeholder 17">
            <a:extLst>
              <a:ext uri="{FF2B5EF4-FFF2-40B4-BE49-F238E27FC236}">
                <a16:creationId xmlns:a16="http://schemas.microsoft.com/office/drawing/2014/main" id="{4E5EF2FB-8701-86C0-77AE-9BFE44E4A82B}"/>
              </a:ext>
            </a:extLst>
          </p:cNvPr>
          <p:cNvSpPr>
            <a:spLocks noGrp="1"/>
          </p:cNvSpPr>
          <p:nvPr>
            <p:ph type="body" sz="quarter" idx="17"/>
          </p:nvPr>
        </p:nvSpPr>
        <p:spPr>
          <a:xfrm>
            <a:off x="5074408" y="2127284"/>
            <a:ext cx="2041897"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17" name="Text Placeholder 17">
            <a:extLst>
              <a:ext uri="{FF2B5EF4-FFF2-40B4-BE49-F238E27FC236}">
                <a16:creationId xmlns:a16="http://schemas.microsoft.com/office/drawing/2014/main" id="{D2349843-3369-4CA5-F65E-FE4FB6016FD3}"/>
              </a:ext>
            </a:extLst>
          </p:cNvPr>
          <p:cNvSpPr>
            <a:spLocks noGrp="1"/>
          </p:cNvSpPr>
          <p:nvPr>
            <p:ph type="body" sz="quarter" idx="21"/>
          </p:nvPr>
        </p:nvSpPr>
        <p:spPr>
          <a:xfrm>
            <a:off x="9634689" y="2127284"/>
            <a:ext cx="2042755"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19" name="Text Placeholder 21">
            <a:extLst>
              <a:ext uri="{FF2B5EF4-FFF2-40B4-BE49-F238E27FC236}">
                <a16:creationId xmlns:a16="http://schemas.microsoft.com/office/drawing/2014/main" id="{7E4F4AC2-B7CB-B1AB-E4D9-17D6BFE51B06}"/>
              </a:ext>
            </a:extLst>
          </p:cNvPr>
          <p:cNvSpPr>
            <a:spLocks noGrp="1"/>
          </p:cNvSpPr>
          <p:nvPr>
            <p:ph type="body" sz="quarter" idx="12"/>
          </p:nvPr>
        </p:nvSpPr>
        <p:spPr>
          <a:xfrm>
            <a:off x="2796288" y="3707328"/>
            <a:ext cx="2030201"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it-IT"/>
              <a:t>Fare clic per modificare gli stili del testo dello schema</a:t>
            </a:r>
          </a:p>
        </p:txBody>
      </p:sp>
      <p:sp>
        <p:nvSpPr>
          <p:cNvPr id="20" name="Text Placeholder 21">
            <a:extLst>
              <a:ext uri="{FF2B5EF4-FFF2-40B4-BE49-F238E27FC236}">
                <a16:creationId xmlns:a16="http://schemas.microsoft.com/office/drawing/2014/main" id="{C8D79DC3-CD30-3B43-7D1E-3E2FF9130410}"/>
              </a:ext>
            </a:extLst>
          </p:cNvPr>
          <p:cNvSpPr>
            <a:spLocks noGrp="1"/>
          </p:cNvSpPr>
          <p:nvPr>
            <p:ph type="body" sz="quarter" idx="14"/>
          </p:nvPr>
        </p:nvSpPr>
        <p:spPr>
          <a:xfrm>
            <a:off x="523529" y="3707328"/>
            <a:ext cx="2031400"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it-IT"/>
              <a:t>Fare clic per modificare gli stili del testo dello schema</a:t>
            </a:r>
          </a:p>
        </p:txBody>
      </p:sp>
      <p:sp>
        <p:nvSpPr>
          <p:cNvPr id="21" name="Text Placeholder 21">
            <a:extLst>
              <a:ext uri="{FF2B5EF4-FFF2-40B4-BE49-F238E27FC236}">
                <a16:creationId xmlns:a16="http://schemas.microsoft.com/office/drawing/2014/main" id="{E99A665E-2203-069B-F272-D9FE5341B2F3}"/>
              </a:ext>
            </a:extLst>
          </p:cNvPr>
          <p:cNvSpPr>
            <a:spLocks noGrp="1"/>
          </p:cNvSpPr>
          <p:nvPr>
            <p:ph type="body" sz="quarter" idx="18"/>
          </p:nvPr>
        </p:nvSpPr>
        <p:spPr>
          <a:xfrm>
            <a:off x="5084905" y="3707328"/>
            <a:ext cx="2031400"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it-IT"/>
              <a:t>Fare clic per modificare gli stili del testo dello schema</a:t>
            </a:r>
          </a:p>
        </p:txBody>
      </p:sp>
      <p:sp>
        <p:nvSpPr>
          <p:cNvPr id="29" name="Text Placeholder 21">
            <a:extLst>
              <a:ext uri="{FF2B5EF4-FFF2-40B4-BE49-F238E27FC236}">
                <a16:creationId xmlns:a16="http://schemas.microsoft.com/office/drawing/2014/main" id="{1D0EB984-1B8F-B3E7-BCE9-E301E208233C}"/>
              </a:ext>
            </a:extLst>
          </p:cNvPr>
          <p:cNvSpPr>
            <a:spLocks noGrp="1"/>
          </p:cNvSpPr>
          <p:nvPr>
            <p:ph type="body" sz="quarter" idx="19"/>
          </p:nvPr>
        </p:nvSpPr>
        <p:spPr>
          <a:xfrm>
            <a:off x="7370828" y="3707328"/>
            <a:ext cx="2031400"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it-IT"/>
              <a:t>Fare clic per modificare gli stili del testo dello schema</a:t>
            </a:r>
          </a:p>
        </p:txBody>
      </p:sp>
      <p:sp>
        <p:nvSpPr>
          <p:cNvPr id="30" name="Text Placeholder 21">
            <a:extLst>
              <a:ext uri="{FF2B5EF4-FFF2-40B4-BE49-F238E27FC236}">
                <a16:creationId xmlns:a16="http://schemas.microsoft.com/office/drawing/2014/main" id="{703FF109-EEFE-032F-B517-A0857DB588E2}"/>
              </a:ext>
            </a:extLst>
          </p:cNvPr>
          <p:cNvSpPr>
            <a:spLocks noGrp="1"/>
          </p:cNvSpPr>
          <p:nvPr>
            <p:ph type="body" sz="quarter" idx="22"/>
          </p:nvPr>
        </p:nvSpPr>
        <p:spPr>
          <a:xfrm>
            <a:off x="9646044" y="3707328"/>
            <a:ext cx="2031400"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it-IT"/>
              <a:t>Fare clic per modificare gli stili del testo dello schema</a:t>
            </a:r>
          </a:p>
        </p:txBody>
      </p:sp>
      <p:pic>
        <p:nvPicPr>
          <p:cNvPr id="12" name="Graphic 11">
            <a:extLst>
              <a:ext uri="{FF2B5EF4-FFF2-40B4-BE49-F238E27FC236}">
                <a16:creationId xmlns:a16="http://schemas.microsoft.com/office/drawing/2014/main" id="{64CC7D50-9A44-CC63-0D05-EFFF87697F8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93326396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4 Horizontal Boxes - Light">
    <p:bg>
      <p:bgPr>
        <a:solidFill>
          <a:srgbClr val="F8F8FA"/>
        </a:solidFill>
        <a:effectLst/>
      </p:bgPr>
    </p:bg>
    <p:spTree>
      <p:nvGrpSpPr>
        <p:cNvPr id="1" name=""/>
        <p:cNvGrpSpPr/>
        <p:nvPr/>
      </p:nvGrpSpPr>
      <p:grpSpPr>
        <a:xfrm>
          <a:off x="0" y="0"/>
          <a:ext cx="0" cy="0"/>
          <a:chOff x="0" y="0"/>
          <a:chExt cx="0" cy="0"/>
        </a:xfrm>
      </p:grpSpPr>
      <p:sp>
        <p:nvSpPr>
          <p:cNvPr id="8" name="Rounded Rectangle 2">
            <a:extLst>
              <a:ext uri="{FF2B5EF4-FFF2-40B4-BE49-F238E27FC236}">
                <a16:creationId xmlns:a16="http://schemas.microsoft.com/office/drawing/2014/main" id="{EE909EF3-1270-87AC-1847-5559277C1109}"/>
              </a:ext>
            </a:extLst>
          </p:cNvPr>
          <p:cNvSpPr/>
          <p:nvPr/>
        </p:nvSpPr>
        <p:spPr>
          <a:xfrm>
            <a:off x="457199" y="1100471"/>
            <a:ext cx="11283848" cy="1216667"/>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3" name="Rounded Rectangle 2">
            <a:extLst>
              <a:ext uri="{FF2B5EF4-FFF2-40B4-BE49-F238E27FC236}">
                <a16:creationId xmlns:a16="http://schemas.microsoft.com/office/drawing/2014/main" id="{225377C4-8991-D9F5-C252-278448BFE05E}"/>
              </a:ext>
            </a:extLst>
          </p:cNvPr>
          <p:cNvSpPr/>
          <p:nvPr userDrawn="1"/>
        </p:nvSpPr>
        <p:spPr>
          <a:xfrm>
            <a:off x="457199" y="2427157"/>
            <a:ext cx="11283848" cy="1216667"/>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9" name="Rounded Rectangle 2">
            <a:extLst>
              <a:ext uri="{FF2B5EF4-FFF2-40B4-BE49-F238E27FC236}">
                <a16:creationId xmlns:a16="http://schemas.microsoft.com/office/drawing/2014/main" id="{8AF6D432-B627-261A-8107-51B4E11D789F}"/>
              </a:ext>
            </a:extLst>
          </p:cNvPr>
          <p:cNvSpPr/>
          <p:nvPr userDrawn="1"/>
        </p:nvSpPr>
        <p:spPr>
          <a:xfrm>
            <a:off x="457199" y="3753843"/>
            <a:ext cx="11283848" cy="1216667"/>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3" name="Rounded Rectangle 2">
            <a:extLst>
              <a:ext uri="{FF2B5EF4-FFF2-40B4-BE49-F238E27FC236}">
                <a16:creationId xmlns:a16="http://schemas.microsoft.com/office/drawing/2014/main" id="{83EF414B-B76F-1C09-2D40-0178E50862A7}"/>
              </a:ext>
            </a:extLst>
          </p:cNvPr>
          <p:cNvSpPr/>
          <p:nvPr userDrawn="1"/>
        </p:nvSpPr>
        <p:spPr>
          <a:xfrm>
            <a:off x="457199" y="5080531"/>
            <a:ext cx="11283848" cy="1216667"/>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A47E408-2509-F961-E98B-905D3ABBB1C6}"/>
              </a:ext>
            </a:extLst>
          </p:cNvPr>
          <p:cNvSpPr>
            <a:spLocks noGrp="1"/>
          </p:cNvSpPr>
          <p:nvPr userDrawn="1">
            <p:ph type="title"/>
          </p:nvPr>
        </p:nvSpPr>
        <p:spPr/>
        <p:txBody>
          <a:bodyPr/>
          <a:lstStyle>
            <a:lvl1pPr>
              <a:defRPr baseline="0">
                <a:solidFill>
                  <a:schemeClr val="tx2"/>
                </a:solidFill>
                <a:latin typeface="Aptos" panose="020B0004020202020204" pitchFamily="34" charset="0"/>
              </a:defRPr>
            </a:lvl1pPr>
          </a:lstStyle>
          <a:p>
            <a:r>
              <a:rPr lang="en-US"/>
              <a:t>Click to edit Master title style</a:t>
            </a:r>
          </a:p>
        </p:txBody>
      </p:sp>
      <p:sp>
        <p:nvSpPr>
          <p:cNvPr id="23" name="Text Placeholder 17">
            <a:extLst>
              <a:ext uri="{FF2B5EF4-FFF2-40B4-BE49-F238E27FC236}">
                <a16:creationId xmlns:a16="http://schemas.microsoft.com/office/drawing/2014/main" id="{3D66C29C-674D-86BF-7E80-1334A7074BEB}"/>
              </a:ext>
            </a:extLst>
          </p:cNvPr>
          <p:cNvSpPr>
            <a:spLocks noGrp="1"/>
          </p:cNvSpPr>
          <p:nvPr userDrawn="1">
            <p:ph type="body" sz="quarter" idx="13"/>
          </p:nvPr>
        </p:nvSpPr>
        <p:spPr>
          <a:xfrm>
            <a:off x="590106" y="1159185"/>
            <a:ext cx="3091563" cy="1069615"/>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14" name="Text Placeholder 17">
            <a:extLst>
              <a:ext uri="{FF2B5EF4-FFF2-40B4-BE49-F238E27FC236}">
                <a16:creationId xmlns:a16="http://schemas.microsoft.com/office/drawing/2014/main" id="{ED0A21F9-88F1-DDFE-0332-B456E50E8207}"/>
              </a:ext>
            </a:extLst>
          </p:cNvPr>
          <p:cNvSpPr>
            <a:spLocks noGrp="1"/>
          </p:cNvSpPr>
          <p:nvPr userDrawn="1">
            <p:ph type="body" sz="quarter" idx="14"/>
          </p:nvPr>
        </p:nvSpPr>
        <p:spPr>
          <a:xfrm>
            <a:off x="590106" y="2504849"/>
            <a:ext cx="3091563" cy="1050637"/>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20" name="Text Placeholder 17">
            <a:extLst>
              <a:ext uri="{FF2B5EF4-FFF2-40B4-BE49-F238E27FC236}">
                <a16:creationId xmlns:a16="http://schemas.microsoft.com/office/drawing/2014/main" id="{37B8C586-3E67-6495-0017-71E9C42A7B1C}"/>
              </a:ext>
            </a:extLst>
          </p:cNvPr>
          <p:cNvSpPr>
            <a:spLocks noGrp="1"/>
          </p:cNvSpPr>
          <p:nvPr userDrawn="1">
            <p:ph type="body" sz="quarter" idx="16"/>
          </p:nvPr>
        </p:nvSpPr>
        <p:spPr>
          <a:xfrm>
            <a:off x="590106" y="3849963"/>
            <a:ext cx="3091563" cy="1032212"/>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7" name="Text Placeholder 17">
            <a:extLst>
              <a:ext uri="{FF2B5EF4-FFF2-40B4-BE49-F238E27FC236}">
                <a16:creationId xmlns:a16="http://schemas.microsoft.com/office/drawing/2014/main" id="{AA8B3BEA-9B3A-C108-35DD-D0B9F1E65072}"/>
              </a:ext>
            </a:extLst>
          </p:cNvPr>
          <p:cNvSpPr>
            <a:spLocks noGrp="1"/>
          </p:cNvSpPr>
          <p:nvPr userDrawn="1">
            <p:ph type="body" sz="quarter" idx="18"/>
          </p:nvPr>
        </p:nvSpPr>
        <p:spPr>
          <a:xfrm>
            <a:off x="590106" y="5172758"/>
            <a:ext cx="3091563" cy="1032212"/>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16" name="Footer Placeholder 4">
            <a:extLst>
              <a:ext uri="{FF2B5EF4-FFF2-40B4-BE49-F238E27FC236}">
                <a16:creationId xmlns:a16="http://schemas.microsoft.com/office/drawing/2014/main" id="{55B7546B-97A6-91E1-11DC-D41D9AD8CE0F}"/>
              </a:ext>
            </a:extLst>
          </p:cNvPr>
          <p:cNvSpPr>
            <a:spLocks noGrp="1"/>
          </p:cNvSpPr>
          <p:nvPr userDrawn="1">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17" name="Slide Number Placeholder 5">
            <a:extLst>
              <a:ext uri="{FF2B5EF4-FFF2-40B4-BE49-F238E27FC236}">
                <a16:creationId xmlns:a16="http://schemas.microsoft.com/office/drawing/2014/main" id="{86037833-A386-3FBE-AF28-4F64F607AF6A}"/>
              </a:ext>
            </a:extLst>
          </p:cNvPr>
          <p:cNvSpPr>
            <a:spLocks noGrp="1"/>
          </p:cNvSpPr>
          <p:nvPr userDrawn="1">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4" name="Text Placeholder 6">
            <a:extLst>
              <a:ext uri="{FF2B5EF4-FFF2-40B4-BE49-F238E27FC236}">
                <a16:creationId xmlns:a16="http://schemas.microsoft.com/office/drawing/2014/main" id="{21D73E48-E44A-4341-D4DD-CC783EA78868}"/>
              </a:ext>
            </a:extLst>
          </p:cNvPr>
          <p:cNvSpPr>
            <a:spLocks noGrp="1"/>
          </p:cNvSpPr>
          <p:nvPr>
            <p:ph type="body" sz="quarter" idx="10"/>
          </p:nvPr>
        </p:nvSpPr>
        <p:spPr>
          <a:xfrm>
            <a:off x="4152015" y="1167031"/>
            <a:ext cx="7442790" cy="106961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28AC37DC-A2DF-C76E-935C-809BE182F374}"/>
              </a:ext>
            </a:extLst>
          </p:cNvPr>
          <p:cNvSpPr>
            <a:spLocks noGrp="1"/>
          </p:cNvSpPr>
          <p:nvPr>
            <p:ph type="body" sz="quarter" idx="20"/>
          </p:nvPr>
        </p:nvSpPr>
        <p:spPr>
          <a:xfrm>
            <a:off x="4152015" y="2504849"/>
            <a:ext cx="7442790" cy="106961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452641F7-2ED7-31B4-8F75-E03C86AC9B1A}"/>
              </a:ext>
            </a:extLst>
          </p:cNvPr>
          <p:cNvSpPr>
            <a:spLocks noGrp="1"/>
          </p:cNvSpPr>
          <p:nvPr>
            <p:ph type="body" sz="quarter" idx="21"/>
          </p:nvPr>
        </p:nvSpPr>
        <p:spPr>
          <a:xfrm>
            <a:off x="4152015" y="3843668"/>
            <a:ext cx="7442790" cy="106961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a:extLst>
              <a:ext uri="{FF2B5EF4-FFF2-40B4-BE49-F238E27FC236}">
                <a16:creationId xmlns:a16="http://schemas.microsoft.com/office/drawing/2014/main" id="{C718B658-BDF5-F08D-923F-5B852626116A}"/>
              </a:ext>
            </a:extLst>
          </p:cNvPr>
          <p:cNvSpPr>
            <a:spLocks noGrp="1"/>
          </p:cNvSpPr>
          <p:nvPr>
            <p:ph type="body" sz="quarter" idx="22"/>
          </p:nvPr>
        </p:nvSpPr>
        <p:spPr>
          <a:xfrm>
            <a:off x="4152015" y="5168867"/>
            <a:ext cx="7442790" cy="106961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149E5923-9E71-2185-B11F-02E151DB86C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1354415640"/>
      </p:ext>
    </p:extLst>
  </p:cSld>
  <p:clrMapOvr>
    <a:masterClrMapping/>
  </p:clrMapOvr>
  <p:hf hdr="0" dt="0"/>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3 Horizontal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baseline="0">
                <a:solidFill>
                  <a:schemeClr val="tx2"/>
                </a:solidFill>
                <a:latin typeface="Aptos" panose="020B0004020202020204" pitchFamily="34" charset="0"/>
              </a:defRPr>
            </a:lvl1pPr>
          </a:lstStyle>
          <a:p>
            <a:r>
              <a:rPr lang="en-US"/>
              <a:t>Click to edit Master title style</a:t>
            </a:r>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9" y="1100471"/>
            <a:ext cx="11283848" cy="1621702"/>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23" name="Text Placeholder 17">
            <a:extLst>
              <a:ext uri="{FF2B5EF4-FFF2-40B4-BE49-F238E27FC236}">
                <a16:creationId xmlns:a16="http://schemas.microsoft.com/office/drawing/2014/main" id="{3D66C29C-674D-86BF-7E80-1334A7074BEB}"/>
              </a:ext>
            </a:extLst>
          </p:cNvPr>
          <p:cNvSpPr>
            <a:spLocks noGrp="1"/>
          </p:cNvSpPr>
          <p:nvPr userDrawn="1">
            <p:ph type="body" sz="quarter" idx="13"/>
          </p:nvPr>
        </p:nvSpPr>
        <p:spPr>
          <a:xfrm>
            <a:off x="590106" y="1159185"/>
            <a:ext cx="3091563" cy="1494803"/>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13" name="Rounded Rectangle 2">
            <a:extLst>
              <a:ext uri="{FF2B5EF4-FFF2-40B4-BE49-F238E27FC236}">
                <a16:creationId xmlns:a16="http://schemas.microsoft.com/office/drawing/2014/main" id="{225377C4-8991-D9F5-C252-278448BFE05E}"/>
              </a:ext>
            </a:extLst>
          </p:cNvPr>
          <p:cNvSpPr/>
          <p:nvPr userDrawn="1"/>
        </p:nvSpPr>
        <p:spPr>
          <a:xfrm>
            <a:off x="457199" y="2889546"/>
            <a:ext cx="11283848" cy="1621702"/>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4" name="Text Placeholder 17">
            <a:extLst>
              <a:ext uri="{FF2B5EF4-FFF2-40B4-BE49-F238E27FC236}">
                <a16:creationId xmlns:a16="http://schemas.microsoft.com/office/drawing/2014/main" id="{ED0A21F9-88F1-DDFE-0332-B456E50E8207}"/>
              </a:ext>
            </a:extLst>
          </p:cNvPr>
          <p:cNvSpPr>
            <a:spLocks noGrp="1"/>
          </p:cNvSpPr>
          <p:nvPr>
            <p:ph type="body" sz="quarter" idx="14"/>
          </p:nvPr>
        </p:nvSpPr>
        <p:spPr>
          <a:xfrm>
            <a:off x="590106" y="2948260"/>
            <a:ext cx="3091563" cy="1494803"/>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19" name="Rounded Rectangle 2">
            <a:extLst>
              <a:ext uri="{FF2B5EF4-FFF2-40B4-BE49-F238E27FC236}">
                <a16:creationId xmlns:a16="http://schemas.microsoft.com/office/drawing/2014/main" id="{8AF6D432-B627-261A-8107-51B4E11D789F}"/>
              </a:ext>
            </a:extLst>
          </p:cNvPr>
          <p:cNvSpPr/>
          <p:nvPr userDrawn="1"/>
        </p:nvSpPr>
        <p:spPr>
          <a:xfrm>
            <a:off x="457199" y="4678621"/>
            <a:ext cx="11283848" cy="1621702"/>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20" name="Text Placeholder 17">
            <a:extLst>
              <a:ext uri="{FF2B5EF4-FFF2-40B4-BE49-F238E27FC236}">
                <a16:creationId xmlns:a16="http://schemas.microsoft.com/office/drawing/2014/main" id="{37B8C586-3E67-6495-0017-71E9C42A7B1C}"/>
              </a:ext>
            </a:extLst>
          </p:cNvPr>
          <p:cNvSpPr>
            <a:spLocks noGrp="1"/>
          </p:cNvSpPr>
          <p:nvPr>
            <p:ph type="body" sz="quarter" idx="16"/>
          </p:nvPr>
        </p:nvSpPr>
        <p:spPr>
          <a:xfrm>
            <a:off x="590106" y="4737335"/>
            <a:ext cx="3091563" cy="1494803"/>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6" name="Footer Placeholder 4">
            <a:extLst>
              <a:ext uri="{FF2B5EF4-FFF2-40B4-BE49-F238E27FC236}">
                <a16:creationId xmlns:a16="http://schemas.microsoft.com/office/drawing/2014/main" id="{14F9DCC3-0217-504A-3708-4C157AEB6CEE}"/>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7" name="Slide Number Placeholder 5">
            <a:extLst>
              <a:ext uri="{FF2B5EF4-FFF2-40B4-BE49-F238E27FC236}">
                <a16:creationId xmlns:a16="http://schemas.microsoft.com/office/drawing/2014/main" id="{B1C33B51-ADB0-70E1-105D-B31755420FDC}"/>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4" name="Text Placeholder 6">
            <a:extLst>
              <a:ext uri="{FF2B5EF4-FFF2-40B4-BE49-F238E27FC236}">
                <a16:creationId xmlns:a16="http://schemas.microsoft.com/office/drawing/2014/main" id="{C386C1A6-582D-41E9-B2DA-85418E437627}"/>
              </a:ext>
            </a:extLst>
          </p:cNvPr>
          <p:cNvSpPr>
            <a:spLocks noGrp="1"/>
          </p:cNvSpPr>
          <p:nvPr>
            <p:ph type="body" sz="quarter" idx="10"/>
          </p:nvPr>
        </p:nvSpPr>
        <p:spPr>
          <a:xfrm>
            <a:off x="4152015" y="1167031"/>
            <a:ext cx="7442790" cy="148695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a:extLst>
              <a:ext uri="{FF2B5EF4-FFF2-40B4-BE49-F238E27FC236}">
                <a16:creationId xmlns:a16="http://schemas.microsoft.com/office/drawing/2014/main" id="{C2DB422F-8F6B-C45B-D44D-3F705EAFA9D8}"/>
              </a:ext>
            </a:extLst>
          </p:cNvPr>
          <p:cNvSpPr>
            <a:spLocks noGrp="1"/>
          </p:cNvSpPr>
          <p:nvPr>
            <p:ph type="body" sz="quarter" idx="18"/>
          </p:nvPr>
        </p:nvSpPr>
        <p:spPr>
          <a:xfrm>
            <a:off x="4152015" y="2956106"/>
            <a:ext cx="7442790" cy="148695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a:extLst>
              <a:ext uri="{FF2B5EF4-FFF2-40B4-BE49-F238E27FC236}">
                <a16:creationId xmlns:a16="http://schemas.microsoft.com/office/drawing/2014/main" id="{D146F7C6-084B-40BE-FA5B-CD7C89C57DC0}"/>
              </a:ext>
            </a:extLst>
          </p:cNvPr>
          <p:cNvSpPr>
            <a:spLocks noGrp="1"/>
          </p:cNvSpPr>
          <p:nvPr>
            <p:ph type="body" sz="quarter" idx="19"/>
          </p:nvPr>
        </p:nvSpPr>
        <p:spPr>
          <a:xfrm>
            <a:off x="4152015" y="4741568"/>
            <a:ext cx="7442790" cy="1486957"/>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5C6F18CC-AB4B-CD70-7745-2221452BA0B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87011263"/>
      </p:ext>
    </p:extLst>
  </p:cSld>
  <p:clrMapOvr>
    <a:masterClrMapping/>
  </p:clrMapOvr>
  <p:hf hdr="0" dt="0"/>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 Horizontal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en-US"/>
              <a:t>Click to edit Master title style</a:t>
            </a:r>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9" y="1222238"/>
            <a:ext cx="11283848" cy="2345923"/>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3" name="Rounded Rectangle 2">
            <a:extLst>
              <a:ext uri="{FF2B5EF4-FFF2-40B4-BE49-F238E27FC236}">
                <a16:creationId xmlns:a16="http://schemas.microsoft.com/office/drawing/2014/main" id="{225377C4-8991-D9F5-C252-278448BFE05E}"/>
              </a:ext>
            </a:extLst>
          </p:cNvPr>
          <p:cNvSpPr/>
          <p:nvPr userDrawn="1"/>
        </p:nvSpPr>
        <p:spPr>
          <a:xfrm>
            <a:off x="457199" y="3809568"/>
            <a:ext cx="11283848" cy="2345923"/>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6" name="Footer Placeholder 4">
            <a:extLst>
              <a:ext uri="{FF2B5EF4-FFF2-40B4-BE49-F238E27FC236}">
                <a16:creationId xmlns:a16="http://schemas.microsoft.com/office/drawing/2014/main" id="{1F987A8F-9F49-4ABB-DD1D-C86371BE9C16}"/>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7" name="Slide Number Placeholder 5">
            <a:extLst>
              <a:ext uri="{FF2B5EF4-FFF2-40B4-BE49-F238E27FC236}">
                <a16:creationId xmlns:a16="http://schemas.microsoft.com/office/drawing/2014/main" id="{597A3CD2-EB8C-DFE3-2760-3C5072967590}"/>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4" name="Text Placeholder 6">
            <a:extLst>
              <a:ext uri="{FF2B5EF4-FFF2-40B4-BE49-F238E27FC236}">
                <a16:creationId xmlns:a16="http://schemas.microsoft.com/office/drawing/2014/main" id="{4E1402C0-341A-B663-4CA9-E155C93DD661}"/>
              </a:ext>
            </a:extLst>
          </p:cNvPr>
          <p:cNvSpPr>
            <a:spLocks noGrp="1"/>
          </p:cNvSpPr>
          <p:nvPr>
            <p:ph type="body" sz="quarter" idx="10"/>
          </p:nvPr>
        </p:nvSpPr>
        <p:spPr>
          <a:xfrm>
            <a:off x="4152015" y="1280952"/>
            <a:ext cx="7442790" cy="2228043"/>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CCAD1BBE-E64D-2DC6-A4F2-259D8ACA8227}"/>
              </a:ext>
            </a:extLst>
          </p:cNvPr>
          <p:cNvSpPr>
            <a:spLocks noGrp="1"/>
          </p:cNvSpPr>
          <p:nvPr>
            <p:ph type="body" sz="quarter" idx="16"/>
          </p:nvPr>
        </p:nvSpPr>
        <p:spPr>
          <a:xfrm>
            <a:off x="4152015" y="3855926"/>
            <a:ext cx="7442790" cy="2228043"/>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81F02C42-6680-32F4-4A45-C29EE7A4E618}"/>
              </a:ext>
            </a:extLst>
          </p:cNvPr>
          <p:cNvSpPr>
            <a:spLocks noGrp="1"/>
          </p:cNvSpPr>
          <p:nvPr>
            <p:ph type="body" sz="quarter" idx="17" hasCustomPrompt="1"/>
          </p:nvPr>
        </p:nvSpPr>
        <p:spPr>
          <a:xfrm>
            <a:off x="590806" y="1309087"/>
            <a:ext cx="3090863" cy="2187575"/>
          </a:xfrm>
        </p:spPr>
        <p:txBody>
          <a:bodyPr anchor="ctr"/>
          <a:lstStyle>
            <a:lvl1pPr marL="0" indent="0" algn="ctr">
              <a:lnSpc>
                <a:spcPct val="90000"/>
              </a:lnSpc>
              <a:spcBef>
                <a:spcPts val="0"/>
              </a:spcBef>
              <a:buNone/>
              <a:defRPr b="1">
                <a:solidFill>
                  <a:schemeClr val="tx2"/>
                </a:solidFill>
              </a:defRPr>
            </a:lvl1pPr>
            <a:lvl2pPr marL="502920" indent="0" algn="ctr">
              <a:buNone/>
              <a:defRPr b="1">
                <a:solidFill>
                  <a:schemeClr val="tx2"/>
                </a:solidFill>
              </a:defRPr>
            </a:lvl2pPr>
            <a:lvl3pPr marL="960120" indent="0" algn="ctr">
              <a:buNone/>
              <a:defRPr b="1">
                <a:solidFill>
                  <a:schemeClr val="tx2"/>
                </a:solidFill>
              </a:defRPr>
            </a:lvl3pPr>
            <a:lvl4pPr marL="1417320" indent="0" algn="ctr">
              <a:buNone/>
              <a:defRPr b="1">
                <a:solidFill>
                  <a:schemeClr val="tx2"/>
                </a:solidFill>
              </a:defRPr>
            </a:lvl4pPr>
            <a:lvl5pPr marL="1874520" indent="0" algn="ctr">
              <a:buNone/>
              <a:defRPr b="1">
                <a:solidFill>
                  <a:schemeClr val="tx2"/>
                </a:solidFill>
              </a:defRPr>
            </a:lvl5pPr>
          </a:lstStyle>
          <a:p>
            <a:pPr lvl="0"/>
            <a:r>
              <a:rPr lang="en-US"/>
              <a:t>Click to add text</a:t>
            </a:r>
          </a:p>
        </p:txBody>
      </p:sp>
      <p:sp>
        <p:nvSpPr>
          <p:cNvPr id="12" name="Text Placeholder 10">
            <a:extLst>
              <a:ext uri="{FF2B5EF4-FFF2-40B4-BE49-F238E27FC236}">
                <a16:creationId xmlns:a16="http://schemas.microsoft.com/office/drawing/2014/main" id="{A74ABA3A-D851-C1A9-F4E4-D3620CB2775F}"/>
              </a:ext>
            </a:extLst>
          </p:cNvPr>
          <p:cNvSpPr>
            <a:spLocks noGrp="1"/>
          </p:cNvSpPr>
          <p:nvPr>
            <p:ph type="body" sz="quarter" idx="18" hasCustomPrompt="1"/>
          </p:nvPr>
        </p:nvSpPr>
        <p:spPr>
          <a:xfrm>
            <a:off x="590806" y="3896395"/>
            <a:ext cx="3090863" cy="2187575"/>
          </a:xfrm>
        </p:spPr>
        <p:txBody>
          <a:bodyPr anchor="ctr"/>
          <a:lstStyle>
            <a:lvl1pPr marL="0" indent="0" algn="ctr">
              <a:lnSpc>
                <a:spcPct val="90000"/>
              </a:lnSpc>
              <a:spcBef>
                <a:spcPts val="0"/>
              </a:spcBef>
              <a:buNone/>
              <a:defRPr b="1">
                <a:solidFill>
                  <a:schemeClr val="tx2"/>
                </a:solidFill>
              </a:defRPr>
            </a:lvl1pPr>
            <a:lvl2pPr marL="502920" indent="0" algn="ctr">
              <a:buNone/>
              <a:defRPr b="1">
                <a:solidFill>
                  <a:schemeClr val="tx2"/>
                </a:solidFill>
              </a:defRPr>
            </a:lvl2pPr>
            <a:lvl3pPr marL="960120" indent="0" algn="ctr">
              <a:buNone/>
              <a:defRPr b="1">
                <a:solidFill>
                  <a:schemeClr val="tx2"/>
                </a:solidFill>
              </a:defRPr>
            </a:lvl3pPr>
            <a:lvl4pPr marL="1417320" indent="0" algn="ctr">
              <a:buNone/>
              <a:defRPr b="1">
                <a:solidFill>
                  <a:schemeClr val="tx2"/>
                </a:solidFill>
              </a:defRPr>
            </a:lvl4pPr>
            <a:lvl5pPr marL="1874520" indent="0" algn="ctr">
              <a:buNone/>
              <a:defRPr b="1">
                <a:solidFill>
                  <a:schemeClr val="tx2"/>
                </a:solidFill>
              </a:defRPr>
            </a:lvl5pPr>
          </a:lstStyle>
          <a:p>
            <a:pPr lvl="0"/>
            <a:r>
              <a:rPr lang="en-US"/>
              <a:t>Click to add text</a:t>
            </a:r>
          </a:p>
        </p:txBody>
      </p:sp>
      <p:pic>
        <p:nvPicPr>
          <p:cNvPr id="5" name="Graphic 4">
            <a:extLst>
              <a:ext uri="{FF2B5EF4-FFF2-40B4-BE49-F238E27FC236}">
                <a16:creationId xmlns:a16="http://schemas.microsoft.com/office/drawing/2014/main" id="{6145C90E-396F-2F75-9562-8307F0C4F5B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4069432268"/>
      </p:ext>
    </p:extLst>
  </p:cSld>
  <p:clrMapOvr>
    <a:masterClrMapping/>
  </p:clrMapOvr>
  <p:hf hdr="0" dt="0"/>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End Slide">
    <p:bg>
      <p:bgPr>
        <a:gradFill flip="none" rotWithShape="1">
          <a:gsLst>
            <a:gs pos="100000">
              <a:srgbClr val="10037C"/>
            </a:gs>
            <a:gs pos="21000">
              <a:schemeClr val="tx2"/>
            </a:gs>
          </a:gsLst>
          <a:lin ang="13500000" scaled="1"/>
          <a:tileRect/>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D6D086D-C3A8-029A-FFD8-918F558A01E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757487" y="3109912"/>
            <a:ext cx="6677025" cy="632679"/>
          </a:xfrm>
          <a:prstGeom prst="rect">
            <a:avLst/>
          </a:prstGeom>
        </p:spPr>
      </p:pic>
    </p:spTree>
    <p:extLst>
      <p:ext uri="{BB962C8B-B14F-4D97-AF65-F5344CB8AC3E}">
        <p14:creationId xmlns:p14="http://schemas.microsoft.com/office/powerpoint/2010/main" val="3652237495"/>
      </p:ext>
    </p:extLst>
  </p:cSld>
  <p:clrMapOvr>
    <a:masterClrMapping/>
  </p:clrMapOvr>
  <p:hf sldNum="0" hdr="0" ftr="0" dt="0"/>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End Slide with Tagline">
    <p:bg>
      <p:bgPr>
        <a:gradFill flip="none" rotWithShape="1">
          <a:gsLst>
            <a:gs pos="100000">
              <a:srgbClr val="10037C"/>
            </a:gs>
            <a:gs pos="21000">
              <a:schemeClr val="tx2"/>
            </a:gs>
          </a:gsLst>
          <a:lin ang="13500000" scaled="1"/>
          <a:tileRect/>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0DFF1EC-E7D6-9E21-8BF6-07C8A7F169C3}"/>
              </a:ext>
            </a:extLst>
          </p:cNvPr>
          <p:cNvGrpSpPr/>
          <p:nvPr userDrawn="1"/>
        </p:nvGrpSpPr>
        <p:grpSpPr>
          <a:xfrm>
            <a:off x="2757487" y="2897275"/>
            <a:ext cx="6677025" cy="1063451"/>
            <a:chOff x="2757487" y="2897275"/>
            <a:chExt cx="6677025" cy="1063451"/>
          </a:xfrm>
        </p:grpSpPr>
        <p:pic>
          <p:nvPicPr>
            <p:cNvPr id="4" name="Graphic 3">
              <a:extLst>
                <a:ext uri="{FF2B5EF4-FFF2-40B4-BE49-F238E27FC236}">
                  <a16:creationId xmlns:a16="http://schemas.microsoft.com/office/drawing/2014/main" id="{CCFDF44C-4870-59E4-3EA3-FE4CAEC9388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72841" y="3736289"/>
              <a:ext cx="4658779" cy="224437"/>
            </a:xfrm>
            <a:prstGeom prst="rect">
              <a:avLst/>
            </a:prstGeom>
          </p:spPr>
        </p:pic>
        <p:pic>
          <p:nvPicPr>
            <p:cNvPr id="2" name="Graphic 1">
              <a:extLst>
                <a:ext uri="{FF2B5EF4-FFF2-40B4-BE49-F238E27FC236}">
                  <a16:creationId xmlns:a16="http://schemas.microsoft.com/office/drawing/2014/main" id="{EA782C76-E8CB-60C8-93A6-C26CD0810E2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757487" y="2897275"/>
              <a:ext cx="6677025" cy="632679"/>
            </a:xfrm>
            <a:prstGeom prst="rect">
              <a:avLst/>
            </a:prstGeom>
          </p:spPr>
        </p:pic>
      </p:grpSp>
    </p:spTree>
    <p:extLst>
      <p:ext uri="{BB962C8B-B14F-4D97-AF65-F5344CB8AC3E}">
        <p14:creationId xmlns:p14="http://schemas.microsoft.com/office/powerpoint/2010/main" val="4221544826"/>
      </p:ext>
    </p:extLst>
  </p:cSld>
  <p:clrMapOvr>
    <a:masterClrMapping/>
  </p:clrMapOvr>
  <p:hf sldNum="0" hdr="0" ftr="0" dt="0"/>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Title Only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bg1"/>
                </a:solidFill>
                <a:latin typeface="Aptos" panose="020B0004020202020204" pitchFamily="34" charset="0"/>
              </a:defRPr>
            </a:lvl1pPr>
          </a:lstStyle>
          <a:p>
            <a:endParaRPr lang="en-US"/>
          </a:p>
        </p:txBody>
      </p:sp>
      <p:sp>
        <p:nvSpPr>
          <p:cNvPr id="3" name="Footer Placeholder 4">
            <a:extLst>
              <a:ext uri="{FF2B5EF4-FFF2-40B4-BE49-F238E27FC236}">
                <a16:creationId xmlns:a16="http://schemas.microsoft.com/office/drawing/2014/main" id="{6CB96408-413F-AB26-F593-5DEECB9BE6AD}"/>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4" name="Slide Number Placeholder 5">
            <a:extLst>
              <a:ext uri="{FF2B5EF4-FFF2-40B4-BE49-F238E27FC236}">
                <a16:creationId xmlns:a16="http://schemas.microsoft.com/office/drawing/2014/main" id="{F415863A-8881-4020-A586-77FC5880DE30}"/>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pic>
        <p:nvPicPr>
          <p:cNvPr id="6" name="Graphic 5">
            <a:extLst>
              <a:ext uri="{FF2B5EF4-FFF2-40B4-BE49-F238E27FC236}">
                <a16:creationId xmlns:a16="http://schemas.microsoft.com/office/drawing/2014/main" id="{4F4975AC-12EF-9C4F-5848-9E0CC61AA52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340274826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Shield Right - Small - Dark">
    <p:bg>
      <p:bgPr>
        <a:solidFill>
          <a:schemeClr val="tx1"/>
        </a:solidFill>
        <a:effectLst/>
      </p:bgPr>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6AF5FD60-9E17-B77E-1C1A-AE26C61EA783}"/>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9" name="Slide Number Placeholder 5">
            <a:extLst>
              <a:ext uri="{FF2B5EF4-FFF2-40B4-BE49-F238E27FC236}">
                <a16:creationId xmlns:a16="http://schemas.microsoft.com/office/drawing/2014/main" id="{85562E37-1BD4-014B-1770-57B5C50AFE75}"/>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11" name="Title 1">
            <a:extLst>
              <a:ext uri="{FF2B5EF4-FFF2-40B4-BE49-F238E27FC236}">
                <a16:creationId xmlns:a16="http://schemas.microsoft.com/office/drawing/2014/main" id="{9ECDEE4C-4D53-971B-28F3-49DA0976C869}"/>
              </a:ext>
            </a:extLst>
          </p:cNvPr>
          <p:cNvSpPr>
            <a:spLocks noGrp="1"/>
          </p:cNvSpPr>
          <p:nvPr>
            <p:ph type="title"/>
          </p:nvPr>
        </p:nvSpPr>
        <p:spPr>
          <a:xfrm>
            <a:off x="457200" y="466676"/>
            <a:ext cx="7691320" cy="446084"/>
          </a:xfrm>
        </p:spPr>
        <p:txBody>
          <a:bodyPr/>
          <a:lstStyle>
            <a:lvl1pPr>
              <a:defRPr sz="3200">
                <a:solidFill>
                  <a:schemeClr val="bg1"/>
                </a:solidFill>
                <a:latin typeface="Aptos" panose="020B0004020202020204" pitchFamily="34" charset="0"/>
              </a:defRPr>
            </a:lvl1pPr>
          </a:lstStyle>
          <a:p>
            <a:endParaRPr lang="en-US"/>
          </a:p>
        </p:txBody>
      </p:sp>
      <p:sp>
        <p:nvSpPr>
          <p:cNvPr id="7" name="Picture Placeholder 6">
            <a:extLst>
              <a:ext uri="{FF2B5EF4-FFF2-40B4-BE49-F238E27FC236}">
                <a16:creationId xmlns:a16="http://schemas.microsoft.com/office/drawing/2014/main" id="{8BBF396B-3A98-C290-46A5-02F810DD6AEC}"/>
              </a:ext>
            </a:extLst>
          </p:cNvPr>
          <p:cNvSpPr>
            <a:spLocks noGrp="1"/>
          </p:cNvSpPr>
          <p:nvPr>
            <p:ph type="pic" sz="quarter" idx="12"/>
          </p:nvPr>
        </p:nvSpPr>
        <p:spPr>
          <a:xfrm>
            <a:off x="8402191" y="-4549"/>
            <a:ext cx="3798817" cy="6618046"/>
          </a:xfrm>
          <a:custGeom>
            <a:avLst/>
            <a:gdLst>
              <a:gd name="connsiteX0" fmla="*/ 0 w 3798817"/>
              <a:gd name="connsiteY0" fmla="*/ 0 h 6618046"/>
              <a:gd name="connsiteX1" fmla="*/ 3798817 w 3798817"/>
              <a:gd name="connsiteY1" fmla="*/ 0 h 6618046"/>
              <a:gd name="connsiteX2" fmla="*/ 3798817 w 3798817"/>
              <a:gd name="connsiteY2" fmla="*/ 6618046 h 6618046"/>
              <a:gd name="connsiteX3" fmla="*/ 806211 w 3798817"/>
              <a:gd name="connsiteY3" fmla="*/ 4854226 h 6618046"/>
              <a:gd name="connsiteX4" fmla="*/ 771753 w 3798817"/>
              <a:gd name="connsiteY4" fmla="*/ 4836229 h 6618046"/>
              <a:gd name="connsiteX5" fmla="*/ 738372 w 3798817"/>
              <a:gd name="connsiteY5" fmla="*/ 4814242 h 6618046"/>
              <a:gd name="connsiteX6" fmla="*/ 725102 w 3798817"/>
              <a:gd name="connsiteY6" fmla="*/ 4806421 h 6618046"/>
              <a:gd name="connsiteX7" fmla="*/ 726498 w 3798817"/>
              <a:gd name="connsiteY7" fmla="*/ 4806421 h 6618046"/>
              <a:gd name="connsiteX8" fmla="*/ 650166 w 3798817"/>
              <a:gd name="connsiteY8" fmla="*/ 4756144 h 6618046"/>
              <a:gd name="connsiteX9" fmla="*/ 0 w 3798817"/>
              <a:gd name="connsiteY9" fmla="*/ 3430368 h 6618046"/>
              <a:gd name="connsiteX10" fmla="*/ 64 w 3798817"/>
              <a:gd name="connsiteY10" fmla="*/ 3429000 h 6618046"/>
              <a:gd name="connsiteX11" fmla="*/ 0 w 3798817"/>
              <a:gd name="connsiteY11" fmla="*/ 3429000 h 661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8817" h="6618046">
                <a:moveTo>
                  <a:pt x="0" y="0"/>
                </a:moveTo>
                <a:lnTo>
                  <a:pt x="3798817" y="0"/>
                </a:lnTo>
                <a:lnTo>
                  <a:pt x="3798817" y="6618046"/>
                </a:lnTo>
                <a:lnTo>
                  <a:pt x="806211" y="4854226"/>
                </a:lnTo>
                <a:lnTo>
                  <a:pt x="771753" y="4836229"/>
                </a:lnTo>
                <a:lnTo>
                  <a:pt x="738372" y="4814242"/>
                </a:lnTo>
                <a:lnTo>
                  <a:pt x="725102" y="4806421"/>
                </a:lnTo>
                <a:lnTo>
                  <a:pt x="726498" y="4806421"/>
                </a:lnTo>
                <a:lnTo>
                  <a:pt x="650166" y="4756144"/>
                </a:lnTo>
                <a:cubicBezTo>
                  <a:pt x="257903" y="4468823"/>
                  <a:pt x="0" y="3982249"/>
                  <a:pt x="0" y="3430368"/>
                </a:cubicBezTo>
                <a:lnTo>
                  <a:pt x="64" y="3429000"/>
                </a:lnTo>
                <a:lnTo>
                  <a:pt x="0" y="3429000"/>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sz="1800">
                <a:solidFill>
                  <a:schemeClr val="bg2"/>
                </a:solidFill>
              </a:defRPr>
            </a:lvl1pPr>
          </a:lstStyle>
          <a:p>
            <a:r>
              <a:rPr lang="en-US"/>
              <a:t>Click icon to add picture</a:t>
            </a:r>
          </a:p>
        </p:txBody>
      </p:sp>
      <p:sp>
        <p:nvSpPr>
          <p:cNvPr id="2" name="Text Placeholder 6">
            <a:extLst>
              <a:ext uri="{FF2B5EF4-FFF2-40B4-BE49-F238E27FC236}">
                <a16:creationId xmlns:a16="http://schemas.microsoft.com/office/drawing/2014/main" id="{EA17166C-1EB0-D57B-6C6C-4351D6D29C0E}"/>
              </a:ext>
            </a:extLst>
          </p:cNvPr>
          <p:cNvSpPr>
            <a:spLocks noGrp="1"/>
          </p:cNvSpPr>
          <p:nvPr>
            <p:ph type="body" sz="quarter" idx="10"/>
          </p:nvPr>
        </p:nvSpPr>
        <p:spPr>
          <a:xfrm>
            <a:off x="464095" y="1600199"/>
            <a:ext cx="7684425" cy="4702409"/>
          </a:xfrm>
        </p:spPr>
        <p:txBody>
          <a:bodyP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4E5FE29A-A3FC-BBE6-EA91-CB25D822457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230120426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_Content List Right - Image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74691" cy="5795962"/>
          </a:xfrm>
        </p:spPr>
        <p:txBody>
          <a:bodyPr anchor="ctr">
            <a:noAutofit/>
          </a:bodyPr>
          <a:lstStyle>
            <a:lvl1pPr>
              <a:lnSpc>
                <a:spcPct val="100000"/>
              </a:lnSpc>
              <a:defRPr>
                <a:solidFill>
                  <a:schemeClr val="bg1"/>
                </a:solidFill>
              </a:defRPr>
            </a:lvl1pPr>
          </a:lstStyle>
          <a:p>
            <a:endParaRPr lang="en-US"/>
          </a:p>
        </p:txBody>
      </p:sp>
      <p:sp>
        <p:nvSpPr>
          <p:cNvPr id="9" name="Footer Placeholder 4">
            <a:extLst>
              <a:ext uri="{FF2B5EF4-FFF2-40B4-BE49-F238E27FC236}">
                <a16:creationId xmlns:a16="http://schemas.microsoft.com/office/drawing/2014/main" id="{B9460920-1EA2-0EB7-5238-66FBB7C0F0B0}"/>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10" name="Slide Number Placeholder 5">
            <a:extLst>
              <a:ext uri="{FF2B5EF4-FFF2-40B4-BE49-F238E27FC236}">
                <a16:creationId xmlns:a16="http://schemas.microsoft.com/office/drawing/2014/main" id="{0DB3BD0E-CF3E-F51E-6109-3C6B2CA8E915}"/>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3" name="Text Placeholder 6">
            <a:extLst>
              <a:ext uri="{FF2B5EF4-FFF2-40B4-BE49-F238E27FC236}">
                <a16:creationId xmlns:a16="http://schemas.microsoft.com/office/drawing/2014/main" id="{9B798B31-05CB-5AE1-7664-041E60B0A1C4}"/>
              </a:ext>
            </a:extLst>
          </p:cNvPr>
          <p:cNvSpPr>
            <a:spLocks noGrp="1"/>
          </p:cNvSpPr>
          <p:nvPr>
            <p:ph type="body" sz="quarter" idx="14"/>
          </p:nvPr>
        </p:nvSpPr>
        <p:spPr>
          <a:xfrm>
            <a:off x="6102427" y="457202"/>
            <a:ext cx="5632371" cy="5795962"/>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72071F32-49DB-B3CE-B5A2-5DC12EB13A9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15468912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4 Content Boxes - Dark">
    <p:bg>
      <p:bgPr>
        <a:gradFill flip="none" rotWithShape="1">
          <a:gsLst>
            <a:gs pos="0">
              <a:schemeClr val="tx1"/>
            </a:gs>
            <a:gs pos="100000">
              <a:srgbClr val="011948"/>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bg1"/>
                </a:solidFill>
                <a:latin typeface="Aptos" panose="020B0004020202020204" pitchFamily="34" charset="0"/>
              </a:defRPr>
            </a:lvl1pPr>
          </a:lstStyle>
          <a:p>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8" y="2093743"/>
            <a:ext cx="2697480"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3317238" y="2093743"/>
            <a:ext cx="2697480"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6177278" y="2093743"/>
            <a:ext cx="2697480"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1" name="Rounded Rectangle 8">
            <a:extLst>
              <a:ext uri="{FF2B5EF4-FFF2-40B4-BE49-F238E27FC236}">
                <a16:creationId xmlns:a16="http://schemas.microsoft.com/office/drawing/2014/main" id="{D12A5789-B6BF-C615-9E80-7E0B6EE5E868}"/>
              </a:ext>
            </a:extLst>
          </p:cNvPr>
          <p:cNvSpPr/>
          <p:nvPr/>
        </p:nvSpPr>
        <p:spPr>
          <a:xfrm>
            <a:off x="9037319" y="2093743"/>
            <a:ext cx="2697480"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8" name="Text Placeholder 17">
            <a:extLst>
              <a:ext uri="{FF2B5EF4-FFF2-40B4-BE49-F238E27FC236}">
                <a16:creationId xmlns:a16="http://schemas.microsoft.com/office/drawing/2014/main" id="{827CD562-CB75-611F-7834-3D7C5056AD44}"/>
              </a:ext>
            </a:extLst>
          </p:cNvPr>
          <p:cNvSpPr>
            <a:spLocks noGrp="1"/>
          </p:cNvSpPr>
          <p:nvPr>
            <p:ph type="body" sz="quarter" idx="11"/>
          </p:nvPr>
        </p:nvSpPr>
        <p:spPr>
          <a:xfrm>
            <a:off x="3377797" y="2127284"/>
            <a:ext cx="2561569"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23" name="Text Placeholder 17">
            <a:extLst>
              <a:ext uri="{FF2B5EF4-FFF2-40B4-BE49-F238E27FC236}">
                <a16:creationId xmlns:a16="http://schemas.microsoft.com/office/drawing/2014/main" id="{3D66C29C-674D-86BF-7E80-1334A7074BEB}"/>
              </a:ext>
            </a:extLst>
          </p:cNvPr>
          <p:cNvSpPr>
            <a:spLocks noGrp="1"/>
          </p:cNvSpPr>
          <p:nvPr>
            <p:ph type="body" sz="quarter" idx="13"/>
          </p:nvPr>
        </p:nvSpPr>
        <p:spPr>
          <a:xfrm>
            <a:off x="518795" y="2127284"/>
            <a:ext cx="2560320"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25" name="Text Placeholder 17">
            <a:extLst>
              <a:ext uri="{FF2B5EF4-FFF2-40B4-BE49-F238E27FC236}">
                <a16:creationId xmlns:a16="http://schemas.microsoft.com/office/drawing/2014/main" id="{865CD29C-0978-0EEE-2176-EBF84B9AC898}"/>
              </a:ext>
            </a:extLst>
          </p:cNvPr>
          <p:cNvSpPr>
            <a:spLocks noGrp="1"/>
          </p:cNvSpPr>
          <p:nvPr>
            <p:ph type="body" sz="quarter" idx="15"/>
          </p:nvPr>
        </p:nvSpPr>
        <p:spPr>
          <a:xfrm>
            <a:off x="9104559" y="2127284"/>
            <a:ext cx="2568645"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27" name="Text Placeholder 17">
            <a:extLst>
              <a:ext uri="{FF2B5EF4-FFF2-40B4-BE49-F238E27FC236}">
                <a16:creationId xmlns:a16="http://schemas.microsoft.com/office/drawing/2014/main" id="{F4379AB0-3487-B365-098B-787C9CB47E50}"/>
              </a:ext>
            </a:extLst>
          </p:cNvPr>
          <p:cNvSpPr>
            <a:spLocks noGrp="1"/>
          </p:cNvSpPr>
          <p:nvPr>
            <p:ph type="body" sz="quarter" idx="17"/>
          </p:nvPr>
        </p:nvSpPr>
        <p:spPr>
          <a:xfrm>
            <a:off x="6240660" y="2127284"/>
            <a:ext cx="2567567"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14" name="Footer Placeholder 4">
            <a:extLst>
              <a:ext uri="{FF2B5EF4-FFF2-40B4-BE49-F238E27FC236}">
                <a16:creationId xmlns:a16="http://schemas.microsoft.com/office/drawing/2014/main" id="{50A669D3-A1BA-506C-C25A-95BED032B24F}"/>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15" name="Slide Number Placeholder 5">
            <a:extLst>
              <a:ext uri="{FF2B5EF4-FFF2-40B4-BE49-F238E27FC236}">
                <a16:creationId xmlns:a16="http://schemas.microsoft.com/office/drawing/2014/main" id="{F03AB805-16C9-7F24-B8AD-3BD827E40C4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3" name="Text Placeholder 5">
            <a:extLst>
              <a:ext uri="{FF2B5EF4-FFF2-40B4-BE49-F238E27FC236}">
                <a16:creationId xmlns:a16="http://schemas.microsoft.com/office/drawing/2014/main" id="{6E1078C9-3137-3782-9652-7E9269EA646B}"/>
              </a:ext>
            </a:extLst>
          </p:cNvPr>
          <p:cNvSpPr>
            <a:spLocks noGrp="1"/>
          </p:cNvSpPr>
          <p:nvPr>
            <p:ph type="body" sz="quarter" idx="25" hasCustomPrompt="1"/>
          </p:nvPr>
        </p:nvSpPr>
        <p:spPr>
          <a:xfrm>
            <a:off x="533685" y="3716610"/>
            <a:ext cx="2560319"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4" name="Text Placeholder 5">
            <a:extLst>
              <a:ext uri="{FF2B5EF4-FFF2-40B4-BE49-F238E27FC236}">
                <a16:creationId xmlns:a16="http://schemas.microsoft.com/office/drawing/2014/main" id="{FFECCC06-262D-3988-7178-6CFA139AD511}"/>
              </a:ext>
            </a:extLst>
          </p:cNvPr>
          <p:cNvSpPr>
            <a:spLocks noGrp="1"/>
          </p:cNvSpPr>
          <p:nvPr>
            <p:ph type="body" sz="quarter" idx="33" hasCustomPrompt="1"/>
          </p:nvPr>
        </p:nvSpPr>
        <p:spPr>
          <a:xfrm>
            <a:off x="3377796" y="3716610"/>
            <a:ext cx="2560319"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6" name="Text Placeholder 5">
            <a:extLst>
              <a:ext uri="{FF2B5EF4-FFF2-40B4-BE49-F238E27FC236}">
                <a16:creationId xmlns:a16="http://schemas.microsoft.com/office/drawing/2014/main" id="{EB08F657-ED7A-8434-FAC9-59796133046F}"/>
              </a:ext>
            </a:extLst>
          </p:cNvPr>
          <p:cNvSpPr>
            <a:spLocks noGrp="1"/>
          </p:cNvSpPr>
          <p:nvPr>
            <p:ph type="body" sz="quarter" idx="34" hasCustomPrompt="1"/>
          </p:nvPr>
        </p:nvSpPr>
        <p:spPr>
          <a:xfrm>
            <a:off x="6240659" y="3716610"/>
            <a:ext cx="2560319"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7" name="Text Placeholder 5">
            <a:extLst>
              <a:ext uri="{FF2B5EF4-FFF2-40B4-BE49-F238E27FC236}">
                <a16:creationId xmlns:a16="http://schemas.microsoft.com/office/drawing/2014/main" id="{DC06036C-AADC-FCF6-D250-67F5548C91AB}"/>
              </a:ext>
            </a:extLst>
          </p:cNvPr>
          <p:cNvSpPr>
            <a:spLocks noGrp="1"/>
          </p:cNvSpPr>
          <p:nvPr>
            <p:ph type="body" sz="quarter" idx="35" hasCustomPrompt="1"/>
          </p:nvPr>
        </p:nvSpPr>
        <p:spPr>
          <a:xfrm>
            <a:off x="9104558" y="3716610"/>
            <a:ext cx="2560319"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pic>
        <p:nvPicPr>
          <p:cNvPr id="12" name="Graphic 11">
            <a:extLst>
              <a:ext uri="{FF2B5EF4-FFF2-40B4-BE49-F238E27FC236}">
                <a16:creationId xmlns:a16="http://schemas.microsoft.com/office/drawing/2014/main" id="{AD15648E-7592-19E3-2A9A-9EB627C66BE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85911948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cSld name="Title + Content 1 Column (Dark)">
    <p:bg>
      <p:bgPr>
        <a:solidFill>
          <a:srgbClr val="001A47"/>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2264E89-BB40-BF47-9F0E-CC1D1B51B4D4}"/>
              </a:ext>
            </a:extLst>
          </p:cNvPr>
          <p:cNvSpPr>
            <a:spLocks noGrp="1"/>
          </p:cNvSpPr>
          <p:nvPr>
            <p:ph type="title"/>
          </p:nvPr>
        </p:nvSpPr>
        <p:spPr>
          <a:xfrm>
            <a:off x="479425" y="476250"/>
            <a:ext cx="11243233" cy="828675"/>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GB"/>
              <a:t>Click to edit Master title style</a:t>
            </a:r>
            <a:endParaRPr lang="en-US"/>
          </a:p>
        </p:txBody>
      </p:sp>
      <p:sp>
        <p:nvSpPr>
          <p:cNvPr id="13" name="Content Placeholder 2">
            <a:extLst>
              <a:ext uri="{FF2B5EF4-FFF2-40B4-BE49-F238E27FC236}">
                <a16:creationId xmlns:a16="http://schemas.microsoft.com/office/drawing/2014/main" id="{BD559187-6CF9-B647-8557-242D15F9DC52}"/>
              </a:ext>
            </a:extLst>
          </p:cNvPr>
          <p:cNvSpPr>
            <a:spLocks noGrp="1"/>
          </p:cNvSpPr>
          <p:nvPr>
            <p:ph idx="13" hasCustomPrompt="1"/>
          </p:nvPr>
        </p:nvSpPr>
        <p:spPr>
          <a:xfrm>
            <a:off x="479425" y="1304925"/>
            <a:ext cx="11243232" cy="5003800"/>
          </a:xfrm>
          <a:prstGeom prst="rect">
            <a:avLst/>
          </a:prstGeom>
        </p:spPr>
        <p:txBody>
          <a:bodyPr vert="horz" lIns="91440" tIns="45720" rIns="91440" bIns="45720" spcCol="54000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2"/>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3"/>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4"/>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5"/>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2"/>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3"/>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
        <p:nvSpPr>
          <p:cNvPr id="4" name="Footer Placeholder 24">
            <a:extLst>
              <a:ext uri="{FF2B5EF4-FFF2-40B4-BE49-F238E27FC236}">
                <a16:creationId xmlns:a16="http://schemas.microsoft.com/office/drawing/2014/main" id="{53A3CF56-AEA0-9415-A064-40A21C35AA69}"/>
              </a:ext>
            </a:extLst>
          </p:cNvPr>
          <p:cNvSpPr>
            <a:spLocks noGrp="1"/>
          </p:cNvSpPr>
          <p:nvPr>
            <p:ph type="ftr" sz="quarter" idx="10"/>
          </p:nvPr>
        </p:nvSpPr>
        <p:spPr>
          <a:xfrm>
            <a:off x="479425" y="6511037"/>
            <a:ext cx="1966275" cy="200480"/>
          </a:xfrm>
        </p:spPr>
        <p:txBody>
          <a:bodyPr/>
          <a:lstStyle>
            <a:lvl1pPr>
              <a:defRPr sz="900">
                <a:solidFill>
                  <a:schemeClr val="bg1"/>
                </a:solidFill>
              </a:defRPr>
            </a:lvl1pPr>
          </a:lstStyle>
          <a:p>
            <a:endParaRPr lang="en-US"/>
          </a:p>
        </p:txBody>
      </p:sp>
      <p:sp>
        <p:nvSpPr>
          <p:cNvPr id="5" name="Slide Number Placeholder 25">
            <a:extLst>
              <a:ext uri="{FF2B5EF4-FFF2-40B4-BE49-F238E27FC236}">
                <a16:creationId xmlns:a16="http://schemas.microsoft.com/office/drawing/2014/main" id="{9ABEA38D-3068-58BE-D82E-B0F66A9A2A01}"/>
              </a:ext>
            </a:extLst>
          </p:cNvPr>
          <p:cNvSpPr>
            <a:spLocks noGrp="1"/>
          </p:cNvSpPr>
          <p:nvPr>
            <p:ph type="sldNum" sz="quarter" idx="11"/>
          </p:nvPr>
        </p:nvSpPr>
        <p:spPr>
          <a:xfrm>
            <a:off x="78786" y="6511037"/>
            <a:ext cx="400639" cy="200480"/>
          </a:xfrm>
          <a:prstGeom prst="rect">
            <a:avLst/>
          </a:prstGeom>
        </p:spPr>
        <p:txBody>
          <a:bodyPr/>
          <a:lstStyle>
            <a:lvl1pPr>
              <a:defRPr sz="900">
                <a:solidFill>
                  <a:schemeClr val="bg1"/>
                </a:solidFill>
              </a:defRPr>
            </a:lvl1pPr>
          </a:lstStyle>
          <a:p>
            <a:fld id="{0B4E209A-B732-E041-B035-762E24F34A7B}" type="slidenum">
              <a:rPr lang="en-US" smtClean="0"/>
              <a:pPr/>
              <a:t>‹N›</a:t>
            </a:fld>
            <a:endParaRPr lang="en-US"/>
          </a:p>
        </p:txBody>
      </p:sp>
      <p:pic>
        <p:nvPicPr>
          <p:cNvPr id="11" name="Graphic 10">
            <a:extLst>
              <a:ext uri="{FF2B5EF4-FFF2-40B4-BE49-F238E27FC236}">
                <a16:creationId xmlns:a16="http://schemas.microsoft.com/office/drawing/2014/main" id="{FEDA99B4-9B7B-BF1E-E722-63C1BB0D78EF}"/>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323238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5" orient="horz" pos="2160">
          <p15:clr>
            <a:srgbClr val="FBAE40"/>
          </p15:clr>
        </p15:guide>
        <p15:guide id="16" pos="3840">
          <p15:clr>
            <a:srgbClr val="FBAE40"/>
          </p15:clr>
        </p15:guide>
        <p15:guide id="17" pos="302">
          <p15:clr>
            <a:srgbClr val="FBAE40"/>
          </p15:clr>
        </p15:guide>
        <p15:guide id="18" pos="7378">
          <p15:clr>
            <a:srgbClr val="FBAE40"/>
          </p15:clr>
        </p15:guide>
        <p15:guide id="19" pos="3704">
          <p15:clr>
            <a:srgbClr val="FBAE40"/>
          </p15:clr>
        </p15:guide>
        <p15:guide id="20" pos="3976">
          <p15:clr>
            <a:srgbClr val="FBAE40"/>
          </p15:clr>
        </p15:guide>
        <p15:guide id="21" orient="horz" pos="300">
          <p15:clr>
            <a:srgbClr val="FBAE40"/>
          </p15:clr>
        </p15:guide>
        <p15:guide id="22" orient="horz" pos="822">
          <p15:clr>
            <a:srgbClr val="FBAE40"/>
          </p15:clr>
        </p15:guide>
        <p15:guide id="23" orient="horz" pos="1162">
          <p15:clr>
            <a:srgbClr val="FBAE40"/>
          </p15:clr>
        </p15:guide>
        <p15:guide id="24" orient="horz" pos="3974">
          <p15:clr>
            <a:srgbClr val="FBAE40"/>
          </p15:clr>
        </p15:guide>
        <p15:guide id="25" pos="2706">
          <p15:clr>
            <a:srgbClr val="FBAE40"/>
          </p15:clr>
        </p15:guide>
        <p15:guide id="26" pos="2570">
          <p15:clr>
            <a:srgbClr val="FBAE40"/>
          </p15:clr>
        </p15:guide>
        <p15:guide id="27" pos="4974">
          <p15:clr>
            <a:srgbClr val="FBAE40"/>
          </p15:clr>
        </p15:guide>
        <p15:guide id="28" pos="511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4 Content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it-IT"/>
              <a:t>Fare clic per modificare lo stile del titolo dello schema</a:t>
            </a:r>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8" y="2093743"/>
            <a:ext cx="2697480"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3317238" y="2093743"/>
            <a:ext cx="2697480"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6177278" y="2093743"/>
            <a:ext cx="2697480"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1" name="Rounded Rectangle 8">
            <a:extLst>
              <a:ext uri="{FF2B5EF4-FFF2-40B4-BE49-F238E27FC236}">
                <a16:creationId xmlns:a16="http://schemas.microsoft.com/office/drawing/2014/main" id="{D12A5789-B6BF-C615-9E80-7E0B6EE5E868}"/>
              </a:ext>
            </a:extLst>
          </p:cNvPr>
          <p:cNvSpPr/>
          <p:nvPr/>
        </p:nvSpPr>
        <p:spPr>
          <a:xfrm>
            <a:off x="9037319" y="2093743"/>
            <a:ext cx="2697480"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8" name="Text Placeholder 17">
            <a:extLst>
              <a:ext uri="{FF2B5EF4-FFF2-40B4-BE49-F238E27FC236}">
                <a16:creationId xmlns:a16="http://schemas.microsoft.com/office/drawing/2014/main" id="{827CD562-CB75-611F-7834-3D7C5056AD44}"/>
              </a:ext>
            </a:extLst>
          </p:cNvPr>
          <p:cNvSpPr>
            <a:spLocks noGrp="1"/>
          </p:cNvSpPr>
          <p:nvPr>
            <p:ph type="body" sz="quarter" idx="11"/>
          </p:nvPr>
        </p:nvSpPr>
        <p:spPr>
          <a:xfrm>
            <a:off x="3377797" y="2127284"/>
            <a:ext cx="2561569"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23" name="Text Placeholder 17">
            <a:extLst>
              <a:ext uri="{FF2B5EF4-FFF2-40B4-BE49-F238E27FC236}">
                <a16:creationId xmlns:a16="http://schemas.microsoft.com/office/drawing/2014/main" id="{3D66C29C-674D-86BF-7E80-1334A7074BEB}"/>
              </a:ext>
            </a:extLst>
          </p:cNvPr>
          <p:cNvSpPr>
            <a:spLocks noGrp="1"/>
          </p:cNvSpPr>
          <p:nvPr>
            <p:ph type="body" sz="quarter" idx="13"/>
          </p:nvPr>
        </p:nvSpPr>
        <p:spPr>
          <a:xfrm>
            <a:off x="518795" y="2127284"/>
            <a:ext cx="2560320"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25" name="Text Placeholder 17">
            <a:extLst>
              <a:ext uri="{FF2B5EF4-FFF2-40B4-BE49-F238E27FC236}">
                <a16:creationId xmlns:a16="http://schemas.microsoft.com/office/drawing/2014/main" id="{865CD29C-0978-0EEE-2176-EBF84B9AC898}"/>
              </a:ext>
            </a:extLst>
          </p:cNvPr>
          <p:cNvSpPr>
            <a:spLocks noGrp="1"/>
          </p:cNvSpPr>
          <p:nvPr>
            <p:ph type="body" sz="quarter" idx="15"/>
          </p:nvPr>
        </p:nvSpPr>
        <p:spPr>
          <a:xfrm>
            <a:off x="9104559" y="2127284"/>
            <a:ext cx="2568645"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27" name="Text Placeholder 17">
            <a:extLst>
              <a:ext uri="{FF2B5EF4-FFF2-40B4-BE49-F238E27FC236}">
                <a16:creationId xmlns:a16="http://schemas.microsoft.com/office/drawing/2014/main" id="{F4379AB0-3487-B365-098B-787C9CB47E50}"/>
              </a:ext>
            </a:extLst>
          </p:cNvPr>
          <p:cNvSpPr>
            <a:spLocks noGrp="1"/>
          </p:cNvSpPr>
          <p:nvPr>
            <p:ph type="body" sz="quarter" idx="17"/>
          </p:nvPr>
        </p:nvSpPr>
        <p:spPr>
          <a:xfrm>
            <a:off x="6240660" y="2127284"/>
            <a:ext cx="2567567"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3" name="Footer Placeholder 4">
            <a:extLst>
              <a:ext uri="{FF2B5EF4-FFF2-40B4-BE49-F238E27FC236}">
                <a16:creationId xmlns:a16="http://schemas.microsoft.com/office/drawing/2014/main" id="{1DD95D5E-1E7F-8B3B-DAD4-59101FC4324B}"/>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endParaRPr lang="en-US"/>
          </a:p>
        </p:txBody>
      </p:sp>
      <p:sp>
        <p:nvSpPr>
          <p:cNvPr id="4" name="Slide Number Placeholder 5">
            <a:extLst>
              <a:ext uri="{FF2B5EF4-FFF2-40B4-BE49-F238E27FC236}">
                <a16:creationId xmlns:a16="http://schemas.microsoft.com/office/drawing/2014/main" id="{41C694C3-F9D1-7391-B355-255E905AEF5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C1FF6DA9-008F-8B48-92A6-B652298478BF}" type="slidenum">
              <a:rPr lang="en-US" smtClean="0"/>
              <a:t>‹N›</a:t>
            </a:fld>
            <a:endParaRPr lang="en-US"/>
          </a:p>
        </p:txBody>
      </p:sp>
      <p:sp>
        <p:nvSpPr>
          <p:cNvPr id="5" name="Text Placeholder 21">
            <a:extLst>
              <a:ext uri="{FF2B5EF4-FFF2-40B4-BE49-F238E27FC236}">
                <a16:creationId xmlns:a16="http://schemas.microsoft.com/office/drawing/2014/main" id="{F1A51800-5BF5-3B33-8421-4834153217B6}"/>
              </a:ext>
            </a:extLst>
          </p:cNvPr>
          <p:cNvSpPr>
            <a:spLocks noGrp="1"/>
          </p:cNvSpPr>
          <p:nvPr>
            <p:ph type="body" sz="quarter" idx="12"/>
          </p:nvPr>
        </p:nvSpPr>
        <p:spPr>
          <a:xfrm>
            <a:off x="3388939" y="3707328"/>
            <a:ext cx="2554077"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it-IT"/>
              <a:t>Fare clic per modificare gli stili del testo dello schema</a:t>
            </a:r>
          </a:p>
        </p:txBody>
      </p:sp>
      <p:sp>
        <p:nvSpPr>
          <p:cNvPr id="7" name="Text Placeholder 21">
            <a:extLst>
              <a:ext uri="{FF2B5EF4-FFF2-40B4-BE49-F238E27FC236}">
                <a16:creationId xmlns:a16="http://schemas.microsoft.com/office/drawing/2014/main" id="{9A52D5F2-82EB-D052-F6ED-B3686CEA320C}"/>
              </a:ext>
            </a:extLst>
          </p:cNvPr>
          <p:cNvSpPr>
            <a:spLocks noGrp="1"/>
          </p:cNvSpPr>
          <p:nvPr>
            <p:ph type="body" sz="quarter" idx="14"/>
          </p:nvPr>
        </p:nvSpPr>
        <p:spPr>
          <a:xfrm>
            <a:off x="523529" y="3707328"/>
            <a:ext cx="2555586"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it-IT"/>
              <a:t>Fare clic per modificare gli stili del testo dello schema</a:t>
            </a:r>
          </a:p>
        </p:txBody>
      </p:sp>
      <p:sp>
        <p:nvSpPr>
          <p:cNvPr id="12" name="Text Placeholder 21">
            <a:extLst>
              <a:ext uri="{FF2B5EF4-FFF2-40B4-BE49-F238E27FC236}">
                <a16:creationId xmlns:a16="http://schemas.microsoft.com/office/drawing/2014/main" id="{33EB124F-4413-C191-FC20-51466493BC5D}"/>
              </a:ext>
            </a:extLst>
          </p:cNvPr>
          <p:cNvSpPr>
            <a:spLocks noGrp="1"/>
          </p:cNvSpPr>
          <p:nvPr>
            <p:ph type="body" sz="quarter" idx="18"/>
          </p:nvPr>
        </p:nvSpPr>
        <p:spPr>
          <a:xfrm>
            <a:off x="6240660" y="3707328"/>
            <a:ext cx="2555586"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it-IT"/>
              <a:t>Fare clic per modificare gli stili del testo dello schema</a:t>
            </a:r>
          </a:p>
        </p:txBody>
      </p:sp>
      <p:sp>
        <p:nvSpPr>
          <p:cNvPr id="13" name="Text Placeholder 21">
            <a:extLst>
              <a:ext uri="{FF2B5EF4-FFF2-40B4-BE49-F238E27FC236}">
                <a16:creationId xmlns:a16="http://schemas.microsoft.com/office/drawing/2014/main" id="{3C695E31-0CEA-94C2-7D54-DBC6C2609FBA}"/>
              </a:ext>
            </a:extLst>
          </p:cNvPr>
          <p:cNvSpPr>
            <a:spLocks noGrp="1"/>
          </p:cNvSpPr>
          <p:nvPr>
            <p:ph type="body" sz="quarter" idx="19"/>
          </p:nvPr>
        </p:nvSpPr>
        <p:spPr>
          <a:xfrm>
            <a:off x="9104559" y="3707328"/>
            <a:ext cx="2555586"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it-IT"/>
              <a:t>Fare clic per modificare gli stili del testo dello schema</a:t>
            </a:r>
          </a:p>
        </p:txBody>
      </p:sp>
      <p:pic>
        <p:nvPicPr>
          <p:cNvPr id="14" name="Graphic 13">
            <a:extLst>
              <a:ext uri="{FF2B5EF4-FFF2-40B4-BE49-F238E27FC236}">
                <a16:creationId xmlns:a16="http://schemas.microsoft.com/office/drawing/2014/main" id="{DC7FB8F5-309D-77E3-DB8F-80A19B31FFF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374993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Content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it-IT"/>
              <a:t>Fare clic per modificare lo stile del titolo dello schema</a:t>
            </a:r>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8" y="2093744"/>
            <a:ext cx="3611880" cy="3190241"/>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4290059" y="2093744"/>
            <a:ext cx="3611880" cy="3190241"/>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8122920" y="2093744"/>
            <a:ext cx="3611880" cy="3190241"/>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22" name="Text Placeholder 21">
            <a:extLst>
              <a:ext uri="{FF2B5EF4-FFF2-40B4-BE49-F238E27FC236}">
                <a16:creationId xmlns:a16="http://schemas.microsoft.com/office/drawing/2014/main" id="{2BF23D7A-A6B3-F7CF-5F22-6B7321B32848}"/>
              </a:ext>
            </a:extLst>
          </p:cNvPr>
          <p:cNvSpPr>
            <a:spLocks noGrp="1"/>
          </p:cNvSpPr>
          <p:nvPr>
            <p:ph type="body" sz="quarter" idx="12"/>
          </p:nvPr>
        </p:nvSpPr>
        <p:spPr>
          <a:xfrm>
            <a:off x="4363550" y="3707328"/>
            <a:ext cx="3472668"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it-IT"/>
              <a:t>Fare clic per modificare gli stili del testo dello schema</a:t>
            </a:r>
          </a:p>
        </p:txBody>
      </p:sp>
      <p:sp>
        <p:nvSpPr>
          <p:cNvPr id="24" name="Text Placeholder 21">
            <a:extLst>
              <a:ext uri="{FF2B5EF4-FFF2-40B4-BE49-F238E27FC236}">
                <a16:creationId xmlns:a16="http://schemas.microsoft.com/office/drawing/2014/main" id="{A38E60D5-800D-0A50-32E4-D31076236AEB}"/>
              </a:ext>
            </a:extLst>
          </p:cNvPr>
          <p:cNvSpPr>
            <a:spLocks noGrp="1"/>
          </p:cNvSpPr>
          <p:nvPr>
            <p:ph type="body" sz="quarter" idx="14"/>
          </p:nvPr>
        </p:nvSpPr>
        <p:spPr>
          <a:xfrm>
            <a:off x="523529" y="3707328"/>
            <a:ext cx="3474720"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it-IT"/>
              <a:t>Fare clic per modificare gli stili del testo dello schema</a:t>
            </a:r>
          </a:p>
        </p:txBody>
      </p:sp>
      <p:sp>
        <p:nvSpPr>
          <p:cNvPr id="28" name="Text Placeholder 21">
            <a:extLst>
              <a:ext uri="{FF2B5EF4-FFF2-40B4-BE49-F238E27FC236}">
                <a16:creationId xmlns:a16="http://schemas.microsoft.com/office/drawing/2014/main" id="{04003FDA-B27B-3EA2-CC4A-B44477B7CFCF}"/>
              </a:ext>
            </a:extLst>
          </p:cNvPr>
          <p:cNvSpPr>
            <a:spLocks noGrp="1"/>
          </p:cNvSpPr>
          <p:nvPr>
            <p:ph type="body" sz="quarter" idx="18"/>
          </p:nvPr>
        </p:nvSpPr>
        <p:spPr>
          <a:xfrm>
            <a:off x="8194879" y="3707328"/>
            <a:ext cx="3474720"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it-IT"/>
              <a:t>Fare clic per modificare gli stili del testo dello schema</a:t>
            </a:r>
          </a:p>
        </p:txBody>
      </p:sp>
      <p:sp>
        <p:nvSpPr>
          <p:cNvPr id="4" name="Footer Placeholder 4">
            <a:extLst>
              <a:ext uri="{FF2B5EF4-FFF2-40B4-BE49-F238E27FC236}">
                <a16:creationId xmlns:a16="http://schemas.microsoft.com/office/drawing/2014/main" id="{CBF3F2B8-4E8D-AA03-0A05-C725C6637062}"/>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9A2B3276-C94B-4AA8-F0D7-65389355B5C4}"/>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C1FF6DA9-008F-8B48-92A6-B652298478BF}" type="slidenum">
              <a:rPr lang="en-US" smtClean="0"/>
              <a:t>‹N›</a:t>
            </a:fld>
            <a:endParaRPr lang="en-US"/>
          </a:p>
        </p:txBody>
      </p:sp>
      <p:sp>
        <p:nvSpPr>
          <p:cNvPr id="5" name="Text Placeholder 17">
            <a:extLst>
              <a:ext uri="{FF2B5EF4-FFF2-40B4-BE49-F238E27FC236}">
                <a16:creationId xmlns:a16="http://schemas.microsoft.com/office/drawing/2014/main" id="{7DF15BA2-0669-9288-87E3-5E30CF282060}"/>
              </a:ext>
            </a:extLst>
          </p:cNvPr>
          <p:cNvSpPr>
            <a:spLocks noGrp="1"/>
          </p:cNvSpPr>
          <p:nvPr>
            <p:ph type="body" sz="quarter" idx="19"/>
          </p:nvPr>
        </p:nvSpPr>
        <p:spPr>
          <a:xfrm>
            <a:off x="4368447" y="2127284"/>
            <a:ext cx="3467771"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6" name="Text Placeholder 17">
            <a:extLst>
              <a:ext uri="{FF2B5EF4-FFF2-40B4-BE49-F238E27FC236}">
                <a16:creationId xmlns:a16="http://schemas.microsoft.com/office/drawing/2014/main" id="{91172BAF-5F76-7D02-D937-C8C722220A47}"/>
              </a:ext>
            </a:extLst>
          </p:cNvPr>
          <p:cNvSpPr>
            <a:spLocks noGrp="1"/>
          </p:cNvSpPr>
          <p:nvPr>
            <p:ph type="body" sz="quarter" idx="20"/>
          </p:nvPr>
        </p:nvSpPr>
        <p:spPr>
          <a:xfrm>
            <a:off x="523529" y="2127284"/>
            <a:ext cx="3474720"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7" name="Text Placeholder 17">
            <a:extLst>
              <a:ext uri="{FF2B5EF4-FFF2-40B4-BE49-F238E27FC236}">
                <a16:creationId xmlns:a16="http://schemas.microsoft.com/office/drawing/2014/main" id="{BCF8A2E3-9E56-602D-AD93-035C8899A424}"/>
              </a:ext>
            </a:extLst>
          </p:cNvPr>
          <p:cNvSpPr>
            <a:spLocks noGrp="1"/>
          </p:cNvSpPr>
          <p:nvPr>
            <p:ph type="body" sz="quarter" idx="21"/>
          </p:nvPr>
        </p:nvSpPr>
        <p:spPr>
          <a:xfrm>
            <a:off x="8200700" y="2127284"/>
            <a:ext cx="3467771"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pic>
        <p:nvPicPr>
          <p:cNvPr id="12" name="Graphic 11">
            <a:extLst>
              <a:ext uri="{FF2B5EF4-FFF2-40B4-BE49-F238E27FC236}">
                <a16:creationId xmlns:a16="http://schemas.microsoft.com/office/drawing/2014/main" id="{D5D2185E-DB11-5BEB-DFA5-652AA6086B9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441638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 Content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it-IT"/>
              <a:t>Fare clic per modificare lo stile del titolo dello schema</a:t>
            </a:r>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7" y="2093744"/>
            <a:ext cx="5532120" cy="3190241"/>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6202680" y="2093744"/>
            <a:ext cx="5532120" cy="3190241"/>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8" name="Text Placeholder 17">
            <a:extLst>
              <a:ext uri="{FF2B5EF4-FFF2-40B4-BE49-F238E27FC236}">
                <a16:creationId xmlns:a16="http://schemas.microsoft.com/office/drawing/2014/main" id="{827CD562-CB75-611F-7834-3D7C5056AD44}"/>
              </a:ext>
            </a:extLst>
          </p:cNvPr>
          <p:cNvSpPr>
            <a:spLocks noGrp="1"/>
          </p:cNvSpPr>
          <p:nvPr>
            <p:ph type="body" sz="quarter" idx="11"/>
          </p:nvPr>
        </p:nvSpPr>
        <p:spPr>
          <a:xfrm>
            <a:off x="6287092" y="2127284"/>
            <a:ext cx="5369039"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22" name="Text Placeholder 21">
            <a:extLst>
              <a:ext uri="{FF2B5EF4-FFF2-40B4-BE49-F238E27FC236}">
                <a16:creationId xmlns:a16="http://schemas.microsoft.com/office/drawing/2014/main" id="{2BF23D7A-A6B3-F7CF-5F22-6B7321B32848}"/>
              </a:ext>
            </a:extLst>
          </p:cNvPr>
          <p:cNvSpPr>
            <a:spLocks noGrp="1"/>
          </p:cNvSpPr>
          <p:nvPr>
            <p:ph type="body" sz="quarter" idx="12"/>
          </p:nvPr>
        </p:nvSpPr>
        <p:spPr>
          <a:xfrm>
            <a:off x="6282349" y="3707328"/>
            <a:ext cx="5369039"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it-IT"/>
              <a:t>Fare clic per modificare gli stili del testo dello schema</a:t>
            </a:r>
          </a:p>
        </p:txBody>
      </p:sp>
      <p:sp>
        <p:nvSpPr>
          <p:cNvPr id="23" name="Text Placeholder 17">
            <a:extLst>
              <a:ext uri="{FF2B5EF4-FFF2-40B4-BE49-F238E27FC236}">
                <a16:creationId xmlns:a16="http://schemas.microsoft.com/office/drawing/2014/main" id="{3D66C29C-674D-86BF-7E80-1334A7074BEB}"/>
              </a:ext>
            </a:extLst>
          </p:cNvPr>
          <p:cNvSpPr>
            <a:spLocks noGrp="1"/>
          </p:cNvSpPr>
          <p:nvPr>
            <p:ph type="body" sz="quarter" idx="13"/>
          </p:nvPr>
        </p:nvSpPr>
        <p:spPr>
          <a:xfrm>
            <a:off x="547220" y="2127284"/>
            <a:ext cx="5379798"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24" name="Text Placeholder 21">
            <a:extLst>
              <a:ext uri="{FF2B5EF4-FFF2-40B4-BE49-F238E27FC236}">
                <a16:creationId xmlns:a16="http://schemas.microsoft.com/office/drawing/2014/main" id="{A38E60D5-800D-0A50-32E4-D31076236AEB}"/>
              </a:ext>
            </a:extLst>
          </p:cNvPr>
          <p:cNvSpPr>
            <a:spLocks noGrp="1"/>
          </p:cNvSpPr>
          <p:nvPr>
            <p:ph type="body" sz="quarter" idx="14"/>
          </p:nvPr>
        </p:nvSpPr>
        <p:spPr>
          <a:xfrm>
            <a:off x="547219" y="3707328"/>
            <a:ext cx="5379798"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it-IT"/>
              <a:t>Fare clic per modificare gli stili del testo dello schema</a:t>
            </a:r>
          </a:p>
        </p:txBody>
      </p:sp>
      <p:sp>
        <p:nvSpPr>
          <p:cNvPr id="4" name="Footer Placeholder 4">
            <a:extLst>
              <a:ext uri="{FF2B5EF4-FFF2-40B4-BE49-F238E27FC236}">
                <a16:creationId xmlns:a16="http://schemas.microsoft.com/office/drawing/2014/main" id="{DA7FC0CF-2162-02A9-75F3-0F755415307F}"/>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4B1ECB7E-F7A3-8973-4F16-8760BD16341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C1FF6DA9-008F-8B48-92A6-B652298478BF}" type="slidenum">
              <a:rPr lang="en-US" smtClean="0"/>
              <a:t>‹N›</a:t>
            </a:fld>
            <a:endParaRPr lang="en-US"/>
          </a:p>
        </p:txBody>
      </p:sp>
      <p:pic>
        <p:nvPicPr>
          <p:cNvPr id="5" name="Graphic 4">
            <a:extLst>
              <a:ext uri="{FF2B5EF4-FFF2-40B4-BE49-F238E27FC236}">
                <a16:creationId xmlns:a16="http://schemas.microsoft.com/office/drawing/2014/main" id="{894D1021-A57D-9F79-E4A8-91DE3CC1C08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33733696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 Horizontal Boxes - Light">
    <p:bg>
      <p:bgPr>
        <a:solidFill>
          <a:srgbClr val="F8F8FA"/>
        </a:solidFill>
        <a:effectLst/>
      </p:bgPr>
    </p:bg>
    <p:spTree>
      <p:nvGrpSpPr>
        <p:cNvPr id="1" name=""/>
        <p:cNvGrpSpPr/>
        <p:nvPr/>
      </p:nvGrpSpPr>
      <p:grpSpPr>
        <a:xfrm>
          <a:off x="0" y="0"/>
          <a:ext cx="0" cy="0"/>
          <a:chOff x="0" y="0"/>
          <a:chExt cx="0" cy="0"/>
        </a:xfrm>
      </p:grpSpPr>
      <p:sp>
        <p:nvSpPr>
          <p:cNvPr id="8" name="Rounded Rectangle 2">
            <a:extLst>
              <a:ext uri="{FF2B5EF4-FFF2-40B4-BE49-F238E27FC236}">
                <a16:creationId xmlns:a16="http://schemas.microsoft.com/office/drawing/2014/main" id="{EE909EF3-1270-87AC-1847-5559277C1109}"/>
              </a:ext>
            </a:extLst>
          </p:cNvPr>
          <p:cNvSpPr/>
          <p:nvPr/>
        </p:nvSpPr>
        <p:spPr>
          <a:xfrm>
            <a:off x="457199" y="1100471"/>
            <a:ext cx="11283848" cy="1216667"/>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3" name="Rounded Rectangle 2">
            <a:extLst>
              <a:ext uri="{FF2B5EF4-FFF2-40B4-BE49-F238E27FC236}">
                <a16:creationId xmlns:a16="http://schemas.microsoft.com/office/drawing/2014/main" id="{225377C4-8991-D9F5-C252-278448BFE05E}"/>
              </a:ext>
            </a:extLst>
          </p:cNvPr>
          <p:cNvSpPr/>
          <p:nvPr/>
        </p:nvSpPr>
        <p:spPr>
          <a:xfrm>
            <a:off x="457199" y="2427157"/>
            <a:ext cx="11283848" cy="1216667"/>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9" name="Rounded Rectangle 2">
            <a:extLst>
              <a:ext uri="{FF2B5EF4-FFF2-40B4-BE49-F238E27FC236}">
                <a16:creationId xmlns:a16="http://schemas.microsoft.com/office/drawing/2014/main" id="{8AF6D432-B627-261A-8107-51B4E11D789F}"/>
              </a:ext>
            </a:extLst>
          </p:cNvPr>
          <p:cNvSpPr/>
          <p:nvPr/>
        </p:nvSpPr>
        <p:spPr>
          <a:xfrm>
            <a:off x="457199" y="3753843"/>
            <a:ext cx="11283848" cy="1216667"/>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3" name="Rounded Rectangle 2">
            <a:extLst>
              <a:ext uri="{FF2B5EF4-FFF2-40B4-BE49-F238E27FC236}">
                <a16:creationId xmlns:a16="http://schemas.microsoft.com/office/drawing/2014/main" id="{83EF414B-B76F-1C09-2D40-0178E50862A7}"/>
              </a:ext>
            </a:extLst>
          </p:cNvPr>
          <p:cNvSpPr/>
          <p:nvPr/>
        </p:nvSpPr>
        <p:spPr>
          <a:xfrm>
            <a:off x="457199" y="5080531"/>
            <a:ext cx="11283848" cy="1216667"/>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baseline="0">
                <a:solidFill>
                  <a:schemeClr val="tx2"/>
                </a:solidFill>
                <a:latin typeface="Aptos" panose="020B0004020202020204" pitchFamily="34" charset="0"/>
              </a:defRPr>
            </a:lvl1pPr>
          </a:lstStyle>
          <a:p>
            <a:r>
              <a:rPr lang="it-IT"/>
              <a:t>Fare clic per modificare lo stile del titolo dello schema</a:t>
            </a:r>
            <a:endParaRPr lang="en-US"/>
          </a:p>
        </p:txBody>
      </p:sp>
      <p:sp>
        <p:nvSpPr>
          <p:cNvPr id="23" name="Text Placeholder 17">
            <a:extLst>
              <a:ext uri="{FF2B5EF4-FFF2-40B4-BE49-F238E27FC236}">
                <a16:creationId xmlns:a16="http://schemas.microsoft.com/office/drawing/2014/main" id="{3D66C29C-674D-86BF-7E80-1334A7074BEB}"/>
              </a:ext>
            </a:extLst>
          </p:cNvPr>
          <p:cNvSpPr>
            <a:spLocks noGrp="1"/>
          </p:cNvSpPr>
          <p:nvPr>
            <p:ph type="body" sz="quarter" idx="13"/>
          </p:nvPr>
        </p:nvSpPr>
        <p:spPr>
          <a:xfrm>
            <a:off x="590106" y="1159185"/>
            <a:ext cx="3091563" cy="1069615"/>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14" name="Text Placeholder 17">
            <a:extLst>
              <a:ext uri="{FF2B5EF4-FFF2-40B4-BE49-F238E27FC236}">
                <a16:creationId xmlns:a16="http://schemas.microsoft.com/office/drawing/2014/main" id="{ED0A21F9-88F1-DDFE-0332-B456E50E8207}"/>
              </a:ext>
            </a:extLst>
          </p:cNvPr>
          <p:cNvSpPr>
            <a:spLocks noGrp="1"/>
          </p:cNvSpPr>
          <p:nvPr>
            <p:ph type="body" sz="quarter" idx="14"/>
          </p:nvPr>
        </p:nvSpPr>
        <p:spPr>
          <a:xfrm>
            <a:off x="590106" y="2504849"/>
            <a:ext cx="3091563" cy="1050637"/>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20" name="Text Placeholder 17">
            <a:extLst>
              <a:ext uri="{FF2B5EF4-FFF2-40B4-BE49-F238E27FC236}">
                <a16:creationId xmlns:a16="http://schemas.microsoft.com/office/drawing/2014/main" id="{37B8C586-3E67-6495-0017-71E9C42A7B1C}"/>
              </a:ext>
            </a:extLst>
          </p:cNvPr>
          <p:cNvSpPr>
            <a:spLocks noGrp="1"/>
          </p:cNvSpPr>
          <p:nvPr>
            <p:ph type="body" sz="quarter" idx="16"/>
          </p:nvPr>
        </p:nvSpPr>
        <p:spPr>
          <a:xfrm>
            <a:off x="590106" y="3849963"/>
            <a:ext cx="3091563" cy="1032212"/>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7" name="Text Placeholder 17">
            <a:extLst>
              <a:ext uri="{FF2B5EF4-FFF2-40B4-BE49-F238E27FC236}">
                <a16:creationId xmlns:a16="http://schemas.microsoft.com/office/drawing/2014/main" id="{AA8B3BEA-9B3A-C108-35DD-D0B9F1E65072}"/>
              </a:ext>
            </a:extLst>
          </p:cNvPr>
          <p:cNvSpPr>
            <a:spLocks noGrp="1"/>
          </p:cNvSpPr>
          <p:nvPr>
            <p:ph type="body" sz="quarter" idx="18"/>
          </p:nvPr>
        </p:nvSpPr>
        <p:spPr>
          <a:xfrm>
            <a:off x="590106" y="5172758"/>
            <a:ext cx="3091563" cy="1032212"/>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16" name="Footer Placeholder 4">
            <a:extLst>
              <a:ext uri="{FF2B5EF4-FFF2-40B4-BE49-F238E27FC236}">
                <a16:creationId xmlns:a16="http://schemas.microsoft.com/office/drawing/2014/main" id="{55B7546B-97A6-91E1-11DC-D41D9AD8CE0F}"/>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86037833-A386-3FBE-AF28-4F64F607AF6A}"/>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C1FF6DA9-008F-8B48-92A6-B652298478BF}" type="slidenum">
              <a:rPr lang="en-US" smtClean="0"/>
              <a:t>‹N›</a:t>
            </a:fld>
            <a:endParaRPr lang="en-US"/>
          </a:p>
        </p:txBody>
      </p:sp>
      <p:sp>
        <p:nvSpPr>
          <p:cNvPr id="4" name="Text Placeholder 6">
            <a:extLst>
              <a:ext uri="{FF2B5EF4-FFF2-40B4-BE49-F238E27FC236}">
                <a16:creationId xmlns:a16="http://schemas.microsoft.com/office/drawing/2014/main" id="{21D73E48-E44A-4341-D4DD-CC783EA78868}"/>
              </a:ext>
            </a:extLst>
          </p:cNvPr>
          <p:cNvSpPr>
            <a:spLocks noGrp="1"/>
          </p:cNvSpPr>
          <p:nvPr>
            <p:ph type="body" sz="quarter" idx="10"/>
          </p:nvPr>
        </p:nvSpPr>
        <p:spPr>
          <a:xfrm>
            <a:off x="4152015" y="1167031"/>
            <a:ext cx="7442790" cy="1069615"/>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Text Placeholder 6">
            <a:extLst>
              <a:ext uri="{FF2B5EF4-FFF2-40B4-BE49-F238E27FC236}">
                <a16:creationId xmlns:a16="http://schemas.microsoft.com/office/drawing/2014/main" id="{28AC37DC-A2DF-C76E-935C-809BE182F374}"/>
              </a:ext>
            </a:extLst>
          </p:cNvPr>
          <p:cNvSpPr>
            <a:spLocks noGrp="1"/>
          </p:cNvSpPr>
          <p:nvPr>
            <p:ph type="body" sz="quarter" idx="20"/>
          </p:nvPr>
        </p:nvSpPr>
        <p:spPr>
          <a:xfrm>
            <a:off x="4152015" y="2504849"/>
            <a:ext cx="7442790" cy="1069615"/>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9" name="Text Placeholder 6">
            <a:extLst>
              <a:ext uri="{FF2B5EF4-FFF2-40B4-BE49-F238E27FC236}">
                <a16:creationId xmlns:a16="http://schemas.microsoft.com/office/drawing/2014/main" id="{452641F7-2ED7-31B4-8F75-E03C86AC9B1A}"/>
              </a:ext>
            </a:extLst>
          </p:cNvPr>
          <p:cNvSpPr>
            <a:spLocks noGrp="1"/>
          </p:cNvSpPr>
          <p:nvPr>
            <p:ph type="body" sz="quarter" idx="21"/>
          </p:nvPr>
        </p:nvSpPr>
        <p:spPr>
          <a:xfrm>
            <a:off x="4152015" y="3843668"/>
            <a:ext cx="7442790" cy="1069615"/>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1" name="Text Placeholder 6">
            <a:extLst>
              <a:ext uri="{FF2B5EF4-FFF2-40B4-BE49-F238E27FC236}">
                <a16:creationId xmlns:a16="http://schemas.microsoft.com/office/drawing/2014/main" id="{C718B658-BDF5-F08D-923F-5B852626116A}"/>
              </a:ext>
            </a:extLst>
          </p:cNvPr>
          <p:cNvSpPr>
            <a:spLocks noGrp="1"/>
          </p:cNvSpPr>
          <p:nvPr>
            <p:ph type="body" sz="quarter" idx="22"/>
          </p:nvPr>
        </p:nvSpPr>
        <p:spPr>
          <a:xfrm>
            <a:off x="4152015" y="5168867"/>
            <a:ext cx="7442790" cy="1069615"/>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pic>
        <p:nvPicPr>
          <p:cNvPr id="5" name="Graphic 4">
            <a:extLst>
              <a:ext uri="{FF2B5EF4-FFF2-40B4-BE49-F238E27FC236}">
                <a16:creationId xmlns:a16="http://schemas.microsoft.com/office/drawing/2014/main" id="{149E5923-9E71-2185-B11F-02E151DB86C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15146844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Horizontal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baseline="0">
                <a:solidFill>
                  <a:schemeClr val="tx2"/>
                </a:solidFill>
                <a:latin typeface="Aptos" panose="020B0004020202020204" pitchFamily="34" charset="0"/>
              </a:defRPr>
            </a:lvl1pPr>
          </a:lstStyle>
          <a:p>
            <a:r>
              <a:rPr lang="it-IT"/>
              <a:t>Fare clic per modificare lo stile del titolo dello schema</a:t>
            </a:r>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9" y="1100471"/>
            <a:ext cx="11283848" cy="1621702"/>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23" name="Text Placeholder 17">
            <a:extLst>
              <a:ext uri="{FF2B5EF4-FFF2-40B4-BE49-F238E27FC236}">
                <a16:creationId xmlns:a16="http://schemas.microsoft.com/office/drawing/2014/main" id="{3D66C29C-674D-86BF-7E80-1334A7074BEB}"/>
              </a:ext>
            </a:extLst>
          </p:cNvPr>
          <p:cNvSpPr>
            <a:spLocks noGrp="1"/>
          </p:cNvSpPr>
          <p:nvPr>
            <p:ph type="body" sz="quarter" idx="13"/>
          </p:nvPr>
        </p:nvSpPr>
        <p:spPr>
          <a:xfrm>
            <a:off x="590106" y="1159185"/>
            <a:ext cx="3091563" cy="1494803"/>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13" name="Rounded Rectangle 2">
            <a:extLst>
              <a:ext uri="{FF2B5EF4-FFF2-40B4-BE49-F238E27FC236}">
                <a16:creationId xmlns:a16="http://schemas.microsoft.com/office/drawing/2014/main" id="{225377C4-8991-D9F5-C252-278448BFE05E}"/>
              </a:ext>
            </a:extLst>
          </p:cNvPr>
          <p:cNvSpPr/>
          <p:nvPr/>
        </p:nvSpPr>
        <p:spPr>
          <a:xfrm>
            <a:off x="457199" y="2889546"/>
            <a:ext cx="11283848" cy="1621702"/>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4" name="Text Placeholder 17">
            <a:extLst>
              <a:ext uri="{FF2B5EF4-FFF2-40B4-BE49-F238E27FC236}">
                <a16:creationId xmlns:a16="http://schemas.microsoft.com/office/drawing/2014/main" id="{ED0A21F9-88F1-DDFE-0332-B456E50E8207}"/>
              </a:ext>
            </a:extLst>
          </p:cNvPr>
          <p:cNvSpPr>
            <a:spLocks noGrp="1"/>
          </p:cNvSpPr>
          <p:nvPr>
            <p:ph type="body" sz="quarter" idx="14"/>
          </p:nvPr>
        </p:nvSpPr>
        <p:spPr>
          <a:xfrm>
            <a:off x="590106" y="2948260"/>
            <a:ext cx="3091563" cy="1494803"/>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19" name="Rounded Rectangle 2">
            <a:extLst>
              <a:ext uri="{FF2B5EF4-FFF2-40B4-BE49-F238E27FC236}">
                <a16:creationId xmlns:a16="http://schemas.microsoft.com/office/drawing/2014/main" id="{8AF6D432-B627-261A-8107-51B4E11D789F}"/>
              </a:ext>
            </a:extLst>
          </p:cNvPr>
          <p:cNvSpPr/>
          <p:nvPr/>
        </p:nvSpPr>
        <p:spPr>
          <a:xfrm>
            <a:off x="457199" y="4678621"/>
            <a:ext cx="11283848" cy="1621702"/>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20" name="Text Placeholder 17">
            <a:extLst>
              <a:ext uri="{FF2B5EF4-FFF2-40B4-BE49-F238E27FC236}">
                <a16:creationId xmlns:a16="http://schemas.microsoft.com/office/drawing/2014/main" id="{37B8C586-3E67-6495-0017-71E9C42A7B1C}"/>
              </a:ext>
            </a:extLst>
          </p:cNvPr>
          <p:cNvSpPr>
            <a:spLocks noGrp="1"/>
          </p:cNvSpPr>
          <p:nvPr>
            <p:ph type="body" sz="quarter" idx="16"/>
          </p:nvPr>
        </p:nvSpPr>
        <p:spPr>
          <a:xfrm>
            <a:off x="590106" y="4737335"/>
            <a:ext cx="3091563" cy="1494803"/>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it-IT"/>
              <a:t>Fare clic per modificare gli stili del testo dello schema</a:t>
            </a:r>
          </a:p>
        </p:txBody>
      </p:sp>
      <p:sp>
        <p:nvSpPr>
          <p:cNvPr id="6" name="Footer Placeholder 4">
            <a:extLst>
              <a:ext uri="{FF2B5EF4-FFF2-40B4-BE49-F238E27FC236}">
                <a16:creationId xmlns:a16="http://schemas.microsoft.com/office/drawing/2014/main" id="{14F9DCC3-0217-504A-3708-4C157AEB6CEE}"/>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endParaRPr lang="en-US"/>
          </a:p>
        </p:txBody>
      </p:sp>
      <p:sp>
        <p:nvSpPr>
          <p:cNvPr id="7" name="Slide Number Placeholder 5">
            <a:extLst>
              <a:ext uri="{FF2B5EF4-FFF2-40B4-BE49-F238E27FC236}">
                <a16:creationId xmlns:a16="http://schemas.microsoft.com/office/drawing/2014/main" id="{B1C33B51-ADB0-70E1-105D-B31755420FDC}"/>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C1FF6DA9-008F-8B48-92A6-B652298478BF}" type="slidenum">
              <a:rPr lang="en-US" smtClean="0"/>
              <a:t>‹N›</a:t>
            </a:fld>
            <a:endParaRPr lang="en-US"/>
          </a:p>
        </p:txBody>
      </p:sp>
      <p:sp>
        <p:nvSpPr>
          <p:cNvPr id="4" name="Text Placeholder 6">
            <a:extLst>
              <a:ext uri="{FF2B5EF4-FFF2-40B4-BE49-F238E27FC236}">
                <a16:creationId xmlns:a16="http://schemas.microsoft.com/office/drawing/2014/main" id="{C386C1A6-582D-41E9-B2DA-85418E437627}"/>
              </a:ext>
            </a:extLst>
          </p:cNvPr>
          <p:cNvSpPr>
            <a:spLocks noGrp="1"/>
          </p:cNvSpPr>
          <p:nvPr>
            <p:ph type="body" sz="quarter" idx="10"/>
          </p:nvPr>
        </p:nvSpPr>
        <p:spPr>
          <a:xfrm>
            <a:off x="4152015" y="1167031"/>
            <a:ext cx="7442790" cy="1486957"/>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0" name="Text Placeholder 6">
            <a:extLst>
              <a:ext uri="{FF2B5EF4-FFF2-40B4-BE49-F238E27FC236}">
                <a16:creationId xmlns:a16="http://schemas.microsoft.com/office/drawing/2014/main" id="{C2DB422F-8F6B-C45B-D44D-3F705EAFA9D8}"/>
              </a:ext>
            </a:extLst>
          </p:cNvPr>
          <p:cNvSpPr>
            <a:spLocks noGrp="1"/>
          </p:cNvSpPr>
          <p:nvPr>
            <p:ph type="body" sz="quarter" idx="18"/>
          </p:nvPr>
        </p:nvSpPr>
        <p:spPr>
          <a:xfrm>
            <a:off x="4152015" y="2956106"/>
            <a:ext cx="7442790" cy="1486957"/>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1" name="Text Placeholder 6">
            <a:extLst>
              <a:ext uri="{FF2B5EF4-FFF2-40B4-BE49-F238E27FC236}">
                <a16:creationId xmlns:a16="http://schemas.microsoft.com/office/drawing/2014/main" id="{D146F7C6-084B-40BE-FA5B-CD7C89C57DC0}"/>
              </a:ext>
            </a:extLst>
          </p:cNvPr>
          <p:cNvSpPr>
            <a:spLocks noGrp="1"/>
          </p:cNvSpPr>
          <p:nvPr>
            <p:ph type="body" sz="quarter" idx="19"/>
          </p:nvPr>
        </p:nvSpPr>
        <p:spPr>
          <a:xfrm>
            <a:off x="4152015" y="4741568"/>
            <a:ext cx="7442790" cy="1486957"/>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pic>
        <p:nvPicPr>
          <p:cNvPr id="5" name="Graphic 4">
            <a:extLst>
              <a:ext uri="{FF2B5EF4-FFF2-40B4-BE49-F238E27FC236}">
                <a16:creationId xmlns:a16="http://schemas.microsoft.com/office/drawing/2014/main" id="{5C6F18CC-AB4B-CD70-7745-2221452BA0B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203441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 Horizontal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it-IT"/>
              <a:t>Fare clic per modificare lo stile del titolo dello schema</a:t>
            </a:r>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9" y="1222238"/>
            <a:ext cx="11283848" cy="2345923"/>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3" name="Rounded Rectangle 2">
            <a:extLst>
              <a:ext uri="{FF2B5EF4-FFF2-40B4-BE49-F238E27FC236}">
                <a16:creationId xmlns:a16="http://schemas.microsoft.com/office/drawing/2014/main" id="{225377C4-8991-D9F5-C252-278448BFE05E}"/>
              </a:ext>
            </a:extLst>
          </p:cNvPr>
          <p:cNvSpPr/>
          <p:nvPr/>
        </p:nvSpPr>
        <p:spPr>
          <a:xfrm>
            <a:off x="457199" y="3809568"/>
            <a:ext cx="11283848" cy="2345923"/>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6" name="Footer Placeholder 4">
            <a:extLst>
              <a:ext uri="{FF2B5EF4-FFF2-40B4-BE49-F238E27FC236}">
                <a16:creationId xmlns:a16="http://schemas.microsoft.com/office/drawing/2014/main" id="{1F987A8F-9F49-4ABB-DD1D-C86371BE9C16}"/>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endParaRPr lang="en-US"/>
          </a:p>
        </p:txBody>
      </p:sp>
      <p:sp>
        <p:nvSpPr>
          <p:cNvPr id="7" name="Slide Number Placeholder 5">
            <a:extLst>
              <a:ext uri="{FF2B5EF4-FFF2-40B4-BE49-F238E27FC236}">
                <a16:creationId xmlns:a16="http://schemas.microsoft.com/office/drawing/2014/main" id="{597A3CD2-EB8C-DFE3-2760-3C5072967590}"/>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C1FF6DA9-008F-8B48-92A6-B652298478BF}" type="slidenum">
              <a:rPr lang="en-US" smtClean="0"/>
              <a:t>‹N›</a:t>
            </a:fld>
            <a:endParaRPr lang="en-US"/>
          </a:p>
        </p:txBody>
      </p:sp>
      <p:sp>
        <p:nvSpPr>
          <p:cNvPr id="4" name="Text Placeholder 6">
            <a:extLst>
              <a:ext uri="{FF2B5EF4-FFF2-40B4-BE49-F238E27FC236}">
                <a16:creationId xmlns:a16="http://schemas.microsoft.com/office/drawing/2014/main" id="{4E1402C0-341A-B663-4CA9-E155C93DD661}"/>
              </a:ext>
            </a:extLst>
          </p:cNvPr>
          <p:cNvSpPr>
            <a:spLocks noGrp="1"/>
          </p:cNvSpPr>
          <p:nvPr>
            <p:ph type="body" sz="quarter" idx="10"/>
          </p:nvPr>
        </p:nvSpPr>
        <p:spPr>
          <a:xfrm>
            <a:off x="4152015" y="1280952"/>
            <a:ext cx="7442790" cy="2228043"/>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9" name="Text Placeholder 6">
            <a:extLst>
              <a:ext uri="{FF2B5EF4-FFF2-40B4-BE49-F238E27FC236}">
                <a16:creationId xmlns:a16="http://schemas.microsoft.com/office/drawing/2014/main" id="{CCAD1BBE-E64D-2DC6-A4F2-259D8ACA8227}"/>
              </a:ext>
            </a:extLst>
          </p:cNvPr>
          <p:cNvSpPr>
            <a:spLocks noGrp="1"/>
          </p:cNvSpPr>
          <p:nvPr>
            <p:ph type="body" sz="quarter" idx="16"/>
          </p:nvPr>
        </p:nvSpPr>
        <p:spPr>
          <a:xfrm>
            <a:off x="4152015" y="3855926"/>
            <a:ext cx="7442790" cy="2228043"/>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1" name="Text Placeholder 10">
            <a:extLst>
              <a:ext uri="{FF2B5EF4-FFF2-40B4-BE49-F238E27FC236}">
                <a16:creationId xmlns:a16="http://schemas.microsoft.com/office/drawing/2014/main" id="{81F02C42-6680-32F4-4A45-C29EE7A4E618}"/>
              </a:ext>
            </a:extLst>
          </p:cNvPr>
          <p:cNvSpPr>
            <a:spLocks noGrp="1"/>
          </p:cNvSpPr>
          <p:nvPr>
            <p:ph type="body" sz="quarter" idx="17" hasCustomPrompt="1"/>
          </p:nvPr>
        </p:nvSpPr>
        <p:spPr>
          <a:xfrm>
            <a:off x="590806" y="1309087"/>
            <a:ext cx="3090863" cy="2187575"/>
          </a:xfrm>
        </p:spPr>
        <p:txBody>
          <a:bodyPr anchor="ctr"/>
          <a:lstStyle>
            <a:lvl1pPr marL="0" indent="0" algn="ctr">
              <a:lnSpc>
                <a:spcPct val="90000"/>
              </a:lnSpc>
              <a:spcBef>
                <a:spcPts val="0"/>
              </a:spcBef>
              <a:buNone/>
              <a:defRPr b="1">
                <a:solidFill>
                  <a:schemeClr val="tx2"/>
                </a:solidFill>
              </a:defRPr>
            </a:lvl1pPr>
            <a:lvl2pPr marL="502920" indent="0" algn="ctr">
              <a:buNone/>
              <a:defRPr b="1">
                <a:solidFill>
                  <a:schemeClr val="tx2"/>
                </a:solidFill>
              </a:defRPr>
            </a:lvl2pPr>
            <a:lvl3pPr marL="960120" indent="0" algn="ctr">
              <a:buNone/>
              <a:defRPr b="1">
                <a:solidFill>
                  <a:schemeClr val="tx2"/>
                </a:solidFill>
              </a:defRPr>
            </a:lvl3pPr>
            <a:lvl4pPr marL="1417320" indent="0" algn="ctr">
              <a:buNone/>
              <a:defRPr b="1">
                <a:solidFill>
                  <a:schemeClr val="tx2"/>
                </a:solidFill>
              </a:defRPr>
            </a:lvl4pPr>
            <a:lvl5pPr marL="1874520" indent="0" algn="ctr">
              <a:buNone/>
              <a:defRPr b="1">
                <a:solidFill>
                  <a:schemeClr val="tx2"/>
                </a:solidFill>
              </a:defRPr>
            </a:lvl5pPr>
          </a:lstStyle>
          <a:p>
            <a:pPr lvl="0"/>
            <a:r>
              <a:rPr lang="en-US"/>
              <a:t>Click to add text</a:t>
            </a:r>
          </a:p>
        </p:txBody>
      </p:sp>
      <p:sp>
        <p:nvSpPr>
          <p:cNvPr id="12" name="Text Placeholder 10">
            <a:extLst>
              <a:ext uri="{FF2B5EF4-FFF2-40B4-BE49-F238E27FC236}">
                <a16:creationId xmlns:a16="http://schemas.microsoft.com/office/drawing/2014/main" id="{A74ABA3A-D851-C1A9-F4E4-D3620CB2775F}"/>
              </a:ext>
            </a:extLst>
          </p:cNvPr>
          <p:cNvSpPr>
            <a:spLocks noGrp="1"/>
          </p:cNvSpPr>
          <p:nvPr>
            <p:ph type="body" sz="quarter" idx="18" hasCustomPrompt="1"/>
          </p:nvPr>
        </p:nvSpPr>
        <p:spPr>
          <a:xfrm>
            <a:off x="590806" y="3896395"/>
            <a:ext cx="3090863" cy="2187575"/>
          </a:xfrm>
        </p:spPr>
        <p:txBody>
          <a:bodyPr anchor="ctr"/>
          <a:lstStyle>
            <a:lvl1pPr marL="0" indent="0" algn="ctr">
              <a:lnSpc>
                <a:spcPct val="90000"/>
              </a:lnSpc>
              <a:spcBef>
                <a:spcPts val="0"/>
              </a:spcBef>
              <a:buNone/>
              <a:defRPr b="1">
                <a:solidFill>
                  <a:schemeClr val="tx2"/>
                </a:solidFill>
              </a:defRPr>
            </a:lvl1pPr>
            <a:lvl2pPr marL="502920" indent="0" algn="ctr">
              <a:buNone/>
              <a:defRPr b="1">
                <a:solidFill>
                  <a:schemeClr val="tx2"/>
                </a:solidFill>
              </a:defRPr>
            </a:lvl2pPr>
            <a:lvl3pPr marL="960120" indent="0" algn="ctr">
              <a:buNone/>
              <a:defRPr b="1">
                <a:solidFill>
                  <a:schemeClr val="tx2"/>
                </a:solidFill>
              </a:defRPr>
            </a:lvl3pPr>
            <a:lvl4pPr marL="1417320" indent="0" algn="ctr">
              <a:buNone/>
              <a:defRPr b="1">
                <a:solidFill>
                  <a:schemeClr val="tx2"/>
                </a:solidFill>
              </a:defRPr>
            </a:lvl4pPr>
            <a:lvl5pPr marL="1874520" indent="0" algn="ctr">
              <a:buNone/>
              <a:defRPr b="1">
                <a:solidFill>
                  <a:schemeClr val="tx2"/>
                </a:solidFill>
              </a:defRPr>
            </a:lvl5pPr>
          </a:lstStyle>
          <a:p>
            <a:pPr lvl="0"/>
            <a:r>
              <a:rPr lang="en-US"/>
              <a:t>Click to add text</a:t>
            </a:r>
          </a:p>
        </p:txBody>
      </p:sp>
      <p:pic>
        <p:nvPicPr>
          <p:cNvPr id="5" name="Graphic 4">
            <a:extLst>
              <a:ext uri="{FF2B5EF4-FFF2-40B4-BE49-F238E27FC236}">
                <a16:creationId xmlns:a16="http://schemas.microsoft.com/office/drawing/2014/main" id="{6145C90E-396F-2F75-9562-8307F0C4F5B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1141647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d Slide">
    <p:bg>
      <p:bgPr>
        <a:gradFill flip="none" rotWithShape="1">
          <a:gsLst>
            <a:gs pos="100000">
              <a:srgbClr val="10037C"/>
            </a:gs>
            <a:gs pos="21000">
              <a:schemeClr val="tx2"/>
            </a:gs>
          </a:gsLst>
          <a:lin ang="13500000" scaled="1"/>
          <a:tileRect/>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D6D086D-C3A8-029A-FFD8-918F558A01E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757487" y="3109912"/>
            <a:ext cx="6677025" cy="632679"/>
          </a:xfrm>
          <a:prstGeom prst="rect">
            <a:avLst/>
          </a:prstGeom>
        </p:spPr>
      </p:pic>
    </p:spTree>
    <p:extLst>
      <p:ext uri="{BB962C8B-B14F-4D97-AF65-F5344CB8AC3E}">
        <p14:creationId xmlns:p14="http://schemas.microsoft.com/office/powerpoint/2010/main" val="3133561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 Image 3">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693DB3-ECF9-FDE6-893E-E1767FCE1ED4}"/>
              </a:ext>
            </a:extLst>
          </p:cNvPr>
          <p:cNvSpPr/>
          <p:nvPr/>
        </p:nvSpPr>
        <p:spPr>
          <a:xfrm>
            <a:off x="7960170" y="0"/>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it-IT"/>
              <a:t>Fare clic per modificare lo stile del titolo dello schema</a:t>
            </a:r>
            <a:endParaRPr lang="en-US"/>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pic>
        <p:nvPicPr>
          <p:cNvPr id="5" name="Graphic 4">
            <a:extLst>
              <a:ext uri="{FF2B5EF4-FFF2-40B4-BE49-F238E27FC236}">
                <a16:creationId xmlns:a16="http://schemas.microsoft.com/office/drawing/2014/main" id="{4554D3B5-A78B-8819-04AC-654592DFD0E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3910893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d Slide with Tagline">
    <p:bg>
      <p:bgPr>
        <a:gradFill flip="none" rotWithShape="1">
          <a:gsLst>
            <a:gs pos="100000">
              <a:srgbClr val="10037C"/>
            </a:gs>
            <a:gs pos="21000">
              <a:schemeClr val="tx2"/>
            </a:gs>
          </a:gsLst>
          <a:lin ang="13500000" scaled="1"/>
          <a:tileRect/>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0DFF1EC-E7D6-9E21-8BF6-07C8A7F169C3}"/>
              </a:ext>
            </a:extLst>
          </p:cNvPr>
          <p:cNvGrpSpPr/>
          <p:nvPr/>
        </p:nvGrpSpPr>
        <p:grpSpPr>
          <a:xfrm>
            <a:off x="2757487" y="2897275"/>
            <a:ext cx="6677025" cy="1063451"/>
            <a:chOff x="2757487" y="2897275"/>
            <a:chExt cx="6677025" cy="1063451"/>
          </a:xfrm>
        </p:grpSpPr>
        <p:pic>
          <p:nvPicPr>
            <p:cNvPr id="4" name="Graphic 3">
              <a:extLst>
                <a:ext uri="{FF2B5EF4-FFF2-40B4-BE49-F238E27FC236}">
                  <a16:creationId xmlns:a16="http://schemas.microsoft.com/office/drawing/2014/main" id="{CCFDF44C-4870-59E4-3EA3-FE4CAEC9388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72841" y="3736289"/>
              <a:ext cx="4658779" cy="224437"/>
            </a:xfrm>
            <a:prstGeom prst="rect">
              <a:avLst/>
            </a:prstGeom>
          </p:spPr>
        </p:pic>
        <p:pic>
          <p:nvPicPr>
            <p:cNvPr id="2" name="Graphic 1">
              <a:extLst>
                <a:ext uri="{FF2B5EF4-FFF2-40B4-BE49-F238E27FC236}">
                  <a16:creationId xmlns:a16="http://schemas.microsoft.com/office/drawing/2014/main" id="{EA782C76-E8CB-60C8-93A6-C26CD0810E2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757487" y="2897275"/>
              <a:ext cx="6677025" cy="632679"/>
            </a:xfrm>
            <a:prstGeom prst="rect">
              <a:avLst/>
            </a:prstGeom>
          </p:spPr>
        </p:pic>
      </p:grpSp>
    </p:spTree>
    <p:extLst>
      <p:ext uri="{BB962C8B-B14F-4D97-AF65-F5344CB8AC3E}">
        <p14:creationId xmlns:p14="http://schemas.microsoft.com/office/powerpoint/2010/main" val="29818543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 Image 1">
    <p:bg>
      <p:bgPr>
        <a:gradFill flip="none" rotWithShape="1">
          <a:gsLst>
            <a:gs pos="0">
              <a:schemeClr val="accent5"/>
            </a:gs>
            <a:gs pos="99580">
              <a:srgbClr val="10037D"/>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5" name="Freeform: Shape 4">
            <a:extLst>
              <a:ext uri="{FF2B5EF4-FFF2-40B4-BE49-F238E27FC236}">
                <a16:creationId xmlns:a16="http://schemas.microsoft.com/office/drawing/2014/main" id="{85BCF728-DC08-0D53-99F4-D9BC87096854}"/>
              </a:ext>
            </a:extLst>
          </p:cNvPr>
          <p:cNvSpPr/>
          <p:nvPr userDrawn="1"/>
        </p:nvSpPr>
        <p:spPr>
          <a:xfrm>
            <a:off x="7960170" y="0"/>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dpi="0" rotWithShape="1">
            <a:blip r:embed="rId2"/>
            <a:srcRect/>
            <a:stretch>
              <a:fillRect/>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a:extLst>
              <a:ext uri="{FF2B5EF4-FFF2-40B4-BE49-F238E27FC236}">
                <a16:creationId xmlns:a16="http://schemas.microsoft.com/office/drawing/2014/main" id="{E2E5A996-950F-3207-8080-2C1A47BE0D8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4266787685"/>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 Image 2">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5" name="Freeform: Shape 4">
            <a:extLst>
              <a:ext uri="{FF2B5EF4-FFF2-40B4-BE49-F238E27FC236}">
                <a16:creationId xmlns:a16="http://schemas.microsoft.com/office/drawing/2014/main" id="{95A07C93-2898-DE3B-6BD9-A5F1E3BB0251}"/>
              </a:ext>
            </a:extLst>
          </p:cNvPr>
          <p:cNvSpPr/>
          <p:nvPr userDrawn="1"/>
        </p:nvSpPr>
        <p:spPr>
          <a:xfrm>
            <a:off x="7960170" y="2"/>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dpi="0" rotWithShape="1">
            <a:blip r:embed="rId2"/>
            <a:srcRect/>
            <a:stretch>
              <a:fillRect/>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a:extLst>
              <a:ext uri="{FF2B5EF4-FFF2-40B4-BE49-F238E27FC236}">
                <a16:creationId xmlns:a16="http://schemas.microsoft.com/office/drawing/2014/main" id="{17127A34-C1BA-2EB9-7A58-73A73A859AD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373665386"/>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 Image 3">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693DB3-ECF9-FDE6-893E-E1767FCE1ED4}"/>
              </a:ext>
            </a:extLst>
          </p:cNvPr>
          <p:cNvSpPr/>
          <p:nvPr userDrawn="1"/>
        </p:nvSpPr>
        <p:spPr>
          <a:xfrm>
            <a:off x="7960170" y="0"/>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5" name="Graphic 4">
            <a:extLst>
              <a:ext uri="{FF2B5EF4-FFF2-40B4-BE49-F238E27FC236}">
                <a16:creationId xmlns:a16="http://schemas.microsoft.com/office/drawing/2014/main" id="{4554D3B5-A78B-8819-04AC-654592DFD0E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3396237563"/>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 Image 4">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693DB3-ECF9-FDE6-893E-E1767FCE1ED4}"/>
              </a:ext>
            </a:extLst>
          </p:cNvPr>
          <p:cNvSpPr/>
          <p:nvPr userDrawn="1"/>
        </p:nvSpPr>
        <p:spPr>
          <a:xfrm>
            <a:off x="7960170" y="0"/>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5" name="Graphic 4">
            <a:extLst>
              <a:ext uri="{FF2B5EF4-FFF2-40B4-BE49-F238E27FC236}">
                <a16:creationId xmlns:a16="http://schemas.microsoft.com/office/drawing/2014/main" id="{AC07B3BE-D795-2D18-739D-40BC5E77A80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959146869"/>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Add Your Image">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9901646-E2D8-59E2-4F6E-820B38B56BCC}"/>
              </a:ext>
            </a:extLst>
          </p:cNvPr>
          <p:cNvSpPr>
            <a:spLocks noGrp="1"/>
          </p:cNvSpPr>
          <p:nvPr>
            <p:ph type="pic" sz="quarter" idx="12"/>
          </p:nvPr>
        </p:nvSpPr>
        <p:spPr>
          <a:xfrm>
            <a:off x="7964719" y="-4549"/>
            <a:ext cx="4240297" cy="6857999"/>
          </a:xfrm>
          <a:custGeom>
            <a:avLst/>
            <a:gdLst>
              <a:gd name="connsiteX0" fmla="*/ 0 w 4240297"/>
              <a:gd name="connsiteY0" fmla="*/ 0 h 6857999"/>
              <a:gd name="connsiteX1" fmla="*/ 4240297 w 4240297"/>
              <a:gd name="connsiteY1" fmla="*/ 0 h 6857999"/>
              <a:gd name="connsiteX2" fmla="*/ 4240297 w 4240297"/>
              <a:gd name="connsiteY2" fmla="*/ 6857999 h 6857999"/>
              <a:gd name="connsiteX3" fmla="*/ 4205936 w 4240297"/>
              <a:gd name="connsiteY3" fmla="*/ 6857999 h 6857999"/>
              <a:gd name="connsiteX4" fmla="*/ 806211 w 4240297"/>
              <a:gd name="connsiteY4" fmla="*/ 4854226 h 6857999"/>
              <a:gd name="connsiteX5" fmla="*/ 771753 w 4240297"/>
              <a:gd name="connsiteY5" fmla="*/ 4836229 h 6857999"/>
              <a:gd name="connsiteX6" fmla="*/ 738372 w 4240297"/>
              <a:gd name="connsiteY6" fmla="*/ 4814242 h 6857999"/>
              <a:gd name="connsiteX7" fmla="*/ 725102 w 4240297"/>
              <a:gd name="connsiteY7" fmla="*/ 4806421 h 6857999"/>
              <a:gd name="connsiteX8" fmla="*/ 726498 w 4240297"/>
              <a:gd name="connsiteY8" fmla="*/ 4806421 h 6857999"/>
              <a:gd name="connsiteX9" fmla="*/ 650166 w 4240297"/>
              <a:gd name="connsiteY9" fmla="*/ 4756144 h 6857999"/>
              <a:gd name="connsiteX10" fmla="*/ 0 w 4240297"/>
              <a:gd name="connsiteY10" fmla="*/ 3430368 h 6857999"/>
              <a:gd name="connsiteX11" fmla="*/ 64 w 4240297"/>
              <a:gd name="connsiteY11" fmla="*/ 3429000 h 6857999"/>
              <a:gd name="connsiteX12" fmla="*/ 0 w 4240297"/>
              <a:gd name="connsiteY12" fmla="*/ 34290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7" h="6857999">
                <a:moveTo>
                  <a:pt x="0" y="0"/>
                </a:moveTo>
                <a:lnTo>
                  <a:pt x="4240297" y="0"/>
                </a:lnTo>
                <a:lnTo>
                  <a:pt x="4240297" y="6857999"/>
                </a:lnTo>
                <a:lnTo>
                  <a:pt x="4205936" y="6857999"/>
                </a:lnTo>
                <a:lnTo>
                  <a:pt x="806211" y="4854226"/>
                </a:lnTo>
                <a:lnTo>
                  <a:pt x="771753" y="4836229"/>
                </a:lnTo>
                <a:lnTo>
                  <a:pt x="738372" y="4814242"/>
                </a:lnTo>
                <a:lnTo>
                  <a:pt x="725102" y="4806421"/>
                </a:lnTo>
                <a:lnTo>
                  <a:pt x="726498" y="4806421"/>
                </a:lnTo>
                <a:lnTo>
                  <a:pt x="650166" y="4756144"/>
                </a:lnTo>
                <a:cubicBezTo>
                  <a:pt x="257903" y="4468823"/>
                  <a:pt x="0" y="3982249"/>
                  <a:pt x="0" y="3430368"/>
                </a:cubicBezTo>
                <a:lnTo>
                  <a:pt x="64" y="3429000"/>
                </a:lnTo>
                <a:lnTo>
                  <a:pt x="0" y="3429000"/>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sz="1800">
                <a:solidFill>
                  <a:schemeClr val="bg2"/>
                </a:solidFill>
              </a:defRPr>
            </a:lvl1pPr>
          </a:lstStyle>
          <a:p>
            <a:r>
              <a:rPr lang="en-GB"/>
              <a:t>Click icon to add picture</a:t>
            </a:r>
            <a:endParaRPr lang="en-US"/>
          </a:p>
        </p:txBody>
      </p:sp>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5" name="Graphic 4">
            <a:extLst>
              <a:ext uri="{FF2B5EF4-FFF2-40B4-BE49-F238E27FC236}">
                <a16:creationId xmlns:a16="http://schemas.microsoft.com/office/drawing/2014/main" id="{9B477097-F737-55A1-7753-80463BFB579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3716813329"/>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 Blue">
    <p:bg>
      <p:bgPr>
        <a:gradFill flip="none" rotWithShape="1">
          <a:gsLst>
            <a:gs pos="50000">
              <a:schemeClr val="tx2"/>
            </a:gs>
            <a:gs pos="100000">
              <a:srgbClr val="10037C"/>
            </a:gs>
          </a:gsLst>
          <a:lin ang="10800000" scaled="0"/>
          <a:tileRect/>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5C78EB1-C0D8-1F0C-5513-8813F862C01A}"/>
              </a:ext>
            </a:extLst>
          </p:cNvPr>
          <p:cNvSpPr>
            <a:spLocks noGrp="1"/>
          </p:cNvSpPr>
          <p:nvPr>
            <p:ph type="title"/>
          </p:nvPr>
        </p:nvSpPr>
        <p:spPr>
          <a:xfrm>
            <a:off x="831850" y="1828800"/>
            <a:ext cx="10902950"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262A644C-764F-AE68-54DE-F9C7659926F4}"/>
              </a:ext>
            </a:extLst>
          </p:cNvPr>
          <p:cNvSpPr>
            <a:spLocks noGrp="1"/>
          </p:cNvSpPr>
          <p:nvPr>
            <p:ph type="body" idx="1"/>
          </p:nvPr>
        </p:nvSpPr>
        <p:spPr>
          <a:xfrm>
            <a:off x="831850" y="5357813"/>
            <a:ext cx="10902950" cy="1042988"/>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3" name="Graphic 2">
            <a:extLst>
              <a:ext uri="{FF2B5EF4-FFF2-40B4-BE49-F238E27FC236}">
                <a16:creationId xmlns:a16="http://schemas.microsoft.com/office/drawing/2014/main" id="{71CA60FC-B4B9-6C77-F18E-DC1AC957D05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2351399830"/>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 Navy">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5C78EB1-C0D8-1F0C-5513-8813F862C01A}"/>
              </a:ext>
            </a:extLst>
          </p:cNvPr>
          <p:cNvSpPr>
            <a:spLocks noGrp="1"/>
          </p:cNvSpPr>
          <p:nvPr>
            <p:ph type="title"/>
          </p:nvPr>
        </p:nvSpPr>
        <p:spPr>
          <a:xfrm>
            <a:off x="831850" y="1828800"/>
            <a:ext cx="10902950"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en-GB"/>
              <a:t>Click to edit Master title style</a:t>
            </a:r>
            <a:endParaRPr lang="en-US"/>
          </a:p>
        </p:txBody>
      </p:sp>
      <p:sp>
        <p:nvSpPr>
          <p:cNvPr id="5" name="Text Placeholder 2">
            <a:extLst>
              <a:ext uri="{FF2B5EF4-FFF2-40B4-BE49-F238E27FC236}">
                <a16:creationId xmlns:a16="http://schemas.microsoft.com/office/drawing/2014/main" id="{262A644C-764F-AE68-54DE-F9C7659926F4}"/>
              </a:ext>
            </a:extLst>
          </p:cNvPr>
          <p:cNvSpPr>
            <a:spLocks noGrp="1"/>
          </p:cNvSpPr>
          <p:nvPr>
            <p:ph type="body" idx="1"/>
          </p:nvPr>
        </p:nvSpPr>
        <p:spPr>
          <a:xfrm>
            <a:off x="831850" y="5357813"/>
            <a:ext cx="10902950" cy="1042988"/>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pic>
        <p:nvPicPr>
          <p:cNvPr id="3" name="Graphic 2">
            <a:extLst>
              <a:ext uri="{FF2B5EF4-FFF2-40B4-BE49-F238E27FC236}">
                <a16:creationId xmlns:a16="http://schemas.microsoft.com/office/drawing/2014/main" id="{E32F2700-9EFE-9D3A-578D-7E356776508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4201733472"/>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Content - Light">
    <p:spTree>
      <p:nvGrpSpPr>
        <p:cNvPr id="1" name=""/>
        <p:cNvGrpSpPr/>
        <p:nvPr/>
      </p:nvGrpSpPr>
      <p:grpSpPr>
        <a:xfrm>
          <a:off x="0" y="0"/>
          <a:ext cx="0" cy="0"/>
          <a:chOff x="0" y="0"/>
          <a:chExt cx="0" cy="0"/>
        </a:xfrm>
      </p:grpSpPr>
      <p:sp>
        <p:nvSpPr>
          <p:cNvPr id="17" name="Footer Placeholder 4">
            <a:extLst>
              <a:ext uri="{FF2B5EF4-FFF2-40B4-BE49-F238E27FC236}">
                <a16:creationId xmlns:a16="http://schemas.microsoft.com/office/drawing/2014/main" id="{8F67123C-49B5-B1CE-2889-75CABDB49E02}"/>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18" name="Slide Number Placeholder 5">
            <a:extLst>
              <a:ext uri="{FF2B5EF4-FFF2-40B4-BE49-F238E27FC236}">
                <a16:creationId xmlns:a16="http://schemas.microsoft.com/office/drawing/2014/main" id="{58C0EAEF-8D80-FC51-7837-72F529DA8B15}"/>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6" name="Title 5">
            <a:extLst>
              <a:ext uri="{FF2B5EF4-FFF2-40B4-BE49-F238E27FC236}">
                <a16:creationId xmlns:a16="http://schemas.microsoft.com/office/drawing/2014/main" id="{DB9AD71C-3549-957F-4046-B51D00360314}"/>
              </a:ext>
            </a:extLst>
          </p:cNvPr>
          <p:cNvSpPr>
            <a:spLocks noGrp="1"/>
          </p:cNvSpPr>
          <p:nvPr>
            <p:ph type="title" hasCustomPrompt="1"/>
          </p:nvPr>
        </p:nvSpPr>
        <p:spPr>
          <a:xfrm>
            <a:off x="457199" y="466676"/>
            <a:ext cx="11277601" cy="446084"/>
          </a:xfrm>
        </p:spPr>
        <p:txBody>
          <a:bodyPr/>
          <a:lstStyle>
            <a:lvl1pPr>
              <a:defRPr sz="3200" spc="-50" baseline="0">
                <a:solidFill>
                  <a:schemeClr val="tx2"/>
                </a:solidFill>
              </a:defRPr>
            </a:lvl1pPr>
          </a:lstStyle>
          <a:p>
            <a:r>
              <a:rPr lang="en-US"/>
              <a:t>Click to add title</a:t>
            </a:r>
          </a:p>
        </p:txBody>
      </p:sp>
      <p:sp>
        <p:nvSpPr>
          <p:cNvPr id="7" name="Text Placeholder 6">
            <a:extLst>
              <a:ext uri="{FF2B5EF4-FFF2-40B4-BE49-F238E27FC236}">
                <a16:creationId xmlns:a16="http://schemas.microsoft.com/office/drawing/2014/main" id="{419F2A77-9BE4-F3B1-6206-1475D5C86FF8}"/>
              </a:ext>
            </a:extLst>
          </p:cNvPr>
          <p:cNvSpPr>
            <a:spLocks noGrp="1"/>
          </p:cNvSpPr>
          <p:nvPr>
            <p:ph type="body" sz="quarter" idx="10"/>
          </p:nvPr>
        </p:nvSpPr>
        <p:spPr>
          <a:xfrm>
            <a:off x="457199" y="1600199"/>
            <a:ext cx="11277601" cy="47024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Graphic 4">
            <a:extLst>
              <a:ext uri="{FF2B5EF4-FFF2-40B4-BE49-F238E27FC236}">
                <a16:creationId xmlns:a16="http://schemas.microsoft.com/office/drawing/2014/main" id="{B1FF721A-1B21-4DCC-56F6-88E02ED45D8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3815135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hield Right - Large - Light">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B105D31-7EEF-58CD-0B9F-5F04B369F8C4}"/>
              </a:ext>
            </a:extLst>
          </p:cNvPr>
          <p:cNvSpPr>
            <a:spLocks noGrp="1"/>
          </p:cNvSpPr>
          <p:nvPr>
            <p:ph type="pic" sz="quarter" idx="12"/>
          </p:nvPr>
        </p:nvSpPr>
        <p:spPr>
          <a:xfrm>
            <a:off x="5616674" y="-9009"/>
            <a:ext cx="6601968" cy="6876288"/>
          </a:xfrm>
          <a:custGeom>
            <a:avLst/>
            <a:gdLst>
              <a:gd name="connsiteX0" fmla="*/ 0 w 6584334"/>
              <a:gd name="connsiteY0" fmla="*/ 0 h 6857999"/>
              <a:gd name="connsiteX1" fmla="*/ 6584334 w 6584334"/>
              <a:gd name="connsiteY1" fmla="*/ 0 h 6857999"/>
              <a:gd name="connsiteX2" fmla="*/ 6584334 w 6584334"/>
              <a:gd name="connsiteY2" fmla="*/ 6857999 h 6857999"/>
              <a:gd name="connsiteX3" fmla="*/ 4560074 w 6584334"/>
              <a:gd name="connsiteY3" fmla="*/ 6857999 h 6857999"/>
              <a:gd name="connsiteX4" fmla="*/ 874094 w 6584334"/>
              <a:gd name="connsiteY4" fmla="*/ 4854226 h 6857999"/>
              <a:gd name="connsiteX5" fmla="*/ 836734 w 6584334"/>
              <a:gd name="connsiteY5" fmla="*/ 4836229 h 6857999"/>
              <a:gd name="connsiteX6" fmla="*/ 800543 w 6584334"/>
              <a:gd name="connsiteY6" fmla="*/ 4814242 h 6857999"/>
              <a:gd name="connsiteX7" fmla="*/ 786155 w 6584334"/>
              <a:gd name="connsiteY7" fmla="*/ 4806421 h 6857999"/>
              <a:gd name="connsiteX8" fmla="*/ 787669 w 6584334"/>
              <a:gd name="connsiteY8" fmla="*/ 4806421 h 6857999"/>
              <a:gd name="connsiteX9" fmla="*/ 704910 w 6584334"/>
              <a:gd name="connsiteY9" fmla="*/ 4756144 h 6857999"/>
              <a:gd name="connsiteX10" fmla="*/ 0 w 6584334"/>
              <a:gd name="connsiteY10" fmla="*/ 3430368 h 6857999"/>
              <a:gd name="connsiteX11" fmla="*/ 69 w 6584334"/>
              <a:gd name="connsiteY11" fmla="*/ 3429000 h 6857999"/>
              <a:gd name="connsiteX12" fmla="*/ 0 w 6584334"/>
              <a:gd name="connsiteY12" fmla="*/ 34290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84334" h="6857999">
                <a:moveTo>
                  <a:pt x="0" y="0"/>
                </a:moveTo>
                <a:lnTo>
                  <a:pt x="6584334" y="0"/>
                </a:lnTo>
                <a:lnTo>
                  <a:pt x="6584334" y="6857999"/>
                </a:lnTo>
                <a:lnTo>
                  <a:pt x="4560074" y="6857999"/>
                </a:lnTo>
                <a:lnTo>
                  <a:pt x="874094" y="4854226"/>
                </a:lnTo>
                <a:lnTo>
                  <a:pt x="836734" y="4836229"/>
                </a:lnTo>
                <a:lnTo>
                  <a:pt x="800543" y="4814242"/>
                </a:lnTo>
                <a:lnTo>
                  <a:pt x="786155" y="4806421"/>
                </a:lnTo>
                <a:lnTo>
                  <a:pt x="787669" y="4806421"/>
                </a:lnTo>
                <a:lnTo>
                  <a:pt x="704910" y="4756144"/>
                </a:lnTo>
                <a:cubicBezTo>
                  <a:pt x="279618" y="4468823"/>
                  <a:pt x="0" y="3982249"/>
                  <a:pt x="0" y="3430368"/>
                </a:cubicBezTo>
                <a:lnTo>
                  <a:pt x="69" y="3429000"/>
                </a:lnTo>
                <a:lnTo>
                  <a:pt x="0" y="3429000"/>
                </a:lnTo>
                <a:close/>
              </a:path>
            </a:pathLst>
          </a:custGeom>
          <a:blipFill>
            <a:blip r:embed="rId2"/>
            <a:stretch>
              <a:fillRect/>
            </a:stretch>
          </a:blipFill>
          <a:ln w="9525">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sz="1800">
                <a:solidFill>
                  <a:schemeClr val="bg2"/>
                </a:solidFill>
              </a:defRPr>
            </a:lvl1pPr>
          </a:lstStyle>
          <a:p>
            <a:r>
              <a:rPr lang="en-GB"/>
              <a:t>Click icon to add picture</a:t>
            </a:r>
            <a:endParaRPr lang="en-US"/>
          </a:p>
        </p:txBody>
      </p:sp>
      <p:sp>
        <p:nvSpPr>
          <p:cNvPr id="6" name="Footer Placeholder 4">
            <a:extLst>
              <a:ext uri="{FF2B5EF4-FFF2-40B4-BE49-F238E27FC236}">
                <a16:creationId xmlns:a16="http://schemas.microsoft.com/office/drawing/2014/main" id="{C29376C9-E3DE-E4DA-B527-C2B70CBCBDDC}"/>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7" name="Slide Number Placeholder 5">
            <a:extLst>
              <a:ext uri="{FF2B5EF4-FFF2-40B4-BE49-F238E27FC236}">
                <a16:creationId xmlns:a16="http://schemas.microsoft.com/office/drawing/2014/main" id="{22E3AEC8-0803-D4C1-7D52-0E6D68423B3E}"/>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11" name="Title 5">
            <a:extLst>
              <a:ext uri="{FF2B5EF4-FFF2-40B4-BE49-F238E27FC236}">
                <a16:creationId xmlns:a16="http://schemas.microsoft.com/office/drawing/2014/main" id="{B49A168C-1EC2-CB61-DB1B-FFC47318D6B3}"/>
              </a:ext>
            </a:extLst>
          </p:cNvPr>
          <p:cNvSpPr>
            <a:spLocks noGrp="1"/>
          </p:cNvSpPr>
          <p:nvPr>
            <p:ph type="title" hasCustomPrompt="1"/>
          </p:nvPr>
        </p:nvSpPr>
        <p:spPr>
          <a:xfrm>
            <a:off x="457200" y="466676"/>
            <a:ext cx="4993165" cy="1133524"/>
          </a:xfrm>
        </p:spPr>
        <p:txBody>
          <a:bodyPr/>
          <a:lstStyle>
            <a:lvl1pPr>
              <a:defRPr sz="3200" spc="-50" baseline="0">
                <a:solidFill>
                  <a:schemeClr val="tx2"/>
                </a:solidFill>
              </a:defRPr>
            </a:lvl1pPr>
          </a:lstStyle>
          <a:p>
            <a:r>
              <a:rPr lang="en-US"/>
              <a:t>Click to add title</a:t>
            </a:r>
          </a:p>
        </p:txBody>
      </p:sp>
      <p:sp>
        <p:nvSpPr>
          <p:cNvPr id="3" name="Text Placeholder 2">
            <a:extLst>
              <a:ext uri="{FF2B5EF4-FFF2-40B4-BE49-F238E27FC236}">
                <a16:creationId xmlns:a16="http://schemas.microsoft.com/office/drawing/2014/main" id="{67016DB7-DC6F-AF54-98CF-09B519983FC5}"/>
              </a:ext>
            </a:extLst>
          </p:cNvPr>
          <p:cNvSpPr>
            <a:spLocks noGrp="1"/>
          </p:cNvSpPr>
          <p:nvPr>
            <p:ph type="body" sz="quarter" idx="13"/>
          </p:nvPr>
        </p:nvSpPr>
        <p:spPr>
          <a:xfrm>
            <a:off x="457200" y="1600200"/>
            <a:ext cx="4992688" cy="4702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751938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 Image 4">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693DB3-ECF9-FDE6-893E-E1767FCE1ED4}"/>
              </a:ext>
            </a:extLst>
          </p:cNvPr>
          <p:cNvSpPr/>
          <p:nvPr/>
        </p:nvSpPr>
        <p:spPr>
          <a:xfrm>
            <a:off x="7960170" y="0"/>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it-IT"/>
              <a:t>Fare clic per modificare lo stile del titolo dello schema</a:t>
            </a:r>
            <a:endParaRPr lang="en-US"/>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pic>
        <p:nvPicPr>
          <p:cNvPr id="5" name="Graphic 4">
            <a:extLst>
              <a:ext uri="{FF2B5EF4-FFF2-40B4-BE49-F238E27FC236}">
                <a16:creationId xmlns:a16="http://schemas.microsoft.com/office/drawing/2014/main" id="{AC07B3BE-D795-2D18-739D-40BC5E77A80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2293396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hield Right - Small - Light">
    <p:bg>
      <p:bgPr>
        <a:solidFill>
          <a:schemeClr val="bg1"/>
        </a:solidFill>
        <a:effectLst/>
      </p:bgPr>
    </p:bg>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C29376C9-E3DE-E4DA-B527-C2B70CBCBDDC}"/>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7" name="Slide Number Placeholder 5">
            <a:extLst>
              <a:ext uri="{FF2B5EF4-FFF2-40B4-BE49-F238E27FC236}">
                <a16:creationId xmlns:a16="http://schemas.microsoft.com/office/drawing/2014/main" id="{22E3AEC8-0803-D4C1-7D52-0E6D68423B3E}"/>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11" name="Title 5">
            <a:extLst>
              <a:ext uri="{FF2B5EF4-FFF2-40B4-BE49-F238E27FC236}">
                <a16:creationId xmlns:a16="http://schemas.microsoft.com/office/drawing/2014/main" id="{B49A168C-1EC2-CB61-DB1B-FFC47318D6B3}"/>
              </a:ext>
            </a:extLst>
          </p:cNvPr>
          <p:cNvSpPr>
            <a:spLocks noGrp="1"/>
          </p:cNvSpPr>
          <p:nvPr>
            <p:ph type="title" hasCustomPrompt="1"/>
          </p:nvPr>
        </p:nvSpPr>
        <p:spPr>
          <a:xfrm>
            <a:off x="457200" y="466676"/>
            <a:ext cx="7704833" cy="446084"/>
          </a:xfrm>
        </p:spPr>
        <p:txBody>
          <a:bodyPr/>
          <a:lstStyle>
            <a:lvl1pPr>
              <a:defRPr sz="3200" spc="-50" baseline="0">
                <a:solidFill>
                  <a:schemeClr val="tx2"/>
                </a:solidFill>
              </a:defRPr>
            </a:lvl1pPr>
          </a:lstStyle>
          <a:p>
            <a:r>
              <a:rPr lang="en-US"/>
              <a:t>Click to add title</a:t>
            </a:r>
          </a:p>
        </p:txBody>
      </p:sp>
      <p:sp>
        <p:nvSpPr>
          <p:cNvPr id="2" name="Picture Placeholder 1">
            <a:extLst>
              <a:ext uri="{FF2B5EF4-FFF2-40B4-BE49-F238E27FC236}">
                <a16:creationId xmlns:a16="http://schemas.microsoft.com/office/drawing/2014/main" id="{9B4BDC39-EC0B-795E-818D-54DC0C575405}"/>
              </a:ext>
            </a:extLst>
          </p:cNvPr>
          <p:cNvSpPr>
            <a:spLocks noGrp="1"/>
          </p:cNvSpPr>
          <p:nvPr>
            <p:ph type="pic" sz="quarter" idx="12"/>
          </p:nvPr>
        </p:nvSpPr>
        <p:spPr>
          <a:xfrm>
            <a:off x="8402191" y="-4549"/>
            <a:ext cx="3798817" cy="6618046"/>
          </a:xfrm>
          <a:custGeom>
            <a:avLst/>
            <a:gdLst>
              <a:gd name="connsiteX0" fmla="*/ 0 w 3798817"/>
              <a:gd name="connsiteY0" fmla="*/ 0 h 6618046"/>
              <a:gd name="connsiteX1" fmla="*/ 3798817 w 3798817"/>
              <a:gd name="connsiteY1" fmla="*/ 0 h 6618046"/>
              <a:gd name="connsiteX2" fmla="*/ 3798817 w 3798817"/>
              <a:gd name="connsiteY2" fmla="*/ 6618046 h 6618046"/>
              <a:gd name="connsiteX3" fmla="*/ 806211 w 3798817"/>
              <a:gd name="connsiteY3" fmla="*/ 4854226 h 6618046"/>
              <a:gd name="connsiteX4" fmla="*/ 771753 w 3798817"/>
              <a:gd name="connsiteY4" fmla="*/ 4836229 h 6618046"/>
              <a:gd name="connsiteX5" fmla="*/ 738372 w 3798817"/>
              <a:gd name="connsiteY5" fmla="*/ 4814242 h 6618046"/>
              <a:gd name="connsiteX6" fmla="*/ 725102 w 3798817"/>
              <a:gd name="connsiteY6" fmla="*/ 4806421 h 6618046"/>
              <a:gd name="connsiteX7" fmla="*/ 726498 w 3798817"/>
              <a:gd name="connsiteY7" fmla="*/ 4806421 h 6618046"/>
              <a:gd name="connsiteX8" fmla="*/ 650166 w 3798817"/>
              <a:gd name="connsiteY8" fmla="*/ 4756144 h 6618046"/>
              <a:gd name="connsiteX9" fmla="*/ 0 w 3798817"/>
              <a:gd name="connsiteY9" fmla="*/ 3430368 h 6618046"/>
              <a:gd name="connsiteX10" fmla="*/ 64 w 3798817"/>
              <a:gd name="connsiteY10" fmla="*/ 3429000 h 6618046"/>
              <a:gd name="connsiteX11" fmla="*/ 0 w 3798817"/>
              <a:gd name="connsiteY11" fmla="*/ 3429000 h 661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8817" h="6618046">
                <a:moveTo>
                  <a:pt x="0" y="0"/>
                </a:moveTo>
                <a:lnTo>
                  <a:pt x="3798817" y="0"/>
                </a:lnTo>
                <a:lnTo>
                  <a:pt x="3798817" y="6618046"/>
                </a:lnTo>
                <a:lnTo>
                  <a:pt x="806211" y="4854226"/>
                </a:lnTo>
                <a:lnTo>
                  <a:pt x="771753" y="4836229"/>
                </a:lnTo>
                <a:lnTo>
                  <a:pt x="738372" y="4814242"/>
                </a:lnTo>
                <a:lnTo>
                  <a:pt x="725102" y="4806421"/>
                </a:lnTo>
                <a:lnTo>
                  <a:pt x="726498" y="4806421"/>
                </a:lnTo>
                <a:lnTo>
                  <a:pt x="650166" y="4756144"/>
                </a:lnTo>
                <a:cubicBezTo>
                  <a:pt x="257903" y="4468823"/>
                  <a:pt x="0" y="3982249"/>
                  <a:pt x="0" y="3430368"/>
                </a:cubicBezTo>
                <a:lnTo>
                  <a:pt x="64" y="3429000"/>
                </a:lnTo>
                <a:lnTo>
                  <a:pt x="0" y="3429000"/>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sz="1800">
                <a:solidFill>
                  <a:schemeClr val="bg2"/>
                </a:solidFill>
              </a:defRPr>
            </a:lvl1pPr>
          </a:lstStyle>
          <a:p>
            <a:r>
              <a:rPr lang="en-GB"/>
              <a:t>Click icon to add picture</a:t>
            </a:r>
            <a:endParaRPr lang="en-US"/>
          </a:p>
        </p:txBody>
      </p:sp>
      <p:sp>
        <p:nvSpPr>
          <p:cNvPr id="5" name="Text Placeholder 2">
            <a:extLst>
              <a:ext uri="{FF2B5EF4-FFF2-40B4-BE49-F238E27FC236}">
                <a16:creationId xmlns:a16="http://schemas.microsoft.com/office/drawing/2014/main" id="{25127BAE-B773-9CE4-CBB4-DC6488CCAC69}"/>
              </a:ext>
            </a:extLst>
          </p:cNvPr>
          <p:cNvSpPr>
            <a:spLocks noGrp="1"/>
          </p:cNvSpPr>
          <p:nvPr>
            <p:ph type="body" sz="quarter" idx="14"/>
          </p:nvPr>
        </p:nvSpPr>
        <p:spPr>
          <a:xfrm>
            <a:off x="447724" y="1600200"/>
            <a:ext cx="7714309" cy="4702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Graphic 3">
            <a:extLst>
              <a:ext uri="{FF2B5EF4-FFF2-40B4-BE49-F238E27FC236}">
                <a16:creationId xmlns:a16="http://schemas.microsoft.com/office/drawing/2014/main" id="{377F9CD6-9F85-30E1-3524-C0D9CF1C15B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39856082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hield Left - Large - Light">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CA312D7-A283-8E90-143B-657FFDD4A824}"/>
              </a:ext>
            </a:extLst>
          </p:cNvPr>
          <p:cNvSpPr>
            <a:spLocks noGrp="1"/>
          </p:cNvSpPr>
          <p:nvPr>
            <p:ph type="pic" sz="quarter" idx="13"/>
          </p:nvPr>
        </p:nvSpPr>
        <p:spPr>
          <a:xfrm>
            <a:off x="-9008" y="0"/>
            <a:ext cx="6601968" cy="6876288"/>
          </a:xfrm>
          <a:custGeom>
            <a:avLst/>
            <a:gdLst>
              <a:gd name="connsiteX0" fmla="*/ 0 w 6601968"/>
              <a:gd name="connsiteY0" fmla="*/ 0 h 6876288"/>
              <a:gd name="connsiteX1" fmla="*/ 6601968 w 6601968"/>
              <a:gd name="connsiteY1" fmla="*/ 0 h 6876288"/>
              <a:gd name="connsiteX2" fmla="*/ 6601968 w 6601968"/>
              <a:gd name="connsiteY2" fmla="*/ 3438145 h 6876288"/>
              <a:gd name="connsiteX3" fmla="*/ 6601899 w 6601968"/>
              <a:gd name="connsiteY3" fmla="*/ 3438145 h 6876288"/>
              <a:gd name="connsiteX4" fmla="*/ 6601968 w 6601968"/>
              <a:gd name="connsiteY4" fmla="*/ 3439516 h 6876288"/>
              <a:gd name="connsiteX5" fmla="*/ 5895170 w 6601968"/>
              <a:gd name="connsiteY5" fmla="*/ 4768828 h 6876288"/>
              <a:gd name="connsiteX6" fmla="*/ 5812190 w 6601968"/>
              <a:gd name="connsiteY6" fmla="*/ 4819239 h 6876288"/>
              <a:gd name="connsiteX7" fmla="*/ 5813708 w 6601968"/>
              <a:gd name="connsiteY7" fmla="*/ 4819239 h 6876288"/>
              <a:gd name="connsiteX8" fmla="*/ 5799281 w 6601968"/>
              <a:gd name="connsiteY8" fmla="*/ 4827081 h 6876288"/>
              <a:gd name="connsiteX9" fmla="*/ 5762993 w 6601968"/>
              <a:gd name="connsiteY9" fmla="*/ 4849127 h 6876288"/>
              <a:gd name="connsiteX10" fmla="*/ 5725533 w 6601968"/>
              <a:gd name="connsiteY10" fmla="*/ 4867172 h 6876288"/>
              <a:gd name="connsiteX11" fmla="*/ 2029682 w 6601968"/>
              <a:gd name="connsiteY11" fmla="*/ 6876288 h 6876288"/>
              <a:gd name="connsiteX12" fmla="*/ 0 w 6601968"/>
              <a:gd name="connsiteY12" fmla="*/ 6876288 h 68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01968" h="6876288">
                <a:moveTo>
                  <a:pt x="0" y="0"/>
                </a:moveTo>
                <a:lnTo>
                  <a:pt x="6601968" y="0"/>
                </a:lnTo>
                <a:lnTo>
                  <a:pt x="6601968" y="3438145"/>
                </a:lnTo>
                <a:lnTo>
                  <a:pt x="6601899" y="3438145"/>
                </a:lnTo>
                <a:lnTo>
                  <a:pt x="6601968" y="3439516"/>
                </a:lnTo>
                <a:cubicBezTo>
                  <a:pt x="6601968" y="3992869"/>
                  <a:pt x="6321601" y="4480741"/>
                  <a:pt x="5895170" y="4768828"/>
                </a:cubicBezTo>
                <a:lnTo>
                  <a:pt x="5812190" y="4819239"/>
                </a:lnTo>
                <a:lnTo>
                  <a:pt x="5813708" y="4819239"/>
                </a:lnTo>
                <a:lnTo>
                  <a:pt x="5799281" y="4827081"/>
                </a:lnTo>
                <a:lnTo>
                  <a:pt x="5762993" y="4849127"/>
                </a:lnTo>
                <a:lnTo>
                  <a:pt x="5725533" y="4867172"/>
                </a:lnTo>
                <a:lnTo>
                  <a:pt x="2029682" y="6876288"/>
                </a:lnTo>
                <a:lnTo>
                  <a:pt x="0" y="6876288"/>
                </a:lnTo>
                <a:close/>
              </a:path>
            </a:pathLst>
          </a:custGeom>
          <a:blipFill>
            <a:blip r:embed="rId2"/>
            <a:stretch>
              <a:fillRect/>
            </a:stretch>
          </a:blipFill>
          <a:ln w="12700">
            <a:gradFill flip="none" rotWithShape="1">
              <a:gsLst>
                <a:gs pos="0">
                  <a:schemeClr val="accent5"/>
                </a:gs>
                <a:gs pos="100000">
                  <a:schemeClr val="accent5">
                    <a:alpha val="0"/>
                  </a:schemeClr>
                </a:gs>
              </a:gsLst>
              <a:lin ang="16200000" scaled="1"/>
              <a:tileRect/>
            </a:gradFill>
          </a:ln>
        </p:spPr>
        <p:txBody>
          <a:bodyPr vert="horz" wrap="square" lIns="0" tIns="0" rIns="0" bIns="548640" rtlCol="0" anchor="ctr">
            <a:noAutofit/>
          </a:bodyPr>
          <a:lstStyle>
            <a:lvl1pPr marL="45720" indent="0" algn="ctr" defTabSz="914400" rtl="0" eaLnBrk="1" latinLnBrk="0" hangingPunct="1">
              <a:lnSpc>
                <a:spcPct val="100000"/>
              </a:lnSpc>
              <a:spcBef>
                <a:spcPts val="1800"/>
              </a:spcBef>
              <a:buClr>
                <a:schemeClr val="tx2"/>
              </a:buClr>
              <a:buFont typeface="Arial" panose="020B0604020202020204" pitchFamily="34" charset="0"/>
              <a:buNone/>
              <a:defRPr lang="en-US" sz="1800" kern="1200" dirty="0" smtClean="0">
                <a:solidFill>
                  <a:schemeClr val="bg1"/>
                </a:solidFill>
                <a:latin typeface="Aptos" panose="020B0004020202020204" pitchFamily="34" charset="0"/>
                <a:ea typeface="+mn-ea"/>
                <a:cs typeface="+mn-cs"/>
              </a:defRPr>
            </a:lvl1pPr>
          </a:lstStyle>
          <a:p>
            <a:pPr marL="45720" lvl="0" indent="0" algn="ctr">
              <a:buNone/>
            </a:pPr>
            <a:r>
              <a:rPr lang="en-GB"/>
              <a:t>Click icon to add picture</a:t>
            </a:r>
            <a:endParaRPr lang="en-US"/>
          </a:p>
        </p:txBody>
      </p:sp>
      <p:pic>
        <p:nvPicPr>
          <p:cNvPr id="5" name="Graphic 4">
            <a:extLst>
              <a:ext uri="{FF2B5EF4-FFF2-40B4-BE49-F238E27FC236}">
                <a16:creationId xmlns:a16="http://schemas.microsoft.com/office/drawing/2014/main" id="{EB9EC520-2ECA-F7E2-3C87-3C6536F3AED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85183" y="6495555"/>
            <a:ext cx="1449617" cy="138551"/>
          </a:xfrm>
          <a:prstGeom prst="rect">
            <a:avLst/>
          </a:prstGeom>
          <a:effectLst/>
        </p:spPr>
      </p:pic>
      <p:sp>
        <p:nvSpPr>
          <p:cNvPr id="4" name="Title 5">
            <a:extLst>
              <a:ext uri="{FF2B5EF4-FFF2-40B4-BE49-F238E27FC236}">
                <a16:creationId xmlns:a16="http://schemas.microsoft.com/office/drawing/2014/main" id="{AA3350E1-99A9-2B0D-0722-EA6A60DDE1FC}"/>
              </a:ext>
            </a:extLst>
          </p:cNvPr>
          <p:cNvSpPr>
            <a:spLocks noGrp="1"/>
          </p:cNvSpPr>
          <p:nvPr>
            <p:ph type="title" hasCustomPrompt="1"/>
          </p:nvPr>
        </p:nvSpPr>
        <p:spPr>
          <a:xfrm>
            <a:off x="6836735" y="466676"/>
            <a:ext cx="5066414" cy="1132640"/>
          </a:xfrm>
        </p:spPr>
        <p:txBody>
          <a:bodyPr/>
          <a:lstStyle>
            <a:lvl1pPr>
              <a:defRPr sz="3200" spc="-50" baseline="0">
                <a:solidFill>
                  <a:schemeClr val="tx2"/>
                </a:solidFill>
              </a:defRPr>
            </a:lvl1pPr>
          </a:lstStyle>
          <a:p>
            <a:r>
              <a:rPr lang="en-US"/>
              <a:t>Click to add title</a:t>
            </a:r>
          </a:p>
        </p:txBody>
      </p:sp>
      <p:sp>
        <p:nvSpPr>
          <p:cNvPr id="2" name="Text Placeholder 2">
            <a:extLst>
              <a:ext uri="{FF2B5EF4-FFF2-40B4-BE49-F238E27FC236}">
                <a16:creationId xmlns:a16="http://schemas.microsoft.com/office/drawing/2014/main" id="{4EC1B168-FF74-96E6-6DFE-EAF404DF1411}"/>
              </a:ext>
            </a:extLst>
          </p:cNvPr>
          <p:cNvSpPr>
            <a:spLocks noGrp="1"/>
          </p:cNvSpPr>
          <p:nvPr>
            <p:ph type="body" sz="quarter" idx="14"/>
          </p:nvPr>
        </p:nvSpPr>
        <p:spPr>
          <a:xfrm>
            <a:off x="6836735" y="1600200"/>
            <a:ext cx="5066414" cy="4702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Graphic 2">
            <a:extLst>
              <a:ext uri="{FF2B5EF4-FFF2-40B4-BE49-F238E27FC236}">
                <a16:creationId xmlns:a16="http://schemas.microsoft.com/office/drawing/2014/main" id="{88C87313-0487-3E74-2FE2-037EEA2AC2C8}"/>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569078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hield Left - Small - Light">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DDC057-8C27-307A-DC20-2AF06A395012}"/>
              </a:ext>
            </a:extLst>
          </p:cNvPr>
          <p:cNvSpPr>
            <a:spLocks noGrp="1"/>
          </p:cNvSpPr>
          <p:nvPr>
            <p:ph type="pic" sz="quarter" idx="10"/>
          </p:nvPr>
        </p:nvSpPr>
        <p:spPr>
          <a:xfrm>
            <a:off x="-13511" y="-9007"/>
            <a:ext cx="3812329" cy="6463165"/>
          </a:xfrm>
          <a:custGeom>
            <a:avLst/>
            <a:gdLst>
              <a:gd name="connsiteX0" fmla="*/ 0 w 3812329"/>
              <a:gd name="connsiteY0" fmla="*/ 0 h 6463165"/>
              <a:gd name="connsiteX1" fmla="*/ 3812329 w 3812329"/>
              <a:gd name="connsiteY1" fmla="*/ 0 h 6463165"/>
              <a:gd name="connsiteX2" fmla="*/ 3812329 w 3812329"/>
              <a:gd name="connsiteY2" fmla="*/ 3438145 h 6463165"/>
              <a:gd name="connsiteX3" fmla="*/ 3812260 w 3812329"/>
              <a:gd name="connsiteY3" fmla="*/ 3438145 h 6463165"/>
              <a:gd name="connsiteX4" fmla="*/ 3812329 w 3812329"/>
              <a:gd name="connsiteY4" fmla="*/ 3439516 h 6463165"/>
              <a:gd name="connsiteX5" fmla="*/ 3105531 w 3812329"/>
              <a:gd name="connsiteY5" fmla="*/ 4768828 h 6463165"/>
              <a:gd name="connsiteX6" fmla="*/ 3022551 w 3812329"/>
              <a:gd name="connsiteY6" fmla="*/ 4819239 h 6463165"/>
              <a:gd name="connsiteX7" fmla="*/ 3024069 w 3812329"/>
              <a:gd name="connsiteY7" fmla="*/ 4819239 h 6463165"/>
              <a:gd name="connsiteX8" fmla="*/ 3009642 w 3812329"/>
              <a:gd name="connsiteY8" fmla="*/ 4827081 h 6463165"/>
              <a:gd name="connsiteX9" fmla="*/ 2973354 w 3812329"/>
              <a:gd name="connsiteY9" fmla="*/ 4849127 h 6463165"/>
              <a:gd name="connsiteX10" fmla="*/ 2935894 w 3812329"/>
              <a:gd name="connsiteY10" fmla="*/ 4867172 h 6463165"/>
              <a:gd name="connsiteX11" fmla="*/ 0 w 3812329"/>
              <a:gd name="connsiteY11" fmla="*/ 6463165 h 646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2329" h="6463165">
                <a:moveTo>
                  <a:pt x="0" y="0"/>
                </a:moveTo>
                <a:lnTo>
                  <a:pt x="3812329" y="0"/>
                </a:lnTo>
                <a:lnTo>
                  <a:pt x="3812329" y="3438145"/>
                </a:lnTo>
                <a:lnTo>
                  <a:pt x="3812260" y="3438145"/>
                </a:lnTo>
                <a:lnTo>
                  <a:pt x="3812329" y="3439516"/>
                </a:lnTo>
                <a:cubicBezTo>
                  <a:pt x="3812329" y="3992869"/>
                  <a:pt x="3531962" y="4480741"/>
                  <a:pt x="3105531" y="4768828"/>
                </a:cubicBezTo>
                <a:lnTo>
                  <a:pt x="3022551" y="4819239"/>
                </a:lnTo>
                <a:lnTo>
                  <a:pt x="3024069" y="4819239"/>
                </a:lnTo>
                <a:lnTo>
                  <a:pt x="3009642" y="4827081"/>
                </a:lnTo>
                <a:lnTo>
                  <a:pt x="2973354" y="4849127"/>
                </a:lnTo>
                <a:lnTo>
                  <a:pt x="2935894" y="4867172"/>
                </a:lnTo>
                <a:lnTo>
                  <a:pt x="0" y="6463165"/>
                </a:lnTo>
                <a:close/>
              </a:path>
            </a:pathLst>
          </a:custGeom>
          <a:blipFill>
            <a:blip r:embed="rId2"/>
            <a:stretch>
              <a:fillRect/>
            </a:stretch>
          </a:blipFill>
          <a:ln w="12700">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a:solidFill>
                  <a:schemeClr val="bg1"/>
                </a:solidFill>
              </a:defRPr>
            </a:lvl1pPr>
          </a:lstStyle>
          <a:p>
            <a:r>
              <a:rPr lang="en-GB"/>
              <a:t>Click icon to add picture</a:t>
            </a:r>
            <a:endParaRPr lang="en-US"/>
          </a:p>
        </p:txBody>
      </p:sp>
      <p:pic>
        <p:nvPicPr>
          <p:cNvPr id="5" name="Graphic 4">
            <a:extLst>
              <a:ext uri="{FF2B5EF4-FFF2-40B4-BE49-F238E27FC236}">
                <a16:creationId xmlns:a16="http://schemas.microsoft.com/office/drawing/2014/main" id="{EB9EC520-2ECA-F7E2-3C87-3C6536F3AED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85183" y="6495555"/>
            <a:ext cx="1449617" cy="138551"/>
          </a:xfrm>
          <a:prstGeom prst="rect">
            <a:avLst/>
          </a:prstGeom>
          <a:effectLst/>
        </p:spPr>
      </p:pic>
      <p:sp>
        <p:nvSpPr>
          <p:cNvPr id="4" name="Title 5">
            <a:extLst>
              <a:ext uri="{FF2B5EF4-FFF2-40B4-BE49-F238E27FC236}">
                <a16:creationId xmlns:a16="http://schemas.microsoft.com/office/drawing/2014/main" id="{AA3350E1-99A9-2B0D-0722-EA6A60DDE1FC}"/>
              </a:ext>
            </a:extLst>
          </p:cNvPr>
          <p:cNvSpPr>
            <a:spLocks noGrp="1"/>
          </p:cNvSpPr>
          <p:nvPr>
            <p:ph type="title" hasCustomPrompt="1"/>
          </p:nvPr>
        </p:nvSpPr>
        <p:spPr>
          <a:xfrm>
            <a:off x="4004441" y="466676"/>
            <a:ext cx="7898708" cy="446084"/>
          </a:xfrm>
        </p:spPr>
        <p:txBody>
          <a:bodyPr/>
          <a:lstStyle>
            <a:lvl1pPr>
              <a:defRPr sz="3200" spc="-50" baseline="0">
                <a:solidFill>
                  <a:schemeClr val="tx2"/>
                </a:solidFill>
              </a:defRPr>
            </a:lvl1pPr>
          </a:lstStyle>
          <a:p>
            <a:r>
              <a:rPr lang="en-US"/>
              <a:t>Click to add title</a:t>
            </a:r>
          </a:p>
        </p:txBody>
      </p:sp>
      <p:sp>
        <p:nvSpPr>
          <p:cNvPr id="2" name="Footer Placeholder 4">
            <a:extLst>
              <a:ext uri="{FF2B5EF4-FFF2-40B4-BE49-F238E27FC236}">
                <a16:creationId xmlns:a16="http://schemas.microsoft.com/office/drawing/2014/main" id="{D7924CCD-3AAF-3DA1-F15F-C08A2D110EE1}"/>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7" name="Slide Number Placeholder 5">
            <a:extLst>
              <a:ext uri="{FF2B5EF4-FFF2-40B4-BE49-F238E27FC236}">
                <a16:creationId xmlns:a16="http://schemas.microsoft.com/office/drawing/2014/main" id="{C2ABC922-5CBC-A1DE-F8D1-403A37E27704}"/>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8" name="Text Placeholder 2">
            <a:extLst>
              <a:ext uri="{FF2B5EF4-FFF2-40B4-BE49-F238E27FC236}">
                <a16:creationId xmlns:a16="http://schemas.microsoft.com/office/drawing/2014/main" id="{D19F08BE-BE92-7C0B-A93F-5A8827A7764F}"/>
              </a:ext>
            </a:extLst>
          </p:cNvPr>
          <p:cNvSpPr>
            <a:spLocks noGrp="1"/>
          </p:cNvSpPr>
          <p:nvPr>
            <p:ph type="body" sz="quarter" idx="14"/>
          </p:nvPr>
        </p:nvSpPr>
        <p:spPr>
          <a:xfrm>
            <a:off x="4004441" y="1600200"/>
            <a:ext cx="7898708" cy="4702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Graphic 2">
            <a:extLst>
              <a:ext uri="{FF2B5EF4-FFF2-40B4-BE49-F238E27FC236}">
                <a16:creationId xmlns:a16="http://schemas.microsoft.com/office/drawing/2014/main" id="{738A348B-889D-8478-3476-7467D86DB83C}"/>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3592847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 Light">
    <p:spTree>
      <p:nvGrpSpPr>
        <p:cNvPr id="1" name=""/>
        <p:cNvGrpSpPr/>
        <p:nvPr/>
      </p:nvGrpSpPr>
      <p:grpSpPr>
        <a:xfrm>
          <a:off x="0" y="0"/>
          <a:ext cx="0" cy="0"/>
          <a:chOff x="0" y="0"/>
          <a:chExt cx="0" cy="0"/>
        </a:xfrm>
      </p:grpSpPr>
      <p:sp>
        <p:nvSpPr>
          <p:cNvPr id="17" name="Footer Placeholder 4">
            <a:extLst>
              <a:ext uri="{FF2B5EF4-FFF2-40B4-BE49-F238E27FC236}">
                <a16:creationId xmlns:a16="http://schemas.microsoft.com/office/drawing/2014/main" id="{8F67123C-49B5-B1CE-2889-75CABDB49E02}"/>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18" name="Slide Number Placeholder 5">
            <a:extLst>
              <a:ext uri="{FF2B5EF4-FFF2-40B4-BE49-F238E27FC236}">
                <a16:creationId xmlns:a16="http://schemas.microsoft.com/office/drawing/2014/main" id="{58C0EAEF-8D80-FC51-7837-72F529DA8B15}"/>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6" name="Title 5">
            <a:extLst>
              <a:ext uri="{FF2B5EF4-FFF2-40B4-BE49-F238E27FC236}">
                <a16:creationId xmlns:a16="http://schemas.microsoft.com/office/drawing/2014/main" id="{DB9AD71C-3549-957F-4046-B51D00360314}"/>
              </a:ext>
            </a:extLst>
          </p:cNvPr>
          <p:cNvSpPr>
            <a:spLocks noGrp="1"/>
          </p:cNvSpPr>
          <p:nvPr>
            <p:ph type="title" hasCustomPrompt="1"/>
          </p:nvPr>
        </p:nvSpPr>
        <p:spPr>
          <a:xfrm>
            <a:off x="457199" y="466676"/>
            <a:ext cx="11277601" cy="446084"/>
          </a:xfrm>
        </p:spPr>
        <p:txBody>
          <a:bodyPr/>
          <a:lstStyle>
            <a:lvl1pPr>
              <a:defRPr sz="3200" spc="-50" baseline="0">
                <a:solidFill>
                  <a:schemeClr val="tx2"/>
                </a:solidFill>
              </a:defRPr>
            </a:lvl1pPr>
          </a:lstStyle>
          <a:p>
            <a:r>
              <a:rPr lang="en-US"/>
              <a:t>Click to add title</a:t>
            </a:r>
          </a:p>
        </p:txBody>
      </p:sp>
      <p:pic>
        <p:nvPicPr>
          <p:cNvPr id="2" name="Graphic 1">
            <a:extLst>
              <a:ext uri="{FF2B5EF4-FFF2-40B4-BE49-F238E27FC236}">
                <a16:creationId xmlns:a16="http://schemas.microsoft.com/office/drawing/2014/main" id="{78302384-0A45-5DB1-03D8-A4F37827D1D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4864750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eadshots and Photos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en-GB"/>
              <a:t>Click to edit Master title style</a:t>
            </a:r>
            <a:endParaRPr lang="en-US"/>
          </a:p>
        </p:txBody>
      </p:sp>
      <p:sp>
        <p:nvSpPr>
          <p:cNvPr id="11" name="Picture Placeholder 10">
            <a:extLst>
              <a:ext uri="{FF2B5EF4-FFF2-40B4-BE49-F238E27FC236}">
                <a16:creationId xmlns:a16="http://schemas.microsoft.com/office/drawing/2014/main" id="{EA86A7A2-31AA-A826-14E9-1F0D5C6AA853}"/>
              </a:ext>
            </a:extLst>
          </p:cNvPr>
          <p:cNvSpPr>
            <a:spLocks noGrp="1"/>
          </p:cNvSpPr>
          <p:nvPr>
            <p:ph type="pic" sz="quarter" idx="10" hasCustomPrompt="1"/>
          </p:nvPr>
        </p:nvSpPr>
        <p:spPr>
          <a:xfrm>
            <a:off x="693740" y="2078663"/>
            <a:ext cx="2402960" cy="2402960"/>
          </a:xfrm>
          <a:custGeom>
            <a:avLst/>
            <a:gdLst>
              <a:gd name="connsiteX0" fmla="*/ 1352993 w 2705986"/>
              <a:gd name="connsiteY0" fmla="*/ 0 h 2705986"/>
              <a:gd name="connsiteX1" fmla="*/ 2705986 w 2705986"/>
              <a:gd name="connsiteY1" fmla="*/ 1352993 h 2705986"/>
              <a:gd name="connsiteX2" fmla="*/ 1352993 w 2705986"/>
              <a:gd name="connsiteY2" fmla="*/ 2705986 h 2705986"/>
              <a:gd name="connsiteX3" fmla="*/ 0 w 2705986"/>
              <a:gd name="connsiteY3" fmla="*/ 1352993 h 2705986"/>
              <a:gd name="connsiteX4" fmla="*/ 1352993 w 2705986"/>
              <a:gd name="connsiteY4" fmla="*/ 0 h 270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86" h="2705986">
                <a:moveTo>
                  <a:pt x="1352993" y="0"/>
                </a:moveTo>
                <a:cubicBezTo>
                  <a:pt x="2100230" y="0"/>
                  <a:pt x="2705986" y="605756"/>
                  <a:pt x="2705986" y="1352993"/>
                </a:cubicBezTo>
                <a:cubicBezTo>
                  <a:pt x="2705986" y="2100230"/>
                  <a:pt x="2100230" y="2705986"/>
                  <a:pt x="1352993" y="2705986"/>
                </a:cubicBezTo>
                <a:cubicBezTo>
                  <a:pt x="605756" y="2705986"/>
                  <a:pt x="0" y="2100230"/>
                  <a:pt x="0" y="1352993"/>
                </a:cubicBezTo>
                <a:cubicBezTo>
                  <a:pt x="0" y="605756"/>
                  <a:pt x="605756" y="0"/>
                  <a:pt x="1352993" y="0"/>
                </a:cubicBezTo>
                <a:close/>
              </a:path>
            </a:pathLst>
          </a:custGeom>
          <a:solidFill>
            <a:schemeClr val="bg1"/>
          </a:solidFill>
          <a:ln w="12700">
            <a:solidFill>
              <a:schemeClr val="tx2"/>
            </a:solidFill>
          </a:ln>
          <a:effectLst>
            <a:outerShdw blurRad="101600" dist="63500" dir="5400000" algn="t"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457200" rtlCol="0" anchor="ctr"/>
          <a:lstStyle>
            <a:lvl1pPr marL="0" indent="0" algn="ctr">
              <a:buFont typeface="Arial" panose="020B0604020202020204" pitchFamily="34" charset="0"/>
              <a:buNone/>
              <a:defRPr lang="en-US" dirty="0">
                <a:solidFill>
                  <a:schemeClr val="lt1"/>
                </a:solidFill>
                <a:cs typeface="Arial" panose="020B0604020202020204" pitchFamily="34" charset="0"/>
              </a:defRPr>
            </a:lvl1pPr>
          </a:lstStyle>
          <a:p>
            <a:pPr marL="0" lvl="0" algn="ctr"/>
            <a:r>
              <a:rPr lang="en-US"/>
              <a:t>Add photo here</a:t>
            </a:r>
          </a:p>
        </p:txBody>
      </p:sp>
      <p:sp>
        <p:nvSpPr>
          <p:cNvPr id="15" name="Picture Placeholder 14">
            <a:extLst>
              <a:ext uri="{FF2B5EF4-FFF2-40B4-BE49-F238E27FC236}">
                <a16:creationId xmlns:a16="http://schemas.microsoft.com/office/drawing/2014/main" id="{9361F3B5-B159-403B-26DE-F8463A0C1FC0}"/>
              </a:ext>
            </a:extLst>
          </p:cNvPr>
          <p:cNvSpPr>
            <a:spLocks noGrp="1"/>
          </p:cNvSpPr>
          <p:nvPr>
            <p:ph type="pic" sz="quarter" idx="13" hasCustomPrompt="1"/>
          </p:nvPr>
        </p:nvSpPr>
        <p:spPr>
          <a:xfrm>
            <a:off x="3420991" y="2078663"/>
            <a:ext cx="2402960" cy="2402960"/>
          </a:xfrm>
          <a:custGeom>
            <a:avLst/>
            <a:gdLst>
              <a:gd name="connsiteX0" fmla="*/ 1352993 w 2705986"/>
              <a:gd name="connsiteY0" fmla="*/ 0 h 2705986"/>
              <a:gd name="connsiteX1" fmla="*/ 2705986 w 2705986"/>
              <a:gd name="connsiteY1" fmla="*/ 1352993 h 2705986"/>
              <a:gd name="connsiteX2" fmla="*/ 1352993 w 2705986"/>
              <a:gd name="connsiteY2" fmla="*/ 2705986 h 2705986"/>
              <a:gd name="connsiteX3" fmla="*/ 0 w 2705986"/>
              <a:gd name="connsiteY3" fmla="*/ 1352993 h 2705986"/>
              <a:gd name="connsiteX4" fmla="*/ 1352993 w 2705986"/>
              <a:gd name="connsiteY4" fmla="*/ 0 h 270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86" h="2705986">
                <a:moveTo>
                  <a:pt x="1352993" y="0"/>
                </a:moveTo>
                <a:cubicBezTo>
                  <a:pt x="2100230" y="0"/>
                  <a:pt x="2705986" y="605756"/>
                  <a:pt x="2705986" y="1352993"/>
                </a:cubicBezTo>
                <a:cubicBezTo>
                  <a:pt x="2705986" y="2100230"/>
                  <a:pt x="2100230" y="2705986"/>
                  <a:pt x="1352993" y="2705986"/>
                </a:cubicBezTo>
                <a:cubicBezTo>
                  <a:pt x="605756" y="2705986"/>
                  <a:pt x="0" y="2100230"/>
                  <a:pt x="0" y="1352993"/>
                </a:cubicBezTo>
                <a:cubicBezTo>
                  <a:pt x="0" y="605756"/>
                  <a:pt x="605756" y="0"/>
                  <a:pt x="1352993" y="0"/>
                </a:cubicBezTo>
                <a:close/>
              </a:path>
            </a:pathLst>
          </a:custGeom>
          <a:solidFill>
            <a:schemeClr val="bg1"/>
          </a:solidFill>
          <a:ln w="12700">
            <a:solidFill>
              <a:schemeClr val="tx2"/>
            </a:solidFill>
          </a:ln>
          <a:effectLst>
            <a:outerShdw blurRad="101600" dist="63500" dir="5400000" algn="t"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457200" rtlCol="0" anchor="ctr"/>
          <a:lstStyle>
            <a:lvl1pPr marL="0" indent="0" algn="ctr">
              <a:buFont typeface="Arial" panose="020B0604020202020204" pitchFamily="34" charset="0"/>
              <a:buNone/>
              <a:defRPr lang="en-US" dirty="0">
                <a:solidFill>
                  <a:schemeClr val="lt1"/>
                </a:solidFill>
                <a:cs typeface="Arial" panose="020B0604020202020204" pitchFamily="34" charset="0"/>
              </a:defRPr>
            </a:lvl1pPr>
          </a:lstStyle>
          <a:p>
            <a:pPr marL="0" lvl="0" algn="ctr"/>
            <a:r>
              <a:rPr lang="en-US"/>
              <a:t>Add photo here</a:t>
            </a:r>
          </a:p>
        </p:txBody>
      </p:sp>
      <p:sp>
        <p:nvSpPr>
          <p:cNvPr id="16" name="Picture Placeholder 15">
            <a:extLst>
              <a:ext uri="{FF2B5EF4-FFF2-40B4-BE49-F238E27FC236}">
                <a16:creationId xmlns:a16="http://schemas.microsoft.com/office/drawing/2014/main" id="{F3DA7183-3A86-0023-8548-AADBEAF5BEF1}"/>
              </a:ext>
            </a:extLst>
          </p:cNvPr>
          <p:cNvSpPr>
            <a:spLocks noGrp="1"/>
          </p:cNvSpPr>
          <p:nvPr>
            <p:ph type="pic" sz="quarter" idx="14" hasCustomPrompt="1"/>
          </p:nvPr>
        </p:nvSpPr>
        <p:spPr>
          <a:xfrm>
            <a:off x="6148242" y="2078663"/>
            <a:ext cx="2402960" cy="2402960"/>
          </a:xfrm>
          <a:custGeom>
            <a:avLst/>
            <a:gdLst>
              <a:gd name="connsiteX0" fmla="*/ 1352993 w 2705986"/>
              <a:gd name="connsiteY0" fmla="*/ 0 h 2705986"/>
              <a:gd name="connsiteX1" fmla="*/ 2705986 w 2705986"/>
              <a:gd name="connsiteY1" fmla="*/ 1352993 h 2705986"/>
              <a:gd name="connsiteX2" fmla="*/ 1352993 w 2705986"/>
              <a:gd name="connsiteY2" fmla="*/ 2705986 h 2705986"/>
              <a:gd name="connsiteX3" fmla="*/ 0 w 2705986"/>
              <a:gd name="connsiteY3" fmla="*/ 1352993 h 2705986"/>
              <a:gd name="connsiteX4" fmla="*/ 1352993 w 2705986"/>
              <a:gd name="connsiteY4" fmla="*/ 0 h 270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86" h="2705986">
                <a:moveTo>
                  <a:pt x="1352993" y="0"/>
                </a:moveTo>
                <a:cubicBezTo>
                  <a:pt x="2100230" y="0"/>
                  <a:pt x="2705986" y="605756"/>
                  <a:pt x="2705986" y="1352993"/>
                </a:cubicBezTo>
                <a:cubicBezTo>
                  <a:pt x="2705986" y="2100230"/>
                  <a:pt x="2100230" y="2705986"/>
                  <a:pt x="1352993" y="2705986"/>
                </a:cubicBezTo>
                <a:cubicBezTo>
                  <a:pt x="605756" y="2705986"/>
                  <a:pt x="0" y="2100230"/>
                  <a:pt x="0" y="1352993"/>
                </a:cubicBezTo>
                <a:cubicBezTo>
                  <a:pt x="0" y="605756"/>
                  <a:pt x="605756" y="0"/>
                  <a:pt x="1352993" y="0"/>
                </a:cubicBezTo>
                <a:close/>
              </a:path>
            </a:pathLst>
          </a:custGeom>
          <a:solidFill>
            <a:schemeClr val="bg1"/>
          </a:solidFill>
          <a:ln w="12700">
            <a:solidFill>
              <a:schemeClr val="tx2"/>
            </a:solidFill>
          </a:ln>
          <a:effectLst>
            <a:outerShdw blurRad="101600" dist="63500" dir="5400000" algn="t"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457200" rtlCol="0" anchor="ctr"/>
          <a:lstStyle>
            <a:lvl1pPr marL="0" indent="0" algn="ctr">
              <a:buFont typeface="Arial" panose="020B0604020202020204" pitchFamily="34" charset="0"/>
              <a:buNone/>
              <a:defRPr lang="en-US" dirty="0">
                <a:solidFill>
                  <a:schemeClr val="lt1"/>
                </a:solidFill>
                <a:cs typeface="Arial" panose="020B0604020202020204" pitchFamily="34" charset="0"/>
              </a:defRPr>
            </a:lvl1pPr>
          </a:lstStyle>
          <a:p>
            <a:pPr marL="0" lvl="0" algn="ctr"/>
            <a:r>
              <a:rPr lang="en-US"/>
              <a:t>Add photo here</a:t>
            </a:r>
          </a:p>
        </p:txBody>
      </p:sp>
      <p:sp>
        <p:nvSpPr>
          <p:cNvPr id="17" name="Picture Placeholder 16">
            <a:extLst>
              <a:ext uri="{FF2B5EF4-FFF2-40B4-BE49-F238E27FC236}">
                <a16:creationId xmlns:a16="http://schemas.microsoft.com/office/drawing/2014/main" id="{1346BE9C-2B28-B14A-DFF9-C27670016CA0}"/>
              </a:ext>
            </a:extLst>
          </p:cNvPr>
          <p:cNvSpPr>
            <a:spLocks noGrp="1"/>
          </p:cNvSpPr>
          <p:nvPr>
            <p:ph type="pic" sz="quarter" idx="15" hasCustomPrompt="1"/>
          </p:nvPr>
        </p:nvSpPr>
        <p:spPr>
          <a:xfrm>
            <a:off x="8875493" y="2078663"/>
            <a:ext cx="2402960" cy="2402960"/>
          </a:xfrm>
          <a:custGeom>
            <a:avLst/>
            <a:gdLst>
              <a:gd name="connsiteX0" fmla="*/ 1352993 w 2705986"/>
              <a:gd name="connsiteY0" fmla="*/ 0 h 2705986"/>
              <a:gd name="connsiteX1" fmla="*/ 2705986 w 2705986"/>
              <a:gd name="connsiteY1" fmla="*/ 1352993 h 2705986"/>
              <a:gd name="connsiteX2" fmla="*/ 1352993 w 2705986"/>
              <a:gd name="connsiteY2" fmla="*/ 2705986 h 2705986"/>
              <a:gd name="connsiteX3" fmla="*/ 0 w 2705986"/>
              <a:gd name="connsiteY3" fmla="*/ 1352993 h 2705986"/>
              <a:gd name="connsiteX4" fmla="*/ 1352993 w 2705986"/>
              <a:gd name="connsiteY4" fmla="*/ 0 h 270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86" h="2705986">
                <a:moveTo>
                  <a:pt x="1352993" y="0"/>
                </a:moveTo>
                <a:cubicBezTo>
                  <a:pt x="2100230" y="0"/>
                  <a:pt x="2705986" y="605756"/>
                  <a:pt x="2705986" y="1352993"/>
                </a:cubicBezTo>
                <a:cubicBezTo>
                  <a:pt x="2705986" y="2100230"/>
                  <a:pt x="2100230" y="2705986"/>
                  <a:pt x="1352993" y="2705986"/>
                </a:cubicBezTo>
                <a:cubicBezTo>
                  <a:pt x="605756" y="2705986"/>
                  <a:pt x="0" y="2100230"/>
                  <a:pt x="0" y="1352993"/>
                </a:cubicBezTo>
                <a:cubicBezTo>
                  <a:pt x="0" y="605756"/>
                  <a:pt x="605756" y="0"/>
                  <a:pt x="1352993" y="0"/>
                </a:cubicBezTo>
                <a:close/>
              </a:path>
            </a:pathLst>
          </a:custGeom>
          <a:solidFill>
            <a:schemeClr val="bg1"/>
          </a:solidFill>
          <a:ln w="12700">
            <a:solidFill>
              <a:schemeClr val="tx2"/>
            </a:solidFill>
          </a:ln>
          <a:effectLst>
            <a:outerShdw blurRad="101600" dist="63500" dir="5400000" algn="t" rotWithShape="0">
              <a:prstClr val="black">
                <a:alpha val="14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457200" rtlCol="0" anchor="ctr"/>
          <a:lstStyle>
            <a:lvl1pPr marL="0" indent="0" algn="ctr">
              <a:buFont typeface="Arial" panose="020B0604020202020204" pitchFamily="34" charset="0"/>
              <a:buNone/>
              <a:defRPr lang="en-US" dirty="0">
                <a:solidFill>
                  <a:schemeClr val="lt1"/>
                </a:solidFill>
                <a:cs typeface="Arial" panose="020B0604020202020204" pitchFamily="34" charset="0"/>
              </a:defRPr>
            </a:lvl1pPr>
          </a:lstStyle>
          <a:p>
            <a:pPr marL="0" lvl="0" algn="ctr"/>
            <a:r>
              <a:rPr lang="en-US"/>
              <a:t>Add photo here</a:t>
            </a:r>
          </a:p>
        </p:txBody>
      </p:sp>
      <p:sp>
        <p:nvSpPr>
          <p:cNvPr id="6" name="Footer Placeholder 4">
            <a:extLst>
              <a:ext uri="{FF2B5EF4-FFF2-40B4-BE49-F238E27FC236}">
                <a16:creationId xmlns:a16="http://schemas.microsoft.com/office/drawing/2014/main" id="{144B75E1-80F5-C15E-43A9-26CE929CC26C}"/>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7" name="Slide Number Placeholder 5">
            <a:extLst>
              <a:ext uri="{FF2B5EF4-FFF2-40B4-BE49-F238E27FC236}">
                <a16:creationId xmlns:a16="http://schemas.microsoft.com/office/drawing/2014/main" id="{D2CF3E18-EAB5-82F4-3472-BDF8D50159E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pic>
        <p:nvPicPr>
          <p:cNvPr id="3" name="Graphic 2">
            <a:extLst>
              <a:ext uri="{FF2B5EF4-FFF2-40B4-BE49-F238E27FC236}">
                <a16:creationId xmlns:a16="http://schemas.microsoft.com/office/drawing/2014/main" id="{A62FF055-BBDC-4E3F-7639-B7B26FFF6C9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7860574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54107-EA90-D471-9154-2413E4BFF368}"/>
              </a:ext>
            </a:extLst>
          </p:cNvPr>
          <p:cNvSpPr>
            <a:spLocks noGrp="1"/>
          </p:cNvSpPr>
          <p:nvPr>
            <p:ph type="title"/>
          </p:nvPr>
        </p:nvSpPr>
        <p:spPr/>
        <p:txBody>
          <a:bodyPr/>
          <a:lstStyle>
            <a:lvl1pPr>
              <a:defRPr>
                <a:solidFill>
                  <a:schemeClr val="tx2"/>
                </a:solidFill>
              </a:defRPr>
            </a:lvl1pPr>
          </a:lstStyle>
          <a:p>
            <a:r>
              <a:rPr lang="en-GB"/>
              <a:t>Click to edit Master title style</a:t>
            </a:r>
            <a:endParaRPr lang="en-US"/>
          </a:p>
        </p:txBody>
      </p:sp>
      <p:sp>
        <p:nvSpPr>
          <p:cNvPr id="10" name="Footer Placeholder 4">
            <a:extLst>
              <a:ext uri="{FF2B5EF4-FFF2-40B4-BE49-F238E27FC236}">
                <a16:creationId xmlns:a16="http://schemas.microsoft.com/office/drawing/2014/main" id="{6A23EE42-2ED4-79CC-F29C-75EBD6E3235B}"/>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13" name="Slide Number Placeholder 5">
            <a:extLst>
              <a:ext uri="{FF2B5EF4-FFF2-40B4-BE49-F238E27FC236}">
                <a16:creationId xmlns:a16="http://schemas.microsoft.com/office/drawing/2014/main" id="{C9BB0A07-1EDC-9F2E-5AA8-980AB48AC8E1}"/>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3" name="Text Placeholder 2">
            <a:extLst>
              <a:ext uri="{FF2B5EF4-FFF2-40B4-BE49-F238E27FC236}">
                <a16:creationId xmlns:a16="http://schemas.microsoft.com/office/drawing/2014/main" id="{A53EDF6E-7490-7B90-875A-CFC772EC9C62}"/>
              </a:ext>
            </a:extLst>
          </p:cNvPr>
          <p:cNvSpPr>
            <a:spLocks noGrp="1"/>
          </p:cNvSpPr>
          <p:nvPr>
            <p:ph type="body" sz="quarter" idx="14"/>
          </p:nvPr>
        </p:nvSpPr>
        <p:spPr>
          <a:xfrm>
            <a:off x="457199" y="1600200"/>
            <a:ext cx="5406657" cy="4702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2">
            <a:extLst>
              <a:ext uri="{FF2B5EF4-FFF2-40B4-BE49-F238E27FC236}">
                <a16:creationId xmlns:a16="http://schemas.microsoft.com/office/drawing/2014/main" id="{66B5DBAB-76D0-F721-7282-D4B75EC68DB4}"/>
              </a:ext>
            </a:extLst>
          </p:cNvPr>
          <p:cNvSpPr>
            <a:spLocks noGrp="1"/>
          </p:cNvSpPr>
          <p:nvPr>
            <p:ph type="body" sz="quarter" idx="16"/>
          </p:nvPr>
        </p:nvSpPr>
        <p:spPr>
          <a:xfrm>
            <a:off x="6328141" y="1600200"/>
            <a:ext cx="5406657" cy="47021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Graphic 3">
            <a:extLst>
              <a:ext uri="{FF2B5EF4-FFF2-40B4-BE49-F238E27FC236}">
                <a16:creationId xmlns:a16="http://schemas.microsoft.com/office/drawing/2014/main" id="{02B7FB3B-9948-711B-23F4-FBD5AF972B0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11581217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List Right - L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2" cy="5795962"/>
          </a:xfrm>
        </p:spPr>
        <p:txBody>
          <a:bodyPr anchor="ctr">
            <a:noAutofit/>
          </a:bodyPr>
          <a:lstStyle>
            <a:lvl1pPr>
              <a:lnSpc>
                <a:spcPct val="100000"/>
              </a:lnSpc>
              <a:defRPr>
                <a:solidFill>
                  <a:schemeClr val="tx2"/>
                </a:solidFill>
              </a:defRPr>
            </a:lvl1pPr>
          </a:lstStyle>
          <a:p>
            <a:r>
              <a:rPr lang="en-GB"/>
              <a:t>Click to edit Master title style</a:t>
            </a:r>
            <a:endParaRPr lang="en-US"/>
          </a:p>
        </p:txBody>
      </p:sp>
      <p:sp>
        <p:nvSpPr>
          <p:cNvPr id="3" name="Footer Placeholder 4">
            <a:extLst>
              <a:ext uri="{FF2B5EF4-FFF2-40B4-BE49-F238E27FC236}">
                <a16:creationId xmlns:a16="http://schemas.microsoft.com/office/drawing/2014/main" id="{D9ED6572-721F-F4EC-CB7A-C62A9E75F0B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5" name="Slide Number Placeholder 5">
            <a:extLst>
              <a:ext uri="{FF2B5EF4-FFF2-40B4-BE49-F238E27FC236}">
                <a16:creationId xmlns:a16="http://schemas.microsoft.com/office/drawing/2014/main" id="{36124F21-CCF7-BD7A-BBD5-217F18A9D4D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6" name="Text Placeholder 2">
            <a:extLst>
              <a:ext uri="{FF2B5EF4-FFF2-40B4-BE49-F238E27FC236}">
                <a16:creationId xmlns:a16="http://schemas.microsoft.com/office/drawing/2014/main" id="{6C67CC83-162E-EC7D-89BF-D64051E00998}"/>
              </a:ext>
            </a:extLst>
          </p:cNvPr>
          <p:cNvSpPr>
            <a:spLocks noGrp="1"/>
          </p:cNvSpPr>
          <p:nvPr>
            <p:ph type="body" sz="quarter" idx="16"/>
          </p:nvPr>
        </p:nvSpPr>
        <p:spPr>
          <a:xfrm>
            <a:off x="6102428" y="457201"/>
            <a:ext cx="5632371" cy="5795961"/>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Graphic 6">
            <a:extLst>
              <a:ext uri="{FF2B5EF4-FFF2-40B4-BE49-F238E27FC236}">
                <a16:creationId xmlns:a16="http://schemas.microsoft.com/office/drawing/2014/main" id="{EB4689EB-026F-A072-F93E-9644B1644C9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1595217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List Right - Image 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2" cy="5795962"/>
          </a:xfrm>
        </p:spPr>
        <p:txBody>
          <a:bodyPr anchor="ctr">
            <a:noAutofit/>
          </a:bodyPr>
          <a:lstStyle>
            <a:lvl1pPr>
              <a:lnSpc>
                <a:spcPct val="100000"/>
              </a:lnSpc>
              <a:defRPr>
                <a:solidFill>
                  <a:schemeClr val="tx2"/>
                </a:solidFill>
              </a:defRPr>
            </a:lvl1pPr>
          </a:lstStyle>
          <a:p>
            <a:r>
              <a:rPr lang="en-GB"/>
              <a:t>Click to edit Master title style</a:t>
            </a:r>
            <a:endParaRPr lang="en-US"/>
          </a:p>
        </p:txBody>
      </p:sp>
      <p:sp>
        <p:nvSpPr>
          <p:cNvPr id="3" name="Footer Placeholder 4">
            <a:extLst>
              <a:ext uri="{FF2B5EF4-FFF2-40B4-BE49-F238E27FC236}">
                <a16:creationId xmlns:a16="http://schemas.microsoft.com/office/drawing/2014/main" id="{D9ED6572-721F-F4EC-CB7A-C62A9E75F0B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5" name="Slide Number Placeholder 5">
            <a:extLst>
              <a:ext uri="{FF2B5EF4-FFF2-40B4-BE49-F238E27FC236}">
                <a16:creationId xmlns:a16="http://schemas.microsoft.com/office/drawing/2014/main" id="{36124F21-CCF7-BD7A-BBD5-217F18A9D4D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6" name="Text Placeholder 2">
            <a:extLst>
              <a:ext uri="{FF2B5EF4-FFF2-40B4-BE49-F238E27FC236}">
                <a16:creationId xmlns:a16="http://schemas.microsoft.com/office/drawing/2014/main" id="{1B7CD34E-57CF-3E9A-0689-179A29B08083}"/>
              </a:ext>
            </a:extLst>
          </p:cNvPr>
          <p:cNvSpPr>
            <a:spLocks noGrp="1"/>
          </p:cNvSpPr>
          <p:nvPr>
            <p:ph type="body" sz="quarter" idx="16"/>
          </p:nvPr>
        </p:nvSpPr>
        <p:spPr>
          <a:xfrm>
            <a:off x="6102428" y="457201"/>
            <a:ext cx="5632371" cy="5795961"/>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Graphic 6">
            <a:extLst>
              <a:ext uri="{FF2B5EF4-FFF2-40B4-BE49-F238E27FC236}">
                <a16:creationId xmlns:a16="http://schemas.microsoft.com/office/drawing/2014/main" id="{330AF283-0971-9CB4-CBFC-DE62DDF75A1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1832018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List Right - Image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2" cy="5795962"/>
          </a:xfrm>
        </p:spPr>
        <p:txBody>
          <a:bodyPr anchor="ctr">
            <a:noAutofit/>
          </a:bodyPr>
          <a:lstStyle>
            <a:lvl1pPr>
              <a:lnSpc>
                <a:spcPct val="100000"/>
              </a:lnSpc>
              <a:defRPr>
                <a:solidFill>
                  <a:schemeClr val="tx2"/>
                </a:solidFill>
              </a:defRPr>
            </a:lvl1pPr>
          </a:lstStyle>
          <a:p>
            <a:r>
              <a:rPr lang="en-GB"/>
              <a:t>Click to edit Master title style</a:t>
            </a:r>
            <a:endParaRPr lang="en-US"/>
          </a:p>
        </p:txBody>
      </p:sp>
      <p:sp>
        <p:nvSpPr>
          <p:cNvPr id="3" name="Footer Placeholder 4">
            <a:extLst>
              <a:ext uri="{FF2B5EF4-FFF2-40B4-BE49-F238E27FC236}">
                <a16:creationId xmlns:a16="http://schemas.microsoft.com/office/drawing/2014/main" id="{D9ED6572-721F-F4EC-CB7A-C62A9E75F0B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5" name="Slide Number Placeholder 5">
            <a:extLst>
              <a:ext uri="{FF2B5EF4-FFF2-40B4-BE49-F238E27FC236}">
                <a16:creationId xmlns:a16="http://schemas.microsoft.com/office/drawing/2014/main" id="{36124F21-CCF7-BD7A-BBD5-217F18A9D4D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6" name="Text Placeholder 2">
            <a:extLst>
              <a:ext uri="{FF2B5EF4-FFF2-40B4-BE49-F238E27FC236}">
                <a16:creationId xmlns:a16="http://schemas.microsoft.com/office/drawing/2014/main" id="{CF994274-4D8D-CAD1-9760-C1CF3442FAFC}"/>
              </a:ext>
            </a:extLst>
          </p:cNvPr>
          <p:cNvSpPr>
            <a:spLocks noGrp="1"/>
          </p:cNvSpPr>
          <p:nvPr>
            <p:ph type="body" sz="quarter" idx="16"/>
          </p:nvPr>
        </p:nvSpPr>
        <p:spPr>
          <a:xfrm>
            <a:off x="6102428" y="457201"/>
            <a:ext cx="5632371" cy="5795961"/>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Graphic 6">
            <a:extLst>
              <a:ext uri="{FF2B5EF4-FFF2-40B4-BE49-F238E27FC236}">
                <a16:creationId xmlns:a16="http://schemas.microsoft.com/office/drawing/2014/main" id="{EBA8571C-CE49-F05D-8395-B12FCE95432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8787139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List Right - Image 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2" cy="5795962"/>
          </a:xfrm>
        </p:spPr>
        <p:txBody>
          <a:bodyPr anchor="ctr">
            <a:noAutofit/>
          </a:bodyPr>
          <a:lstStyle>
            <a:lvl1pPr>
              <a:lnSpc>
                <a:spcPct val="100000"/>
              </a:lnSpc>
              <a:defRPr>
                <a:solidFill>
                  <a:schemeClr val="tx2"/>
                </a:solidFill>
              </a:defRPr>
            </a:lvl1pPr>
          </a:lstStyle>
          <a:p>
            <a:r>
              <a:rPr lang="en-GB"/>
              <a:t>Click to edit Master title style</a:t>
            </a:r>
            <a:endParaRPr lang="en-US"/>
          </a:p>
        </p:txBody>
      </p:sp>
      <p:sp>
        <p:nvSpPr>
          <p:cNvPr id="3" name="Footer Placeholder 4">
            <a:extLst>
              <a:ext uri="{FF2B5EF4-FFF2-40B4-BE49-F238E27FC236}">
                <a16:creationId xmlns:a16="http://schemas.microsoft.com/office/drawing/2014/main" id="{D9ED6572-721F-F4EC-CB7A-C62A9E75F0B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5" name="Slide Number Placeholder 5">
            <a:extLst>
              <a:ext uri="{FF2B5EF4-FFF2-40B4-BE49-F238E27FC236}">
                <a16:creationId xmlns:a16="http://schemas.microsoft.com/office/drawing/2014/main" id="{36124F21-CCF7-BD7A-BBD5-217F18A9D4D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6" name="Text Placeholder 2">
            <a:extLst>
              <a:ext uri="{FF2B5EF4-FFF2-40B4-BE49-F238E27FC236}">
                <a16:creationId xmlns:a16="http://schemas.microsoft.com/office/drawing/2014/main" id="{8B5769E4-FD0B-FFF6-FAB1-3C3C62EEE77B}"/>
              </a:ext>
            </a:extLst>
          </p:cNvPr>
          <p:cNvSpPr>
            <a:spLocks noGrp="1"/>
          </p:cNvSpPr>
          <p:nvPr>
            <p:ph type="body" sz="quarter" idx="16"/>
          </p:nvPr>
        </p:nvSpPr>
        <p:spPr>
          <a:xfrm>
            <a:off x="6102428" y="457201"/>
            <a:ext cx="5632371" cy="5795961"/>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Graphic 6">
            <a:extLst>
              <a:ext uri="{FF2B5EF4-FFF2-40B4-BE49-F238E27FC236}">
                <a16:creationId xmlns:a16="http://schemas.microsoft.com/office/drawing/2014/main" id="{837738E1-6FF2-FBAF-BA37-4CB57523648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352489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 Add Your Image">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9901646-E2D8-59E2-4F6E-820B38B56BCC}"/>
              </a:ext>
            </a:extLst>
          </p:cNvPr>
          <p:cNvSpPr>
            <a:spLocks noGrp="1"/>
          </p:cNvSpPr>
          <p:nvPr>
            <p:ph type="pic" sz="quarter" idx="12"/>
          </p:nvPr>
        </p:nvSpPr>
        <p:spPr>
          <a:xfrm>
            <a:off x="7964719" y="-4549"/>
            <a:ext cx="4240297" cy="6857999"/>
          </a:xfrm>
          <a:custGeom>
            <a:avLst/>
            <a:gdLst>
              <a:gd name="connsiteX0" fmla="*/ 0 w 4240297"/>
              <a:gd name="connsiteY0" fmla="*/ 0 h 6857999"/>
              <a:gd name="connsiteX1" fmla="*/ 4240297 w 4240297"/>
              <a:gd name="connsiteY1" fmla="*/ 0 h 6857999"/>
              <a:gd name="connsiteX2" fmla="*/ 4240297 w 4240297"/>
              <a:gd name="connsiteY2" fmla="*/ 6857999 h 6857999"/>
              <a:gd name="connsiteX3" fmla="*/ 4205936 w 4240297"/>
              <a:gd name="connsiteY3" fmla="*/ 6857999 h 6857999"/>
              <a:gd name="connsiteX4" fmla="*/ 806211 w 4240297"/>
              <a:gd name="connsiteY4" fmla="*/ 4854226 h 6857999"/>
              <a:gd name="connsiteX5" fmla="*/ 771753 w 4240297"/>
              <a:gd name="connsiteY5" fmla="*/ 4836229 h 6857999"/>
              <a:gd name="connsiteX6" fmla="*/ 738372 w 4240297"/>
              <a:gd name="connsiteY6" fmla="*/ 4814242 h 6857999"/>
              <a:gd name="connsiteX7" fmla="*/ 725102 w 4240297"/>
              <a:gd name="connsiteY7" fmla="*/ 4806421 h 6857999"/>
              <a:gd name="connsiteX8" fmla="*/ 726498 w 4240297"/>
              <a:gd name="connsiteY8" fmla="*/ 4806421 h 6857999"/>
              <a:gd name="connsiteX9" fmla="*/ 650166 w 4240297"/>
              <a:gd name="connsiteY9" fmla="*/ 4756144 h 6857999"/>
              <a:gd name="connsiteX10" fmla="*/ 0 w 4240297"/>
              <a:gd name="connsiteY10" fmla="*/ 3430368 h 6857999"/>
              <a:gd name="connsiteX11" fmla="*/ 64 w 4240297"/>
              <a:gd name="connsiteY11" fmla="*/ 3429000 h 6857999"/>
              <a:gd name="connsiteX12" fmla="*/ 0 w 4240297"/>
              <a:gd name="connsiteY12" fmla="*/ 34290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7" h="6857999">
                <a:moveTo>
                  <a:pt x="0" y="0"/>
                </a:moveTo>
                <a:lnTo>
                  <a:pt x="4240297" y="0"/>
                </a:lnTo>
                <a:lnTo>
                  <a:pt x="4240297" y="6857999"/>
                </a:lnTo>
                <a:lnTo>
                  <a:pt x="4205936" y="6857999"/>
                </a:lnTo>
                <a:lnTo>
                  <a:pt x="806211" y="4854226"/>
                </a:lnTo>
                <a:lnTo>
                  <a:pt x="771753" y="4836229"/>
                </a:lnTo>
                <a:lnTo>
                  <a:pt x="738372" y="4814242"/>
                </a:lnTo>
                <a:lnTo>
                  <a:pt x="725102" y="4806421"/>
                </a:lnTo>
                <a:lnTo>
                  <a:pt x="726498" y="4806421"/>
                </a:lnTo>
                <a:lnTo>
                  <a:pt x="650166" y="4756144"/>
                </a:lnTo>
                <a:cubicBezTo>
                  <a:pt x="257903" y="4468823"/>
                  <a:pt x="0" y="3982249"/>
                  <a:pt x="0" y="3430368"/>
                </a:cubicBezTo>
                <a:lnTo>
                  <a:pt x="64" y="3429000"/>
                </a:lnTo>
                <a:lnTo>
                  <a:pt x="0" y="3429000"/>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sz="1800">
                <a:solidFill>
                  <a:schemeClr val="bg2"/>
                </a:solidFill>
              </a:defRPr>
            </a:lvl1pPr>
          </a:lstStyle>
          <a:p>
            <a:r>
              <a:rPr lang="it-IT"/>
              <a:t>Fare clic sull'icona per inserire un'immagine</a:t>
            </a:r>
            <a:endParaRPr lang="en-US"/>
          </a:p>
        </p:txBody>
      </p:sp>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it-IT"/>
              <a:t>Fare clic per modificare lo stile del titolo dello schema</a:t>
            </a:r>
            <a:endParaRPr lang="en-US"/>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pic>
        <p:nvPicPr>
          <p:cNvPr id="5" name="Graphic 4">
            <a:extLst>
              <a:ext uri="{FF2B5EF4-FFF2-40B4-BE49-F238E27FC236}">
                <a16:creationId xmlns:a16="http://schemas.microsoft.com/office/drawing/2014/main" id="{9B477097-F737-55A1-7753-80463BFB579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13577482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List Right - Image 4">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2" cy="5795962"/>
          </a:xfrm>
        </p:spPr>
        <p:txBody>
          <a:bodyPr anchor="ctr">
            <a:noAutofit/>
          </a:bodyPr>
          <a:lstStyle>
            <a:lvl1pPr>
              <a:lnSpc>
                <a:spcPct val="100000"/>
              </a:lnSpc>
              <a:defRPr>
                <a:solidFill>
                  <a:schemeClr val="tx2"/>
                </a:solidFill>
              </a:defRPr>
            </a:lvl1pPr>
          </a:lstStyle>
          <a:p>
            <a:r>
              <a:rPr lang="en-GB"/>
              <a:t>Click to edit Master title style</a:t>
            </a:r>
            <a:endParaRPr lang="en-US"/>
          </a:p>
        </p:txBody>
      </p:sp>
      <p:sp>
        <p:nvSpPr>
          <p:cNvPr id="3" name="Footer Placeholder 4">
            <a:extLst>
              <a:ext uri="{FF2B5EF4-FFF2-40B4-BE49-F238E27FC236}">
                <a16:creationId xmlns:a16="http://schemas.microsoft.com/office/drawing/2014/main" id="{D9ED6572-721F-F4EC-CB7A-C62A9E75F0B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5" name="Slide Number Placeholder 5">
            <a:extLst>
              <a:ext uri="{FF2B5EF4-FFF2-40B4-BE49-F238E27FC236}">
                <a16:creationId xmlns:a16="http://schemas.microsoft.com/office/drawing/2014/main" id="{36124F21-CCF7-BD7A-BBD5-217F18A9D4D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6" name="Text Placeholder 2">
            <a:extLst>
              <a:ext uri="{FF2B5EF4-FFF2-40B4-BE49-F238E27FC236}">
                <a16:creationId xmlns:a16="http://schemas.microsoft.com/office/drawing/2014/main" id="{00988D42-B6AD-566A-3B5D-67EC269D2D2F}"/>
              </a:ext>
            </a:extLst>
          </p:cNvPr>
          <p:cNvSpPr>
            <a:spLocks noGrp="1"/>
          </p:cNvSpPr>
          <p:nvPr>
            <p:ph type="body" sz="quarter" idx="16"/>
          </p:nvPr>
        </p:nvSpPr>
        <p:spPr>
          <a:xfrm>
            <a:off x="6102428" y="457201"/>
            <a:ext cx="5632371" cy="5795961"/>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Graphic 6">
            <a:extLst>
              <a:ext uri="{FF2B5EF4-FFF2-40B4-BE49-F238E27FC236}">
                <a16:creationId xmlns:a16="http://schemas.microsoft.com/office/drawing/2014/main" id="{6F692FA1-ACD2-DC6E-9004-D8E6427E346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5138611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 Content Boxes - Light">
    <p:bg>
      <p:bgPr>
        <a:solidFill>
          <a:srgbClr val="F8F8FA">
            <a:alpha val="69804"/>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457200" y="455632"/>
            <a:ext cx="3077218" cy="5846233"/>
          </a:xfrm>
        </p:spPr>
        <p:txBody>
          <a:bodyPr anchor="ctr">
            <a:noAutofit/>
          </a:bodyPr>
          <a:lstStyle>
            <a:lvl1pPr>
              <a:defRPr>
                <a:solidFill>
                  <a:schemeClr val="tx2"/>
                </a:solidFill>
                <a:latin typeface="Aptos" panose="020B0004020202020204" pitchFamily="34" charset="0"/>
              </a:defRPr>
            </a:lvl1pPr>
          </a:lstStyle>
          <a:p>
            <a:r>
              <a:rPr lang="en-GB"/>
              <a:t>Click to edit Master title style</a:t>
            </a:r>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6408511" y="395770"/>
            <a:ext cx="2591373" cy="292608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9143427" y="395770"/>
            <a:ext cx="2591373" cy="292608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6408511" y="3433233"/>
            <a:ext cx="2591373" cy="292608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1" name="Rounded Rectangle 8">
            <a:extLst>
              <a:ext uri="{FF2B5EF4-FFF2-40B4-BE49-F238E27FC236}">
                <a16:creationId xmlns:a16="http://schemas.microsoft.com/office/drawing/2014/main" id="{D12A5789-B6BF-C615-9E80-7E0B6EE5E868}"/>
              </a:ext>
            </a:extLst>
          </p:cNvPr>
          <p:cNvSpPr/>
          <p:nvPr/>
        </p:nvSpPr>
        <p:spPr>
          <a:xfrm>
            <a:off x="9143427" y="3433233"/>
            <a:ext cx="2591373" cy="292608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29" name="Rounded Rectangle 2">
            <a:extLst>
              <a:ext uri="{FF2B5EF4-FFF2-40B4-BE49-F238E27FC236}">
                <a16:creationId xmlns:a16="http://schemas.microsoft.com/office/drawing/2014/main" id="{B0E5FDC0-9F11-9B25-4381-E9D9857AA896}"/>
              </a:ext>
            </a:extLst>
          </p:cNvPr>
          <p:cNvSpPr/>
          <p:nvPr userDrawn="1"/>
        </p:nvSpPr>
        <p:spPr>
          <a:xfrm>
            <a:off x="3677961" y="394203"/>
            <a:ext cx="2591373" cy="292608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30" name="Rounded Rectangle 6">
            <a:extLst>
              <a:ext uri="{FF2B5EF4-FFF2-40B4-BE49-F238E27FC236}">
                <a16:creationId xmlns:a16="http://schemas.microsoft.com/office/drawing/2014/main" id="{D50713DB-84F6-B0B4-C430-2AC50DF40CB9}"/>
              </a:ext>
            </a:extLst>
          </p:cNvPr>
          <p:cNvSpPr/>
          <p:nvPr userDrawn="1"/>
        </p:nvSpPr>
        <p:spPr>
          <a:xfrm>
            <a:off x="3677961" y="3431666"/>
            <a:ext cx="2591373" cy="292608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6" name="Footer Placeholder 4">
            <a:extLst>
              <a:ext uri="{FF2B5EF4-FFF2-40B4-BE49-F238E27FC236}">
                <a16:creationId xmlns:a16="http://schemas.microsoft.com/office/drawing/2014/main" id="{BF0D6DBC-C846-C808-EDB1-4FB06DB319F1}"/>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7" name="Slide Number Placeholder 5">
            <a:extLst>
              <a:ext uri="{FF2B5EF4-FFF2-40B4-BE49-F238E27FC236}">
                <a16:creationId xmlns:a16="http://schemas.microsoft.com/office/drawing/2014/main" id="{4528FE79-B118-641B-770B-DC77DEF8D363}"/>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4" name="Text Placeholder 21">
            <a:extLst>
              <a:ext uri="{FF2B5EF4-FFF2-40B4-BE49-F238E27FC236}">
                <a16:creationId xmlns:a16="http://schemas.microsoft.com/office/drawing/2014/main" id="{00ECF379-3BE3-EAD4-A93F-1D931543A7F5}"/>
              </a:ext>
            </a:extLst>
          </p:cNvPr>
          <p:cNvSpPr>
            <a:spLocks noGrp="1"/>
          </p:cNvSpPr>
          <p:nvPr>
            <p:ph type="body" sz="quarter" idx="12"/>
          </p:nvPr>
        </p:nvSpPr>
        <p:spPr>
          <a:xfrm>
            <a:off x="6470104" y="1867104"/>
            <a:ext cx="2467422" cy="1396601"/>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GB"/>
              <a:t>Click to edit Master text styles</a:t>
            </a:r>
          </a:p>
        </p:txBody>
      </p:sp>
      <p:sp>
        <p:nvSpPr>
          <p:cNvPr id="5" name="Text Placeholder 21">
            <a:extLst>
              <a:ext uri="{FF2B5EF4-FFF2-40B4-BE49-F238E27FC236}">
                <a16:creationId xmlns:a16="http://schemas.microsoft.com/office/drawing/2014/main" id="{2B52FDB6-7F78-DE0E-4B9B-AD72A7A7AF93}"/>
              </a:ext>
            </a:extLst>
          </p:cNvPr>
          <p:cNvSpPr>
            <a:spLocks noGrp="1"/>
          </p:cNvSpPr>
          <p:nvPr>
            <p:ph type="body" sz="quarter" idx="14"/>
          </p:nvPr>
        </p:nvSpPr>
        <p:spPr>
          <a:xfrm>
            <a:off x="3739558" y="1867104"/>
            <a:ext cx="2468879" cy="1396601"/>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GB"/>
              <a:t>Click to edit Master text styles</a:t>
            </a:r>
          </a:p>
        </p:txBody>
      </p:sp>
      <p:sp>
        <p:nvSpPr>
          <p:cNvPr id="12" name="Text Placeholder 21">
            <a:extLst>
              <a:ext uri="{FF2B5EF4-FFF2-40B4-BE49-F238E27FC236}">
                <a16:creationId xmlns:a16="http://schemas.microsoft.com/office/drawing/2014/main" id="{492335C2-9FD7-7CBE-2518-BAF97DEF6D1A}"/>
              </a:ext>
            </a:extLst>
          </p:cNvPr>
          <p:cNvSpPr>
            <a:spLocks noGrp="1"/>
          </p:cNvSpPr>
          <p:nvPr>
            <p:ph type="body" sz="quarter" idx="18"/>
          </p:nvPr>
        </p:nvSpPr>
        <p:spPr>
          <a:xfrm>
            <a:off x="9199449" y="1867104"/>
            <a:ext cx="2468879" cy="1396601"/>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GB"/>
              <a:t>Click to edit Master text styles</a:t>
            </a:r>
          </a:p>
        </p:txBody>
      </p:sp>
      <p:sp>
        <p:nvSpPr>
          <p:cNvPr id="13" name="Text Placeholder 21">
            <a:extLst>
              <a:ext uri="{FF2B5EF4-FFF2-40B4-BE49-F238E27FC236}">
                <a16:creationId xmlns:a16="http://schemas.microsoft.com/office/drawing/2014/main" id="{7FB5EEF9-C7FF-599B-7042-522CBAD30C92}"/>
              </a:ext>
            </a:extLst>
          </p:cNvPr>
          <p:cNvSpPr>
            <a:spLocks noGrp="1"/>
          </p:cNvSpPr>
          <p:nvPr>
            <p:ph type="body" sz="quarter" idx="22"/>
          </p:nvPr>
        </p:nvSpPr>
        <p:spPr>
          <a:xfrm>
            <a:off x="6470104" y="4880128"/>
            <a:ext cx="2467422" cy="1396601"/>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GB"/>
              <a:t>Click to edit Master text styles</a:t>
            </a:r>
          </a:p>
        </p:txBody>
      </p:sp>
      <p:sp>
        <p:nvSpPr>
          <p:cNvPr id="14" name="Text Placeholder 21">
            <a:extLst>
              <a:ext uri="{FF2B5EF4-FFF2-40B4-BE49-F238E27FC236}">
                <a16:creationId xmlns:a16="http://schemas.microsoft.com/office/drawing/2014/main" id="{7FDF4731-3155-3F8B-FE52-32F8449E3F29}"/>
              </a:ext>
            </a:extLst>
          </p:cNvPr>
          <p:cNvSpPr>
            <a:spLocks noGrp="1"/>
          </p:cNvSpPr>
          <p:nvPr>
            <p:ph type="body" sz="quarter" idx="23"/>
          </p:nvPr>
        </p:nvSpPr>
        <p:spPr>
          <a:xfrm>
            <a:off x="3739558" y="4880128"/>
            <a:ext cx="2468879" cy="1396601"/>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GB"/>
              <a:t>Click to edit Master text styles</a:t>
            </a:r>
          </a:p>
        </p:txBody>
      </p:sp>
      <p:sp>
        <p:nvSpPr>
          <p:cNvPr id="15" name="Text Placeholder 21">
            <a:extLst>
              <a:ext uri="{FF2B5EF4-FFF2-40B4-BE49-F238E27FC236}">
                <a16:creationId xmlns:a16="http://schemas.microsoft.com/office/drawing/2014/main" id="{3A88FE90-3633-2191-C3BE-674A37F840A2}"/>
              </a:ext>
            </a:extLst>
          </p:cNvPr>
          <p:cNvSpPr>
            <a:spLocks noGrp="1"/>
          </p:cNvSpPr>
          <p:nvPr>
            <p:ph type="body" sz="quarter" idx="24"/>
          </p:nvPr>
        </p:nvSpPr>
        <p:spPr>
          <a:xfrm>
            <a:off x="9199449" y="4880128"/>
            <a:ext cx="2468879" cy="1396601"/>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GB"/>
              <a:t>Click to edit Master text styles</a:t>
            </a:r>
          </a:p>
        </p:txBody>
      </p:sp>
      <p:sp>
        <p:nvSpPr>
          <p:cNvPr id="16" name="Text Placeholder 17">
            <a:extLst>
              <a:ext uri="{FF2B5EF4-FFF2-40B4-BE49-F238E27FC236}">
                <a16:creationId xmlns:a16="http://schemas.microsoft.com/office/drawing/2014/main" id="{57ADA164-44F9-F404-735E-82EFF0B3F492}"/>
              </a:ext>
            </a:extLst>
          </p:cNvPr>
          <p:cNvSpPr>
            <a:spLocks noGrp="1"/>
          </p:cNvSpPr>
          <p:nvPr>
            <p:ph type="body" sz="quarter" idx="11"/>
          </p:nvPr>
        </p:nvSpPr>
        <p:spPr>
          <a:xfrm>
            <a:off x="6470104" y="455632"/>
            <a:ext cx="2467422" cy="1354894"/>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17" name="Text Placeholder 17">
            <a:extLst>
              <a:ext uri="{FF2B5EF4-FFF2-40B4-BE49-F238E27FC236}">
                <a16:creationId xmlns:a16="http://schemas.microsoft.com/office/drawing/2014/main" id="{CD1A9BAB-C905-0C39-7A4B-829DA077EDEB}"/>
              </a:ext>
            </a:extLst>
          </p:cNvPr>
          <p:cNvSpPr>
            <a:spLocks noGrp="1"/>
          </p:cNvSpPr>
          <p:nvPr>
            <p:ph type="body" sz="quarter" idx="13"/>
          </p:nvPr>
        </p:nvSpPr>
        <p:spPr>
          <a:xfrm>
            <a:off x="3739557" y="455632"/>
            <a:ext cx="2466219" cy="1354894"/>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19" name="Text Placeholder 17">
            <a:extLst>
              <a:ext uri="{FF2B5EF4-FFF2-40B4-BE49-F238E27FC236}">
                <a16:creationId xmlns:a16="http://schemas.microsoft.com/office/drawing/2014/main" id="{BAC790A8-1BB0-CBED-0576-8CBAF0638F84}"/>
              </a:ext>
            </a:extLst>
          </p:cNvPr>
          <p:cNvSpPr>
            <a:spLocks noGrp="1"/>
          </p:cNvSpPr>
          <p:nvPr>
            <p:ph type="body" sz="quarter" idx="17"/>
          </p:nvPr>
        </p:nvSpPr>
        <p:spPr>
          <a:xfrm>
            <a:off x="9199449" y="455632"/>
            <a:ext cx="2473200" cy="1354894"/>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20" name="Text Placeholder 17">
            <a:extLst>
              <a:ext uri="{FF2B5EF4-FFF2-40B4-BE49-F238E27FC236}">
                <a16:creationId xmlns:a16="http://schemas.microsoft.com/office/drawing/2014/main" id="{C2B94BBC-3615-F07C-2873-B78472185681}"/>
              </a:ext>
            </a:extLst>
          </p:cNvPr>
          <p:cNvSpPr>
            <a:spLocks noGrp="1"/>
          </p:cNvSpPr>
          <p:nvPr>
            <p:ph type="body" sz="quarter" idx="25"/>
          </p:nvPr>
        </p:nvSpPr>
        <p:spPr>
          <a:xfrm>
            <a:off x="6470104" y="3469543"/>
            <a:ext cx="2467422" cy="1354894"/>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21" name="Text Placeholder 17">
            <a:extLst>
              <a:ext uri="{FF2B5EF4-FFF2-40B4-BE49-F238E27FC236}">
                <a16:creationId xmlns:a16="http://schemas.microsoft.com/office/drawing/2014/main" id="{046047C5-6D7A-1D31-8034-0E1FF6D56A24}"/>
              </a:ext>
            </a:extLst>
          </p:cNvPr>
          <p:cNvSpPr>
            <a:spLocks noGrp="1"/>
          </p:cNvSpPr>
          <p:nvPr>
            <p:ph type="body" sz="quarter" idx="26"/>
          </p:nvPr>
        </p:nvSpPr>
        <p:spPr>
          <a:xfrm>
            <a:off x="3739557" y="3469543"/>
            <a:ext cx="2466219" cy="1354894"/>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35" name="Text Placeholder 17">
            <a:extLst>
              <a:ext uri="{FF2B5EF4-FFF2-40B4-BE49-F238E27FC236}">
                <a16:creationId xmlns:a16="http://schemas.microsoft.com/office/drawing/2014/main" id="{EDA337F3-F90A-A4CA-F813-5825DEBEED87}"/>
              </a:ext>
            </a:extLst>
          </p:cNvPr>
          <p:cNvSpPr>
            <a:spLocks noGrp="1"/>
          </p:cNvSpPr>
          <p:nvPr>
            <p:ph type="body" sz="quarter" idx="27"/>
          </p:nvPr>
        </p:nvSpPr>
        <p:spPr>
          <a:xfrm>
            <a:off x="9199449" y="3469543"/>
            <a:ext cx="2473200" cy="1354894"/>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pic>
        <p:nvPicPr>
          <p:cNvPr id="18" name="Graphic 17">
            <a:extLst>
              <a:ext uri="{FF2B5EF4-FFF2-40B4-BE49-F238E27FC236}">
                <a16:creationId xmlns:a16="http://schemas.microsoft.com/office/drawing/2014/main" id="{6C3AADA1-B781-76BF-08BD-96D10A8815F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5003912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 Content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en-GB"/>
              <a:t>Click to edit Master title style</a:t>
            </a:r>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8" y="2093743"/>
            <a:ext cx="2136299"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2742522" y="2093743"/>
            <a:ext cx="2136299"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5027846" y="2093743"/>
            <a:ext cx="2136299"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1" name="Rounded Rectangle 8">
            <a:extLst>
              <a:ext uri="{FF2B5EF4-FFF2-40B4-BE49-F238E27FC236}">
                <a16:creationId xmlns:a16="http://schemas.microsoft.com/office/drawing/2014/main" id="{D12A5789-B6BF-C615-9E80-7E0B6EE5E868}"/>
              </a:ext>
            </a:extLst>
          </p:cNvPr>
          <p:cNvSpPr/>
          <p:nvPr/>
        </p:nvSpPr>
        <p:spPr>
          <a:xfrm>
            <a:off x="7313170" y="2093743"/>
            <a:ext cx="2136299"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5" name="Rounded Rectangle 8">
            <a:extLst>
              <a:ext uri="{FF2B5EF4-FFF2-40B4-BE49-F238E27FC236}">
                <a16:creationId xmlns:a16="http://schemas.microsoft.com/office/drawing/2014/main" id="{029193BA-E4A4-601B-7B06-D0F7B57BAEDF}"/>
              </a:ext>
            </a:extLst>
          </p:cNvPr>
          <p:cNvSpPr/>
          <p:nvPr userDrawn="1"/>
        </p:nvSpPr>
        <p:spPr>
          <a:xfrm>
            <a:off x="9598495" y="2093743"/>
            <a:ext cx="2136299"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3" name="Footer Placeholder 4">
            <a:extLst>
              <a:ext uri="{FF2B5EF4-FFF2-40B4-BE49-F238E27FC236}">
                <a16:creationId xmlns:a16="http://schemas.microsoft.com/office/drawing/2014/main" id="{FF95C106-C97D-76BB-0A93-DA5D562E17BD}"/>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4" name="Slide Number Placeholder 5">
            <a:extLst>
              <a:ext uri="{FF2B5EF4-FFF2-40B4-BE49-F238E27FC236}">
                <a16:creationId xmlns:a16="http://schemas.microsoft.com/office/drawing/2014/main" id="{ECFA1E20-86B1-A89B-8A8D-D3184982E305}"/>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7" name="Text Placeholder 17">
            <a:extLst>
              <a:ext uri="{FF2B5EF4-FFF2-40B4-BE49-F238E27FC236}">
                <a16:creationId xmlns:a16="http://schemas.microsoft.com/office/drawing/2014/main" id="{722F506B-8F58-8B75-CD39-97EA8C53BCD7}"/>
              </a:ext>
            </a:extLst>
          </p:cNvPr>
          <p:cNvSpPr>
            <a:spLocks noGrp="1"/>
          </p:cNvSpPr>
          <p:nvPr>
            <p:ph type="body" sz="quarter" idx="11"/>
          </p:nvPr>
        </p:nvSpPr>
        <p:spPr>
          <a:xfrm>
            <a:off x="2789362" y="2127284"/>
            <a:ext cx="2037127"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14" name="Text Placeholder 17">
            <a:extLst>
              <a:ext uri="{FF2B5EF4-FFF2-40B4-BE49-F238E27FC236}">
                <a16:creationId xmlns:a16="http://schemas.microsoft.com/office/drawing/2014/main" id="{202E0BB3-C690-9FFC-D288-DFB02961180D}"/>
              </a:ext>
            </a:extLst>
          </p:cNvPr>
          <p:cNvSpPr>
            <a:spLocks noGrp="1"/>
          </p:cNvSpPr>
          <p:nvPr>
            <p:ph type="body" sz="quarter" idx="13"/>
          </p:nvPr>
        </p:nvSpPr>
        <p:spPr>
          <a:xfrm>
            <a:off x="518795" y="2127284"/>
            <a:ext cx="2036134"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15" name="Text Placeholder 17">
            <a:extLst>
              <a:ext uri="{FF2B5EF4-FFF2-40B4-BE49-F238E27FC236}">
                <a16:creationId xmlns:a16="http://schemas.microsoft.com/office/drawing/2014/main" id="{47F464B8-F7AA-8382-0F07-6EFD4D14D9C3}"/>
              </a:ext>
            </a:extLst>
          </p:cNvPr>
          <p:cNvSpPr>
            <a:spLocks noGrp="1"/>
          </p:cNvSpPr>
          <p:nvPr>
            <p:ph type="body" sz="quarter" idx="15"/>
          </p:nvPr>
        </p:nvSpPr>
        <p:spPr>
          <a:xfrm>
            <a:off x="7359473" y="2127284"/>
            <a:ext cx="2042755"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16" name="Text Placeholder 17">
            <a:extLst>
              <a:ext uri="{FF2B5EF4-FFF2-40B4-BE49-F238E27FC236}">
                <a16:creationId xmlns:a16="http://schemas.microsoft.com/office/drawing/2014/main" id="{4E5EF2FB-8701-86C0-77AE-9BFE44E4A82B}"/>
              </a:ext>
            </a:extLst>
          </p:cNvPr>
          <p:cNvSpPr>
            <a:spLocks noGrp="1"/>
          </p:cNvSpPr>
          <p:nvPr>
            <p:ph type="body" sz="quarter" idx="17"/>
          </p:nvPr>
        </p:nvSpPr>
        <p:spPr>
          <a:xfrm>
            <a:off x="5074408" y="2127284"/>
            <a:ext cx="2041897"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17" name="Text Placeholder 17">
            <a:extLst>
              <a:ext uri="{FF2B5EF4-FFF2-40B4-BE49-F238E27FC236}">
                <a16:creationId xmlns:a16="http://schemas.microsoft.com/office/drawing/2014/main" id="{D2349843-3369-4CA5-F65E-FE4FB6016FD3}"/>
              </a:ext>
            </a:extLst>
          </p:cNvPr>
          <p:cNvSpPr>
            <a:spLocks noGrp="1"/>
          </p:cNvSpPr>
          <p:nvPr>
            <p:ph type="body" sz="quarter" idx="21"/>
          </p:nvPr>
        </p:nvSpPr>
        <p:spPr>
          <a:xfrm>
            <a:off x="9634689" y="2127284"/>
            <a:ext cx="2042755"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19" name="Text Placeholder 21">
            <a:extLst>
              <a:ext uri="{FF2B5EF4-FFF2-40B4-BE49-F238E27FC236}">
                <a16:creationId xmlns:a16="http://schemas.microsoft.com/office/drawing/2014/main" id="{7E4F4AC2-B7CB-B1AB-E4D9-17D6BFE51B06}"/>
              </a:ext>
            </a:extLst>
          </p:cNvPr>
          <p:cNvSpPr>
            <a:spLocks noGrp="1"/>
          </p:cNvSpPr>
          <p:nvPr>
            <p:ph type="body" sz="quarter" idx="12"/>
          </p:nvPr>
        </p:nvSpPr>
        <p:spPr>
          <a:xfrm>
            <a:off x="2796288" y="3707328"/>
            <a:ext cx="2030201"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GB"/>
              <a:t>Click to edit Master text styles</a:t>
            </a:r>
          </a:p>
        </p:txBody>
      </p:sp>
      <p:sp>
        <p:nvSpPr>
          <p:cNvPr id="20" name="Text Placeholder 21">
            <a:extLst>
              <a:ext uri="{FF2B5EF4-FFF2-40B4-BE49-F238E27FC236}">
                <a16:creationId xmlns:a16="http://schemas.microsoft.com/office/drawing/2014/main" id="{C8D79DC3-CD30-3B43-7D1E-3E2FF9130410}"/>
              </a:ext>
            </a:extLst>
          </p:cNvPr>
          <p:cNvSpPr>
            <a:spLocks noGrp="1"/>
          </p:cNvSpPr>
          <p:nvPr>
            <p:ph type="body" sz="quarter" idx="14"/>
          </p:nvPr>
        </p:nvSpPr>
        <p:spPr>
          <a:xfrm>
            <a:off x="523529" y="3707328"/>
            <a:ext cx="2031400"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GB"/>
              <a:t>Click to edit Master text styles</a:t>
            </a:r>
          </a:p>
        </p:txBody>
      </p:sp>
      <p:sp>
        <p:nvSpPr>
          <p:cNvPr id="21" name="Text Placeholder 21">
            <a:extLst>
              <a:ext uri="{FF2B5EF4-FFF2-40B4-BE49-F238E27FC236}">
                <a16:creationId xmlns:a16="http://schemas.microsoft.com/office/drawing/2014/main" id="{E99A665E-2203-069B-F272-D9FE5341B2F3}"/>
              </a:ext>
            </a:extLst>
          </p:cNvPr>
          <p:cNvSpPr>
            <a:spLocks noGrp="1"/>
          </p:cNvSpPr>
          <p:nvPr>
            <p:ph type="body" sz="quarter" idx="18"/>
          </p:nvPr>
        </p:nvSpPr>
        <p:spPr>
          <a:xfrm>
            <a:off x="5084905" y="3707328"/>
            <a:ext cx="2031400"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GB"/>
              <a:t>Click to edit Master text styles</a:t>
            </a:r>
          </a:p>
        </p:txBody>
      </p:sp>
      <p:sp>
        <p:nvSpPr>
          <p:cNvPr id="29" name="Text Placeholder 21">
            <a:extLst>
              <a:ext uri="{FF2B5EF4-FFF2-40B4-BE49-F238E27FC236}">
                <a16:creationId xmlns:a16="http://schemas.microsoft.com/office/drawing/2014/main" id="{1D0EB984-1B8F-B3E7-BCE9-E301E208233C}"/>
              </a:ext>
            </a:extLst>
          </p:cNvPr>
          <p:cNvSpPr>
            <a:spLocks noGrp="1"/>
          </p:cNvSpPr>
          <p:nvPr>
            <p:ph type="body" sz="quarter" idx="19"/>
          </p:nvPr>
        </p:nvSpPr>
        <p:spPr>
          <a:xfrm>
            <a:off x="7370828" y="3707328"/>
            <a:ext cx="2031400"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GB"/>
              <a:t>Click to edit Master text styles</a:t>
            </a:r>
          </a:p>
        </p:txBody>
      </p:sp>
      <p:sp>
        <p:nvSpPr>
          <p:cNvPr id="30" name="Text Placeholder 21">
            <a:extLst>
              <a:ext uri="{FF2B5EF4-FFF2-40B4-BE49-F238E27FC236}">
                <a16:creationId xmlns:a16="http://schemas.microsoft.com/office/drawing/2014/main" id="{703FF109-EEFE-032F-B517-A0857DB588E2}"/>
              </a:ext>
            </a:extLst>
          </p:cNvPr>
          <p:cNvSpPr>
            <a:spLocks noGrp="1"/>
          </p:cNvSpPr>
          <p:nvPr>
            <p:ph type="body" sz="quarter" idx="22"/>
          </p:nvPr>
        </p:nvSpPr>
        <p:spPr>
          <a:xfrm>
            <a:off x="9646044" y="3707328"/>
            <a:ext cx="2031400"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GB"/>
              <a:t>Click to edit Master text styles</a:t>
            </a:r>
          </a:p>
        </p:txBody>
      </p:sp>
      <p:pic>
        <p:nvPicPr>
          <p:cNvPr id="12" name="Graphic 11">
            <a:extLst>
              <a:ext uri="{FF2B5EF4-FFF2-40B4-BE49-F238E27FC236}">
                <a16:creationId xmlns:a16="http://schemas.microsoft.com/office/drawing/2014/main" id="{64CC7D50-9A44-CC63-0D05-EFFF87697F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38882617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 Content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en-GB"/>
              <a:t>Click to edit Master title style</a:t>
            </a:r>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8" y="2093743"/>
            <a:ext cx="2697480"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3317238" y="2093743"/>
            <a:ext cx="2697480"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6177278" y="2093743"/>
            <a:ext cx="2697480"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1" name="Rounded Rectangle 8">
            <a:extLst>
              <a:ext uri="{FF2B5EF4-FFF2-40B4-BE49-F238E27FC236}">
                <a16:creationId xmlns:a16="http://schemas.microsoft.com/office/drawing/2014/main" id="{D12A5789-B6BF-C615-9E80-7E0B6EE5E868}"/>
              </a:ext>
            </a:extLst>
          </p:cNvPr>
          <p:cNvSpPr/>
          <p:nvPr/>
        </p:nvSpPr>
        <p:spPr>
          <a:xfrm>
            <a:off x="9037319" y="2093743"/>
            <a:ext cx="2697480"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8" name="Text Placeholder 17">
            <a:extLst>
              <a:ext uri="{FF2B5EF4-FFF2-40B4-BE49-F238E27FC236}">
                <a16:creationId xmlns:a16="http://schemas.microsoft.com/office/drawing/2014/main" id="{827CD562-CB75-611F-7834-3D7C5056AD44}"/>
              </a:ext>
            </a:extLst>
          </p:cNvPr>
          <p:cNvSpPr>
            <a:spLocks noGrp="1"/>
          </p:cNvSpPr>
          <p:nvPr>
            <p:ph type="body" sz="quarter" idx="11"/>
          </p:nvPr>
        </p:nvSpPr>
        <p:spPr>
          <a:xfrm>
            <a:off x="3377797" y="2127284"/>
            <a:ext cx="2561569"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23" name="Text Placeholder 17">
            <a:extLst>
              <a:ext uri="{FF2B5EF4-FFF2-40B4-BE49-F238E27FC236}">
                <a16:creationId xmlns:a16="http://schemas.microsoft.com/office/drawing/2014/main" id="{3D66C29C-674D-86BF-7E80-1334A7074BEB}"/>
              </a:ext>
            </a:extLst>
          </p:cNvPr>
          <p:cNvSpPr>
            <a:spLocks noGrp="1"/>
          </p:cNvSpPr>
          <p:nvPr>
            <p:ph type="body" sz="quarter" idx="13"/>
          </p:nvPr>
        </p:nvSpPr>
        <p:spPr>
          <a:xfrm>
            <a:off x="518795" y="2127284"/>
            <a:ext cx="2560320"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25" name="Text Placeholder 17">
            <a:extLst>
              <a:ext uri="{FF2B5EF4-FFF2-40B4-BE49-F238E27FC236}">
                <a16:creationId xmlns:a16="http://schemas.microsoft.com/office/drawing/2014/main" id="{865CD29C-0978-0EEE-2176-EBF84B9AC898}"/>
              </a:ext>
            </a:extLst>
          </p:cNvPr>
          <p:cNvSpPr>
            <a:spLocks noGrp="1"/>
          </p:cNvSpPr>
          <p:nvPr>
            <p:ph type="body" sz="quarter" idx="15"/>
          </p:nvPr>
        </p:nvSpPr>
        <p:spPr>
          <a:xfrm>
            <a:off x="9104559" y="2127284"/>
            <a:ext cx="2568645"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27" name="Text Placeholder 17">
            <a:extLst>
              <a:ext uri="{FF2B5EF4-FFF2-40B4-BE49-F238E27FC236}">
                <a16:creationId xmlns:a16="http://schemas.microsoft.com/office/drawing/2014/main" id="{F4379AB0-3487-B365-098B-787C9CB47E50}"/>
              </a:ext>
            </a:extLst>
          </p:cNvPr>
          <p:cNvSpPr>
            <a:spLocks noGrp="1"/>
          </p:cNvSpPr>
          <p:nvPr>
            <p:ph type="body" sz="quarter" idx="17"/>
          </p:nvPr>
        </p:nvSpPr>
        <p:spPr>
          <a:xfrm>
            <a:off x="6240660" y="2127284"/>
            <a:ext cx="2567567"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3" name="Footer Placeholder 4">
            <a:extLst>
              <a:ext uri="{FF2B5EF4-FFF2-40B4-BE49-F238E27FC236}">
                <a16:creationId xmlns:a16="http://schemas.microsoft.com/office/drawing/2014/main" id="{1DD95D5E-1E7F-8B3B-DAD4-59101FC4324B}"/>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4" name="Slide Number Placeholder 5">
            <a:extLst>
              <a:ext uri="{FF2B5EF4-FFF2-40B4-BE49-F238E27FC236}">
                <a16:creationId xmlns:a16="http://schemas.microsoft.com/office/drawing/2014/main" id="{41C694C3-F9D1-7391-B355-255E905AEF5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5" name="Text Placeholder 21">
            <a:extLst>
              <a:ext uri="{FF2B5EF4-FFF2-40B4-BE49-F238E27FC236}">
                <a16:creationId xmlns:a16="http://schemas.microsoft.com/office/drawing/2014/main" id="{F1A51800-5BF5-3B33-8421-4834153217B6}"/>
              </a:ext>
            </a:extLst>
          </p:cNvPr>
          <p:cNvSpPr>
            <a:spLocks noGrp="1"/>
          </p:cNvSpPr>
          <p:nvPr>
            <p:ph type="body" sz="quarter" idx="12"/>
          </p:nvPr>
        </p:nvSpPr>
        <p:spPr>
          <a:xfrm>
            <a:off x="3388939" y="3707328"/>
            <a:ext cx="2554077"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GB"/>
              <a:t>Click to edit Master text styles</a:t>
            </a:r>
          </a:p>
        </p:txBody>
      </p:sp>
      <p:sp>
        <p:nvSpPr>
          <p:cNvPr id="7" name="Text Placeholder 21">
            <a:extLst>
              <a:ext uri="{FF2B5EF4-FFF2-40B4-BE49-F238E27FC236}">
                <a16:creationId xmlns:a16="http://schemas.microsoft.com/office/drawing/2014/main" id="{9A52D5F2-82EB-D052-F6ED-B3686CEA320C}"/>
              </a:ext>
            </a:extLst>
          </p:cNvPr>
          <p:cNvSpPr>
            <a:spLocks noGrp="1"/>
          </p:cNvSpPr>
          <p:nvPr>
            <p:ph type="body" sz="quarter" idx="14"/>
          </p:nvPr>
        </p:nvSpPr>
        <p:spPr>
          <a:xfrm>
            <a:off x="523529" y="3707328"/>
            <a:ext cx="2555586"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GB"/>
              <a:t>Click to edit Master text styles</a:t>
            </a:r>
          </a:p>
        </p:txBody>
      </p:sp>
      <p:sp>
        <p:nvSpPr>
          <p:cNvPr id="12" name="Text Placeholder 21">
            <a:extLst>
              <a:ext uri="{FF2B5EF4-FFF2-40B4-BE49-F238E27FC236}">
                <a16:creationId xmlns:a16="http://schemas.microsoft.com/office/drawing/2014/main" id="{33EB124F-4413-C191-FC20-51466493BC5D}"/>
              </a:ext>
            </a:extLst>
          </p:cNvPr>
          <p:cNvSpPr>
            <a:spLocks noGrp="1"/>
          </p:cNvSpPr>
          <p:nvPr>
            <p:ph type="body" sz="quarter" idx="18"/>
          </p:nvPr>
        </p:nvSpPr>
        <p:spPr>
          <a:xfrm>
            <a:off x="6240660" y="3707328"/>
            <a:ext cx="2555586"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GB"/>
              <a:t>Click to edit Master text styles</a:t>
            </a:r>
          </a:p>
        </p:txBody>
      </p:sp>
      <p:sp>
        <p:nvSpPr>
          <p:cNvPr id="13" name="Text Placeholder 21">
            <a:extLst>
              <a:ext uri="{FF2B5EF4-FFF2-40B4-BE49-F238E27FC236}">
                <a16:creationId xmlns:a16="http://schemas.microsoft.com/office/drawing/2014/main" id="{3C695E31-0CEA-94C2-7D54-DBC6C2609FBA}"/>
              </a:ext>
            </a:extLst>
          </p:cNvPr>
          <p:cNvSpPr>
            <a:spLocks noGrp="1"/>
          </p:cNvSpPr>
          <p:nvPr>
            <p:ph type="body" sz="quarter" idx="19"/>
          </p:nvPr>
        </p:nvSpPr>
        <p:spPr>
          <a:xfrm>
            <a:off x="9104559" y="3707328"/>
            <a:ext cx="2555586"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GB"/>
              <a:t>Click to edit Master text styles</a:t>
            </a:r>
          </a:p>
        </p:txBody>
      </p:sp>
      <p:pic>
        <p:nvPicPr>
          <p:cNvPr id="14" name="Graphic 13">
            <a:extLst>
              <a:ext uri="{FF2B5EF4-FFF2-40B4-BE49-F238E27FC236}">
                <a16:creationId xmlns:a16="http://schemas.microsoft.com/office/drawing/2014/main" id="{DC7FB8F5-309D-77E3-DB8F-80A19B31FF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5086376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Content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en-GB"/>
              <a:t>Click to edit Master title style</a:t>
            </a:r>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8" y="2093744"/>
            <a:ext cx="3611880" cy="3190241"/>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4290059" y="2093744"/>
            <a:ext cx="3611880" cy="3190241"/>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8122920" y="2093744"/>
            <a:ext cx="3611880" cy="3190241"/>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22" name="Text Placeholder 21">
            <a:extLst>
              <a:ext uri="{FF2B5EF4-FFF2-40B4-BE49-F238E27FC236}">
                <a16:creationId xmlns:a16="http://schemas.microsoft.com/office/drawing/2014/main" id="{2BF23D7A-A6B3-F7CF-5F22-6B7321B32848}"/>
              </a:ext>
            </a:extLst>
          </p:cNvPr>
          <p:cNvSpPr>
            <a:spLocks noGrp="1"/>
          </p:cNvSpPr>
          <p:nvPr userDrawn="1">
            <p:ph type="body" sz="quarter" idx="12"/>
          </p:nvPr>
        </p:nvSpPr>
        <p:spPr>
          <a:xfrm>
            <a:off x="4363550" y="3707328"/>
            <a:ext cx="3472668"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GB"/>
              <a:t>Click to edit Master text styles</a:t>
            </a:r>
          </a:p>
        </p:txBody>
      </p:sp>
      <p:sp>
        <p:nvSpPr>
          <p:cNvPr id="24" name="Text Placeholder 21">
            <a:extLst>
              <a:ext uri="{FF2B5EF4-FFF2-40B4-BE49-F238E27FC236}">
                <a16:creationId xmlns:a16="http://schemas.microsoft.com/office/drawing/2014/main" id="{A38E60D5-800D-0A50-32E4-D31076236AEB}"/>
              </a:ext>
            </a:extLst>
          </p:cNvPr>
          <p:cNvSpPr>
            <a:spLocks noGrp="1"/>
          </p:cNvSpPr>
          <p:nvPr userDrawn="1">
            <p:ph type="body" sz="quarter" idx="14"/>
          </p:nvPr>
        </p:nvSpPr>
        <p:spPr>
          <a:xfrm>
            <a:off x="523529" y="3707328"/>
            <a:ext cx="3474720"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GB"/>
              <a:t>Click to edit Master text styles</a:t>
            </a:r>
          </a:p>
        </p:txBody>
      </p:sp>
      <p:sp>
        <p:nvSpPr>
          <p:cNvPr id="28" name="Text Placeholder 21">
            <a:extLst>
              <a:ext uri="{FF2B5EF4-FFF2-40B4-BE49-F238E27FC236}">
                <a16:creationId xmlns:a16="http://schemas.microsoft.com/office/drawing/2014/main" id="{04003FDA-B27B-3EA2-CC4A-B44477B7CFCF}"/>
              </a:ext>
            </a:extLst>
          </p:cNvPr>
          <p:cNvSpPr>
            <a:spLocks noGrp="1"/>
          </p:cNvSpPr>
          <p:nvPr userDrawn="1">
            <p:ph type="body" sz="quarter" idx="18"/>
          </p:nvPr>
        </p:nvSpPr>
        <p:spPr>
          <a:xfrm>
            <a:off x="8194879" y="3707328"/>
            <a:ext cx="3474720"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GB"/>
              <a:t>Click to edit Master text styles</a:t>
            </a:r>
          </a:p>
        </p:txBody>
      </p:sp>
      <p:sp>
        <p:nvSpPr>
          <p:cNvPr id="4" name="Footer Placeholder 4">
            <a:extLst>
              <a:ext uri="{FF2B5EF4-FFF2-40B4-BE49-F238E27FC236}">
                <a16:creationId xmlns:a16="http://schemas.microsoft.com/office/drawing/2014/main" id="{CBF3F2B8-4E8D-AA03-0A05-C725C6637062}"/>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11" name="Slide Number Placeholder 5">
            <a:extLst>
              <a:ext uri="{FF2B5EF4-FFF2-40B4-BE49-F238E27FC236}">
                <a16:creationId xmlns:a16="http://schemas.microsoft.com/office/drawing/2014/main" id="{9A2B3276-C94B-4AA8-F0D7-65389355B5C4}"/>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5" name="Text Placeholder 17">
            <a:extLst>
              <a:ext uri="{FF2B5EF4-FFF2-40B4-BE49-F238E27FC236}">
                <a16:creationId xmlns:a16="http://schemas.microsoft.com/office/drawing/2014/main" id="{7DF15BA2-0669-9288-87E3-5E30CF282060}"/>
              </a:ext>
            </a:extLst>
          </p:cNvPr>
          <p:cNvSpPr>
            <a:spLocks noGrp="1"/>
          </p:cNvSpPr>
          <p:nvPr>
            <p:ph type="body" sz="quarter" idx="19"/>
          </p:nvPr>
        </p:nvSpPr>
        <p:spPr>
          <a:xfrm>
            <a:off x="4368447" y="2127284"/>
            <a:ext cx="3467771"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6" name="Text Placeholder 17">
            <a:extLst>
              <a:ext uri="{FF2B5EF4-FFF2-40B4-BE49-F238E27FC236}">
                <a16:creationId xmlns:a16="http://schemas.microsoft.com/office/drawing/2014/main" id="{91172BAF-5F76-7D02-D937-C8C722220A47}"/>
              </a:ext>
            </a:extLst>
          </p:cNvPr>
          <p:cNvSpPr>
            <a:spLocks noGrp="1"/>
          </p:cNvSpPr>
          <p:nvPr>
            <p:ph type="body" sz="quarter" idx="20"/>
          </p:nvPr>
        </p:nvSpPr>
        <p:spPr>
          <a:xfrm>
            <a:off x="523529" y="2127284"/>
            <a:ext cx="3474720"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7" name="Text Placeholder 17">
            <a:extLst>
              <a:ext uri="{FF2B5EF4-FFF2-40B4-BE49-F238E27FC236}">
                <a16:creationId xmlns:a16="http://schemas.microsoft.com/office/drawing/2014/main" id="{BCF8A2E3-9E56-602D-AD93-035C8899A424}"/>
              </a:ext>
            </a:extLst>
          </p:cNvPr>
          <p:cNvSpPr>
            <a:spLocks noGrp="1"/>
          </p:cNvSpPr>
          <p:nvPr>
            <p:ph type="body" sz="quarter" idx="21"/>
          </p:nvPr>
        </p:nvSpPr>
        <p:spPr>
          <a:xfrm>
            <a:off x="8200700" y="2127284"/>
            <a:ext cx="3467771"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pic>
        <p:nvPicPr>
          <p:cNvPr id="12" name="Graphic 11">
            <a:extLst>
              <a:ext uri="{FF2B5EF4-FFF2-40B4-BE49-F238E27FC236}">
                <a16:creationId xmlns:a16="http://schemas.microsoft.com/office/drawing/2014/main" id="{D5D2185E-DB11-5BEB-DFA5-652AA6086B9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40175471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Content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en-GB"/>
              <a:t>Click to edit Master title style</a:t>
            </a:r>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7" y="2093744"/>
            <a:ext cx="5532120" cy="3190241"/>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6202680" y="2093744"/>
            <a:ext cx="5532120" cy="3190241"/>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8" name="Text Placeholder 17">
            <a:extLst>
              <a:ext uri="{FF2B5EF4-FFF2-40B4-BE49-F238E27FC236}">
                <a16:creationId xmlns:a16="http://schemas.microsoft.com/office/drawing/2014/main" id="{827CD562-CB75-611F-7834-3D7C5056AD44}"/>
              </a:ext>
            </a:extLst>
          </p:cNvPr>
          <p:cNvSpPr>
            <a:spLocks noGrp="1"/>
          </p:cNvSpPr>
          <p:nvPr userDrawn="1">
            <p:ph type="body" sz="quarter" idx="11"/>
          </p:nvPr>
        </p:nvSpPr>
        <p:spPr>
          <a:xfrm>
            <a:off x="6287092" y="2127284"/>
            <a:ext cx="5369039"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22" name="Text Placeholder 21">
            <a:extLst>
              <a:ext uri="{FF2B5EF4-FFF2-40B4-BE49-F238E27FC236}">
                <a16:creationId xmlns:a16="http://schemas.microsoft.com/office/drawing/2014/main" id="{2BF23D7A-A6B3-F7CF-5F22-6B7321B32848}"/>
              </a:ext>
            </a:extLst>
          </p:cNvPr>
          <p:cNvSpPr>
            <a:spLocks noGrp="1"/>
          </p:cNvSpPr>
          <p:nvPr userDrawn="1">
            <p:ph type="body" sz="quarter" idx="12"/>
          </p:nvPr>
        </p:nvSpPr>
        <p:spPr>
          <a:xfrm>
            <a:off x="6282349" y="3707328"/>
            <a:ext cx="5369039"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GB"/>
              <a:t>Click to edit Master text styles</a:t>
            </a:r>
          </a:p>
        </p:txBody>
      </p:sp>
      <p:sp>
        <p:nvSpPr>
          <p:cNvPr id="23" name="Text Placeholder 17">
            <a:extLst>
              <a:ext uri="{FF2B5EF4-FFF2-40B4-BE49-F238E27FC236}">
                <a16:creationId xmlns:a16="http://schemas.microsoft.com/office/drawing/2014/main" id="{3D66C29C-674D-86BF-7E80-1334A7074BEB}"/>
              </a:ext>
            </a:extLst>
          </p:cNvPr>
          <p:cNvSpPr>
            <a:spLocks noGrp="1"/>
          </p:cNvSpPr>
          <p:nvPr userDrawn="1">
            <p:ph type="body" sz="quarter" idx="13"/>
          </p:nvPr>
        </p:nvSpPr>
        <p:spPr>
          <a:xfrm>
            <a:off x="547220" y="2127284"/>
            <a:ext cx="5379798"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24" name="Text Placeholder 21">
            <a:extLst>
              <a:ext uri="{FF2B5EF4-FFF2-40B4-BE49-F238E27FC236}">
                <a16:creationId xmlns:a16="http://schemas.microsoft.com/office/drawing/2014/main" id="{A38E60D5-800D-0A50-32E4-D31076236AEB}"/>
              </a:ext>
            </a:extLst>
          </p:cNvPr>
          <p:cNvSpPr>
            <a:spLocks noGrp="1"/>
          </p:cNvSpPr>
          <p:nvPr userDrawn="1">
            <p:ph type="body" sz="quarter" idx="14"/>
          </p:nvPr>
        </p:nvSpPr>
        <p:spPr>
          <a:xfrm>
            <a:off x="547219" y="3707328"/>
            <a:ext cx="5379798"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GB"/>
              <a:t>Click to edit Master text styles</a:t>
            </a:r>
          </a:p>
        </p:txBody>
      </p:sp>
      <p:sp>
        <p:nvSpPr>
          <p:cNvPr id="4" name="Footer Placeholder 4">
            <a:extLst>
              <a:ext uri="{FF2B5EF4-FFF2-40B4-BE49-F238E27FC236}">
                <a16:creationId xmlns:a16="http://schemas.microsoft.com/office/drawing/2014/main" id="{DA7FC0CF-2162-02A9-75F3-0F755415307F}"/>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6" name="Slide Number Placeholder 5">
            <a:extLst>
              <a:ext uri="{FF2B5EF4-FFF2-40B4-BE49-F238E27FC236}">
                <a16:creationId xmlns:a16="http://schemas.microsoft.com/office/drawing/2014/main" id="{4B1ECB7E-F7A3-8973-4F16-8760BD16341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pic>
        <p:nvPicPr>
          <p:cNvPr id="5" name="Graphic 4">
            <a:extLst>
              <a:ext uri="{FF2B5EF4-FFF2-40B4-BE49-F238E27FC236}">
                <a16:creationId xmlns:a16="http://schemas.microsoft.com/office/drawing/2014/main" id="{894D1021-A57D-9F79-E4A8-91DE3CC1C08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0712273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Horizontal Boxes - Light">
    <p:bg>
      <p:bgPr>
        <a:solidFill>
          <a:srgbClr val="F8F8FA"/>
        </a:solidFill>
        <a:effectLst/>
      </p:bgPr>
    </p:bg>
    <p:spTree>
      <p:nvGrpSpPr>
        <p:cNvPr id="1" name=""/>
        <p:cNvGrpSpPr/>
        <p:nvPr/>
      </p:nvGrpSpPr>
      <p:grpSpPr>
        <a:xfrm>
          <a:off x="0" y="0"/>
          <a:ext cx="0" cy="0"/>
          <a:chOff x="0" y="0"/>
          <a:chExt cx="0" cy="0"/>
        </a:xfrm>
      </p:grpSpPr>
      <p:sp>
        <p:nvSpPr>
          <p:cNvPr id="8" name="Rounded Rectangle 2">
            <a:extLst>
              <a:ext uri="{FF2B5EF4-FFF2-40B4-BE49-F238E27FC236}">
                <a16:creationId xmlns:a16="http://schemas.microsoft.com/office/drawing/2014/main" id="{EE909EF3-1270-87AC-1847-5559277C1109}"/>
              </a:ext>
            </a:extLst>
          </p:cNvPr>
          <p:cNvSpPr/>
          <p:nvPr/>
        </p:nvSpPr>
        <p:spPr>
          <a:xfrm>
            <a:off x="457199" y="1100471"/>
            <a:ext cx="11283848" cy="1216667"/>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3" name="Rounded Rectangle 2">
            <a:extLst>
              <a:ext uri="{FF2B5EF4-FFF2-40B4-BE49-F238E27FC236}">
                <a16:creationId xmlns:a16="http://schemas.microsoft.com/office/drawing/2014/main" id="{225377C4-8991-D9F5-C252-278448BFE05E}"/>
              </a:ext>
            </a:extLst>
          </p:cNvPr>
          <p:cNvSpPr/>
          <p:nvPr userDrawn="1"/>
        </p:nvSpPr>
        <p:spPr>
          <a:xfrm>
            <a:off x="457199" y="2427157"/>
            <a:ext cx="11283848" cy="1216667"/>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9" name="Rounded Rectangle 2">
            <a:extLst>
              <a:ext uri="{FF2B5EF4-FFF2-40B4-BE49-F238E27FC236}">
                <a16:creationId xmlns:a16="http://schemas.microsoft.com/office/drawing/2014/main" id="{8AF6D432-B627-261A-8107-51B4E11D789F}"/>
              </a:ext>
            </a:extLst>
          </p:cNvPr>
          <p:cNvSpPr/>
          <p:nvPr userDrawn="1"/>
        </p:nvSpPr>
        <p:spPr>
          <a:xfrm>
            <a:off x="457199" y="3753843"/>
            <a:ext cx="11283848" cy="1216667"/>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3" name="Rounded Rectangle 2">
            <a:extLst>
              <a:ext uri="{FF2B5EF4-FFF2-40B4-BE49-F238E27FC236}">
                <a16:creationId xmlns:a16="http://schemas.microsoft.com/office/drawing/2014/main" id="{83EF414B-B76F-1C09-2D40-0178E50862A7}"/>
              </a:ext>
            </a:extLst>
          </p:cNvPr>
          <p:cNvSpPr/>
          <p:nvPr userDrawn="1"/>
        </p:nvSpPr>
        <p:spPr>
          <a:xfrm>
            <a:off x="457199" y="5080531"/>
            <a:ext cx="11283848" cy="1216667"/>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1A47E408-2509-F961-E98B-905D3ABBB1C6}"/>
              </a:ext>
            </a:extLst>
          </p:cNvPr>
          <p:cNvSpPr>
            <a:spLocks noGrp="1"/>
          </p:cNvSpPr>
          <p:nvPr userDrawn="1">
            <p:ph type="title"/>
          </p:nvPr>
        </p:nvSpPr>
        <p:spPr/>
        <p:txBody>
          <a:bodyPr/>
          <a:lstStyle>
            <a:lvl1pPr>
              <a:defRPr baseline="0">
                <a:solidFill>
                  <a:schemeClr val="tx2"/>
                </a:solidFill>
                <a:latin typeface="Aptos" panose="020B0004020202020204" pitchFamily="34" charset="0"/>
              </a:defRPr>
            </a:lvl1pPr>
          </a:lstStyle>
          <a:p>
            <a:r>
              <a:rPr lang="en-GB"/>
              <a:t>Click to edit Master title style</a:t>
            </a:r>
            <a:endParaRPr lang="en-US"/>
          </a:p>
        </p:txBody>
      </p:sp>
      <p:sp>
        <p:nvSpPr>
          <p:cNvPr id="23" name="Text Placeholder 17">
            <a:extLst>
              <a:ext uri="{FF2B5EF4-FFF2-40B4-BE49-F238E27FC236}">
                <a16:creationId xmlns:a16="http://schemas.microsoft.com/office/drawing/2014/main" id="{3D66C29C-674D-86BF-7E80-1334A7074BEB}"/>
              </a:ext>
            </a:extLst>
          </p:cNvPr>
          <p:cNvSpPr>
            <a:spLocks noGrp="1"/>
          </p:cNvSpPr>
          <p:nvPr userDrawn="1">
            <p:ph type="body" sz="quarter" idx="13"/>
          </p:nvPr>
        </p:nvSpPr>
        <p:spPr>
          <a:xfrm>
            <a:off x="590106" y="1159185"/>
            <a:ext cx="3091563" cy="1069615"/>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14" name="Text Placeholder 17">
            <a:extLst>
              <a:ext uri="{FF2B5EF4-FFF2-40B4-BE49-F238E27FC236}">
                <a16:creationId xmlns:a16="http://schemas.microsoft.com/office/drawing/2014/main" id="{ED0A21F9-88F1-DDFE-0332-B456E50E8207}"/>
              </a:ext>
            </a:extLst>
          </p:cNvPr>
          <p:cNvSpPr>
            <a:spLocks noGrp="1"/>
          </p:cNvSpPr>
          <p:nvPr userDrawn="1">
            <p:ph type="body" sz="quarter" idx="14"/>
          </p:nvPr>
        </p:nvSpPr>
        <p:spPr>
          <a:xfrm>
            <a:off x="590106" y="2504849"/>
            <a:ext cx="3091563" cy="1050637"/>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20" name="Text Placeholder 17">
            <a:extLst>
              <a:ext uri="{FF2B5EF4-FFF2-40B4-BE49-F238E27FC236}">
                <a16:creationId xmlns:a16="http://schemas.microsoft.com/office/drawing/2014/main" id="{37B8C586-3E67-6495-0017-71E9C42A7B1C}"/>
              </a:ext>
            </a:extLst>
          </p:cNvPr>
          <p:cNvSpPr>
            <a:spLocks noGrp="1"/>
          </p:cNvSpPr>
          <p:nvPr userDrawn="1">
            <p:ph type="body" sz="quarter" idx="16"/>
          </p:nvPr>
        </p:nvSpPr>
        <p:spPr>
          <a:xfrm>
            <a:off x="590106" y="3849963"/>
            <a:ext cx="3091563" cy="1032212"/>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7" name="Text Placeholder 17">
            <a:extLst>
              <a:ext uri="{FF2B5EF4-FFF2-40B4-BE49-F238E27FC236}">
                <a16:creationId xmlns:a16="http://schemas.microsoft.com/office/drawing/2014/main" id="{AA8B3BEA-9B3A-C108-35DD-D0B9F1E65072}"/>
              </a:ext>
            </a:extLst>
          </p:cNvPr>
          <p:cNvSpPr>
            <a:spLocks noGrp="1"/>
          </p:cNvSpPr>
          <p:nvPr userDrawn="1">
            <p:ph type="body" sz="quarter" idx="18"/>
          </p:nvPr>
        </p:nvSpPr>
        <p:spPr>
          <a:xfrm>
            <a:off x="590106" y="5172758"/>
            <a:ext cx="3091563" cy="1032212"/>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16" name="Footer Placeholder 4">
            <a:extLst>
              <a:ext uri="{FF2B5EF4-FFF2-40B4-BE49-F238E27FC236}">
                <a16:creationId xmlns:a16="http://schemas.microsoft.com/office/drawing/2014/main" id="{55B7546B-97A6-91E1-11DC-D41D9AD8CE0F}"/>
              </a:ext>
            </a:extLst>
          </p:cNvPr>
          <p:cNvSpPr>
            <a:spLocks noGrp="1"/>
          </p:cNvSpPr>
          <p:nvPr userDrawn="1">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17" name="Slide Number Placeholder 5">
            <a:extLst>
              <a:ext uri="{FF2B5EF4-FFF2-40B4-BE49-F238E27FC236}">
                <a16:creationId xmlns:a16="http://schemas.microsoft.com/office/drawing/2014/main" id="{86037833-A386-3FBE-AF28-4F64F607AF6A}"/>
              </a:ext>
            </a:extLst>
          </p:cNvPr>
          <p:cNvSpPr>
            <a:spLocks noGrp="1"/>
          </p:cNvSpPr>
          <p:nvPr userDrawn="1">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4" name="Text Placeholder 6">
            <a:extLst>
              <a:ext uri="{FF2B5EF4-FFF2-40B4-BE49-F238E27FC236}">
                <a16:creationId xmlns:a16="http://schemas.microsoft.com/office/drawing/2014/main" id="{21D73E48-E44A-4341-D4DD-CC783EA78868}"/>
              </a:ext>
            </a:extLst>
          </p:cNvPr>
          <p:cNvSpPr>
            <a:spLocks noGrp="1"/>
          </p:cNvSpPr>
          <p:nvPr>
            <p:ph type="body" sz="quarter" idx="10"/>
          </p:nvPr>
        </p:nvSpPr>
        <p:spPr>
          <a:xfrm>
            <a:off x="4152015" y="1167031"/>
            <a:ext cx="7442790" cy="1069615"/>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28AC37DC-A2DF-C76E-935C-809BE182F374}"/>
              </a:ext>
            </a:extLst>
          </p:cNvPr>
          <p:cNvSpPr>
            <a:spLocks noGrp="1"/>
          </p:cNvSpPr>
          <p:nvPr>
            <p:ph type="body" sz="quarter" idx="20"/>
          </p:nvPr>
        </p:nvSpPr>
        <p:spPr>
          <a:xfrm>
            <a:off x="4152015" y="2504849"/>
            <a:ext cx="7442790" cy="1069615"/>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6">
            <a:extLst>
              <a:ext uri="{FF2B5EF4-FFF2-40B4-BE49-F238E27FC236}">
                <a16:creationId xmlns:a16="http://schemas.microsoft.com/office/drawing/2014/main" id="{452641F7-2ED7-31B4-8F75-E03C86AC9B1A}"/>
              </a:ext>
            </a:extLst>
          </p:cNvPr>
          <p:cNvSpPr>
            <a:spLocks noGrp="1"/>
          </p:cNvSpPr>
          <p:nvPr>
            <p:ph type="body" sz="quarter" idx="21"/>
          </p:nvPr>
        </p:nvSpPr>
        <p:spPr>
          <a:xfrm>
            <a:off x="4152015" y="3843668"/>
            <a:ext cx="7442790" cy="1069615"/>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6">
            <a:extLst>
              <a:ext uri="{FF2B5EF4-FFF2-40B4-BE49-F238E27FC236}">
                <a16:creationId xmlns:a16="http://schemas.microsoft.com/office/drawing/2014/main" id="{C718B658-BDF5-F08D-923F-5B852626116A}"/>
              </a:ext>
            </a:extLst>
          </p:cNvPr>
          <p:cNvSpPr>
            <a:spLocks noGrp="1"/>
          </p:cNvSpPr>
          <p:nvPr>
            <p:ph type="body" sz="quarter" idx="22"/>
          </p:nvPr>
        </p:nvSpPr>
        <p:spPr>
          <a:xfrm>
            <a:off x="4152015" y="5168867"/>
            <a:ext cx="7442790" cy="1069615"/>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Graphic 4">
            <a:extLst>
              <a:ext uri="{FF2B5EF4-FFF2-40B4-BE49-F238E27FC236}">
                <a16:creationId xmlns:a16="http://schemas.microsoft.com/office/drawing/2014/main" id="{149E5923-9E71-2185-B11F-02E151DB86C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1605462335"/>
      </p:ext>
    </p:extLst>
  </p:cSld>
  <p:clrMapOvr>
    <a:masterClrMapping/>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Horizontal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baseline="0">
                <a:solidFill>
                  <a:schemeClr val="tx2"/>
                </a:solidFill>
                <a:latin typeface="Aptos" panose="020B0004020202020204" pitchFamily="34" charset="0"/>
              </a:defRPr>
            </a:lvl1pPr>
          </a:lstStyle>
          <a:p>
            <a:r>
              <a:rPr lang="en-GB"/>
              <a:t>Click to edit Master title style</a:t>
            </a:r>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9" y="1100471"/>
            <a:ext cx="11283848" cy="1621702"/>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23" name="Text Placeholder 17">
            <a:extLst>
              <a:ext uri="{FF2B5EF4-FFF2-40B4-BE49-F238E27FC236}">
                <a16:creationId xmlns:a16="http://schemas.microsoft.com/office/drawing/2014/main" id="{3D66C29C-674D-86BF-7E80-1334A7074BEB}"/>
              </a:ext>
            </a:extLst>
          </p:cNvPr>
          <p:cNvSpPr>
            <a:spLocks noGrp="1"/>
          </p:cNvSpPr>
          <p:nvPr userDrawn="1">
            <p:ph type="body" sz="quarter" idx="13"/>
          </p:nvPr>
        </p:nvSpPr>
        <p:spPr>
          <a:xfrm>
            <a:off x="590106" y="1159185"/>
            <a:ext cx="3091563" cy="1494803"/>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13" name="Rounded Rectangle 2">
            <a:extLst>
              <a:ext uri="{FF2B5EF4-FFF2-40B4-BE49-F238E27FC236}">
                <a16:creationId xmlns:a16="http://schemas.microsoft.com/office/drawing/2014/main" id="{225377C4-8991-D9F5-C252-278448BFE05E}"/>
              </a:ext>
            </a:extLst>
          </p:cNvPr>
          <p:cNvSpPr/>
          <p:nvPr userDrawn="1"/>
        </p:nvSpPr>
        <p:spPr>
          <a:xfrm>
            <a:off x="457199" y="2889546"/>
            <a:ext cx="11283848" cy="1621702"/>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4" name="Text Placeholder 17">
            <a:extLst>
              <a:ext uri="{FF2B5EF4-FFF2-40B4-BE49-F238E27FC236}">
                <a16:creationId xmlns:a16="http://schemas.microsoft.com/office/drawing/2014/main" id="{ED0A21F9-88F1-DDFE-0332-B456E50E8207}"/>
              </a:ext>
            </a:extLst>
          </p:cNvPr>
          <p:cNvSpPr>
            <a:spLocks noGrp="1"/>
          </p:cNvSpPr>
          <p:nvPr>
            <p:ph type="body" sz="quarter" idx="14"/>
          </p:nvPr>
        </p:nvSpPr>
        <p:spPr>
          <a:xfrm>
            <a:off x="590106" y="2948260"/>
            <a:ext cx="3091563" cy="1494803"/>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19" name="Rounded Rectangle 2">
            <a:extLst>
              <a:ext uri="{FF2B5EF4-FFF2-40B4-BE49-F238E27FC236}">
                <a16:creationId xmlns:a16="http://schemas.microsoft.com/office/drawing/2014/main" id="{8AF6D432-B627-261A-8107-51B4E11D789F}"/>
              </a:ext>
            </a:extLst>
          </p:cNvPr>
          <p:cNvSpPr/>
          <p:nvPr userDrawn="1"/>
        </p:nvSpPr>
        <p:spPr>
          <a:xfrm>
            <a:off x="457199" y="4678621"/>
            <a:ext cx="11283848" cy="1621702"/>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20" name="Text Placeholder 17">
            <a:extLst>
              <a:ext uri="{FF2B5EF4-FFF2-40B4-BE49-F238E27FC236}">
                <a16:creationId xmlns:a16="http://schemas.microsoft.com/office/drawing/2014/main" id="{37B8C586-3E67-6495-0017-71E9C42A7B1C}"/>
              </a:ext>
            </a:extLst>
          </p:cNvPr>
          <p:cNvSpPr>
            <a:spLocks noGrp="1"/>
          </p:cNvSpPr>
          <p:nvPr>
            <p:ph type="body" sz="quarter" idx="16"/>
          </p:nvPr>
        </p:nvSpPr>
        <p:spPr>
          <a:xfrm>
            <a:off x="590106" y="4737335"/>
            <a:ext cx="3091563" cy="1494803"/>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GB"/>
              <a:t>Click to edit Master text styles</a:t>
            </a:r>
          </a:p>
        </p:txBody>
      </p:sp>
      <p:sp>
        <p:nvSpPr>
          <p:cNvPr id="6" name="Footer Placeholder 4">
            <a:extLst>
              <a:ext uri="{FF2B5EF4-FFF2-40B4-BE49-F238E27FC236}">
                <a16:creationId xmlns:a16="http://schemas.microsoft.com/office/drawing/2014/main" id="{14F9DCC3-0217-504A-3708-4C157AEB6CEE}"/>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7" name="Slide Number Placeholder 5">
            <a:extLst>
              <a:ext uri="{FF2B5EF4-FFF2-40B4-BE49-F238E27FC236}">
                <a16:creationId xmlns:a16="http://schemas.microsoft.com/office/drawing/2014/main" id="{B1C33B51-ADB0-70E1-105D-B31755420FDC}"/>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4" name="Text Placeholder 6">
            <a:extLst>
              <a:ext uri="{FF2B5EF4-FFF2-40B4-BE49-F238E27FC236}">
                <a16:creationId xmlns:a16="http://schemas.microsoft.com/office/drawing/2014/main" id="{C386C1A6-582D-41E9-B2DA-85418E437627}"/>
              </a:ext>
            </a:extLst>
          </p:cNvPr>
          <p:cNvSpPr>
            <a:spLocks noGrp="1"/>
          </p:cNvSpPr>
          <p:nvPr>
            <p:ph type="body" sz="quarter" idx="10"/>
          </p:nvPr>
        </p:nvSpPr>
        <p:spPr>
          <a:xfrm>
            <a:off x="4152015" y="1167031"/>
            <a:ext cx="7442790" cy="1486957"/>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6">
            <a:extLst>
              <a:ext uri="{FF2B5EF4-FFF2-40B4-BE49-F238E27FC236}">
                <a16:creationId xmlns:a16="http://schemas.microsoft.com/office/drawing/2014/main" id="{C2DB422F-8F6B-C45B-D44D-3F705EAFA9D8}"/>
              </a:ext>
            </a:extLst>
          </p:cNvPr>
          <p:cNvSpPr>
            <a:spLocks noGrp="1"/>
          </p:cNvSpPr>
          <p:nvPr>
            <p:ph type="body" sz="quarter" idx="18"/>
          </p:nvPr>
        </p:nvSpPr>
        <p:spPr>
          <a:xfrm>
            <a:off x="4152015" y="2956106"/>
            <a:ext cx="7442790" cy="1486957"/>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6">
            <a:extLst>
              <a:ext uri="{FF2B5EF4-FFF2-40B4-BE49-F238E27FC236}">
                <a16:creationId xmlns:a16="http://schemas.microsoft.com/office/drawing/2014/main" id="{D146F7C6-084B-40BE-FA5B-CD7C89C57DC0}"/>
              </a:ext>
            </a:extLst>
          </p:cNvPr>
          <p:cNvSpPr>
            <a:spLocks noGrp="1"/>
          </p:cNvSpPr>
          <p:nvPr>
            <p:ph type="body" sz="quarter" idx="19"/>
          </p:nvPr>
        </p:nvSpPr>
        <p:spPr>
          <a:xfrm>
            <a:off x="4152015" y="4741568"/>
            <a:ext cx="7442790" cy="1486957"/>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Graphic 4">
            <a:extLst>
              <a:ext uri="{FF2B5EF4-FFF2-40B4-BE49-F238E27FC236}">
                <a16:creationId xmlns:a16="http://schemas.microsoft.com/office/drawing/2014/main" id="{5C6F18CC-AB4B-CD70-7745-2221452BA0B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3047238879"/>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Horizontal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en-GB"/>
              <a:t>Click to edit Master title style</a:t>
            </a:r>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9" y="1222238"/>
            <a:ext cx="11283848" cy="2345923"/>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3" name="Rounded Rectangle 2">
            <a:extLst>
              <a:ext uri="{FF2B5EF4-FFF2-40B4-BE49-F238E27FC236}">
                <a16:creationId xmlns:a16="http://schemas.microsoft.com/office/drawing/2014/main" id="{225377C4-8991-D9F5-C252-278448BFE05E}"/>
              </a:ext>
            </a:extLst>
          </p:cNvPr>
          <p:cNvSpPr/>
          <p:nvPr userDrawn="1"/>
        </p:nvSpPr>
        <p:spPr>
          <a:xfrm>
            <a:off x="457199" y="3809568"/>
            <a:ext cx="11283848" cy="2345923"/>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6" name="Footer Placeholder 4">
            <a:extLst>
              <a:ext uri="{FF2B5EF4-FFF2-40B4-BE49-F238E27FC236}">
                <a16:creationId xmlns:a16="http://schemas.microsoft.com/office/drawing/2014/main" id="{1F987A8F-9F49-4ABB-DD1D-C86371BE9C16}"/>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7" name="Slide Number Placeholder 5">
            <a:extLst>
              <a:ext uri="{FF2B5EF4-FFF2-40B4-BE49-F238E27FC236}">
                <a16:creationId xmlns:a16="http://schemas.microsoft.com/office/drawing/2014/main" id="{597A3CD2-EB8C-DFE3-2760-3C5072967590}"/>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4" name="Text Placeholder 6">
            <a:extLst>
              <a:ext uri="{FF2B5EF4-FFF2-40B4-BE49-F238E27FC236}">
                <a16:creationId xmlns:a16="http://schemas.microsoft.com/office/drawing/2014/main" id="{4E1402C0-341A-B663-4CA9-E155C93DD661}"/>
              </a:ext>
            </a:extLst>
          </p:cNvPr>
          <p:cNvSpPr>
            <a:spLocks noGrp="1"/>
          </p:cNvSpPr>
          <p:nvPr>
            <p:ph type="body" sz="quarter" idx="10"/>
          </p:nvPr>
        </p:nvSpPr>
        <p:spPr>
          <a:xfrm>
            <a:off x="4152015" y="1280952"/>
            <a:ext cx="7442790" cy="2228043"/>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6">
            <a:extLst>
              <a:ext uri="{FF2B5EF4-FFF2-40B4-BE49-F238E27FC236}">
                <a16:creationId xmlns:a16="http://schemas.microsoft.com/office/drawing/2014/main" id="{CCAD1BBE-E64D-2DC6-A4F2-259D8ACA8227}"/>
              </a:ext>
            </a:extLst>
          </p:cNvPr>
          <p:cNvSpPr>
            <a:spLocks noGrp="1"/>
          </p:cNvSpPr>
          <p:nvPr>
            <p:ph type="body" sz="quarter" idx="16"/>
          </p:nvPr>
        </p:nvSpPr>
        <p:spPr>
          <a:xfrm>
            <a:off x="4152015" y="3855926"/>
            <a:ext cx="7442790" cy="2228043"/>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10">
            <a:extLst>
              <a:ext uri="{FF2B5EF4-FFF2-40B4-BE49-F238E27FC236}">
                <a16:creationId xmlns:a16="http://schemas.microsoft.com/office/drawing/2014/main" id="{81F02C42-6680-32F4-4A45-C29EE7A4E618}"/>
              </a:ext>
            </a:extLst>
          </p:cNvPr>
          <p:cNvSpPr>
            <a:spLocks noGrp="1"/>
          </p:cNvSpPr>
          <p:nvPr>
            <p:ph type="body" sz="quarter" idx="17" hasCustomPrompt="1"/>
          </p:nvPr>
        </p:nvSpPr>
        <p:spPr>
          <a:xfrm>
            <a:off x="590806" y="1309087"/>
            <a:ext cx="3090863" cy="2187575"/>
          </a:xfrm>
        </p:spPr>
        <p:txBody>
          <a:bodyPr anchor="ctr"/>
          <a:lstStyle>
            <a:lvl1pPr marL="0" indent="0" algn="ctr">
              <a:lnSpc>
                <a:spcPct val="90000"/>
              </a:lnSpc>
              <a:spcBef>
                <a:spcPts val="0"/>
              </a:spcBef>
              <a:buNone/>
              <a:defRPr b="1">
                <a:solidFill>
                  <a:schemeClr val="tx2"/>
                </a:solidFill>
              </a:defRPr>
            </a:lvl1pPr>
            <a:lvl2pPr marL="502920" indent="0" algn="ctr">
              <a:buNone/>
              <a:defRPr b="1">
                <a:solidFill>
                  <a:schemeClr val="tx2"/>
                </a:solidFill>
              </a:defRPr>
            </a:lvl2pPr>
            <a:lvl3pPr marL="960120" indent="0" algn="ctr">
              <a:buNone/>
              <a:defRPr b="1">
                <a:solidFill>
                  <a:schemeClr val="tx2"/>
                </a:solidFill>
              </a:defRPr>
            </a:lvl3pPr>
            <a:lvl4pPr marL="1417320" indent="0" algn="ctr">
              <a:buNone/>
              <a:defRPr b="1">
                <a:solidFill>
                  <a:schemeClr val="tx2"/>
                </a:solidFill>
              </a:defRPr>
            </a:lvl4pPr>
            <a:lvl5pPr marL="1874520" indent="0" algn="ctr">
              <a:buNone/>
              <a:defRPr b="1">
                <a:solidFill>
                  <a:schemeClr val="tx2"/>
                </a:solidFill>
              </a:defRPr>
            </a:lvl5pPr>
          </a:lstStyle>
          <a:p>
            <a:pPr lvl="0"/>
            <a:r>
              <a:rPr lang="en-US"/>
              <a:t>Click to add text</a:t>
            </a:r>
          </a:p>
        </p:txBody>
      </p:sp>
      <p:sp>
        <p:nvSpPr>
          <p:cNvPr id="12" name="Text Placeholder 10">
            <a:extLst>
              <a:ext uri="{FF2B5EF4-FFF2-40B4-BE49-F238E27FC236}">
                <a16:creationId xmlns:a16="http://schemas.microsoft.com/office/drawing/2014/main" id="{A74ABA3A-D851-C1A9-F4E4-D3620CB2775F}"/>
              </a:ext>
            </a:extLst>
          </p:cNvPr>
          <p:cNvSpPr>
            <a:spLocks noGrp="1"/>
          </p:cNvSpPr>
          <p:nvPr>
            <p:ph type="body" sz="quarter" idx="18" hasCustomPrompt="1"/>
          </p:nvPr>
        </p:nvSpPr>
        <p:spPr>
          <a:xfrm>
            <a:off x="590806" y="3896395"/>
            <a:ext cx="3090863" cy="2187575"/>
          </a:xfrm>
        </p:spPr>
        <p:txBody>
          <a:bodyPr anchor="ctr"/>
          <a:lstStyle>
            <a:lvl1pPr marL="0" indent="0" algn="ctr">
              <a:lnSpc>
                <a:spcPct val="90000"/>
              </a:lnSpc>
              <a:spcBef>
                <a:spcPts val="0"/>
              </a:spcBef>
              <a:buNone/>
              <a:defRPr b="1">
                <a:solidFill>
                  <a:schemeClr val="tx2"/>
                </a:solidFill>
              </a:defRPr>
            </a:lvl1pPr>
            <a:lvl2pPr marL="502920" indent="0" algn="ctr">
              <a:buNone/>
              <a:defRPr b="1">
                <a:solidFill>
                  <a:schemeClr val="tx2"/>
                </a:solidFill>
              </a:defRPr>
            </a:lvl2pPr>
            <a:lvl3pPr marL="960120" indent="0" algn="ctr">
              <a:buNone/>
              <a:defRPr b="1">
                <a:solidFill>
                  <a:schemeClr val="tx2"/>
                </a:solidFill>
              </a:defRPr>
            </a:lvl3pPr>
            <a:lvl4pPr marL="1417320" indent="0" algn="ctr">
              <a:buNone/>
              <a:defRPr b="1">
                <a:solidFill>
                  <a:schemeClr val="tx2"/>
                </a:solidFill>
              </a:defRPr>
            </a:lvl4pPr>
            <a:lvl5pPr marL="1874520" indent="0" algn="ctr">
              <a:buNone/>
              <a:defRPr b="1">
                <a:solidFill>
                  <a:schemeClr val="tx2"/>
                </a:solidFill>
              </a:defRPr>
            </a:lvl5pPr>
          </a:lstStyle>
          <a:p>
            <a:pPr lvl="0"/>
            <a:r>
              <a:rPr lang="en-US"/>
              <a:t>Click to add text</a:t>
            </a:r>
          </a:p>
        </p:txBody>
      </p:sp>
      <p:pic>
        <p:nvPicPr>
          <p:cNvPr id="5" name="Graphic 4">
            <a:extLst>
              <a:ext uri="{FF2B5EF4-FFF2-40B4-BE49-F238E27FC236}">
                <a16:creationId xmlns:a16="http://schemas.microsoft.com/office/drawing/2014/main" id="{6145C90E-396F-2F75-9562-8307F0C4F5B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1869425007"/>
      </p:ext>
    </p:extLst>
  </p:cSld>
  <p:clrMapOvr>
    <a:masterClrMapping/>
  </p:clrMapOvr>
  <p:hf hd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End Slide">
    <p:bg>
      <p:bgPr>
        <a:gradFill flip="none" rotWithShape="1">
          <a:gsLst>
            <a:gs pos="100000">
              <a:srgbClr val="10037C"/>
            </a:gs>
            <a:gs pos="21000">
              <a:schemeClr val="tx2"/>
            </a:gs>
          </a:gsLst>
          <a:lin ang="13500000" scaled="1"/>
          <a:tileRect/>
        </a:gra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D6D086D-C3A8-029A-FFD8-918F558A01E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757487" y="3109912"/>
            <a:ext cx="6677025" cy="632679"/>
          </a:xfrm>
          <a:prstGeom prst="rect">
            <a:avLst/>
          </a:prstGeom>
        </p:spPr>
      </p:pic>
    </p:spTree>
    <p:extLst>
      <p:ext uri="{BB962C8B-B14F-4D97-AF65-F5344CB8AC3E}">
        <p14:creationId xmlns:p14="http://schemas.microsoft.com/office/powerpoint/2010/main" val="30899071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 Blue">
    <p:bg>
      <p:bgPr>
        <a:gradFill flip="none" rotWithShape="1">
          <a:gsLst>
            <a:gs pos="50000">
              <a:schemeClr val="tx2"/>
            </a:gs>
            <a:gs pos="100000">
              <a:srgbClr val="10037C"/>
            </a:gs>
          </a:gsLst>
          <a:lin ang="10800000" scaled="0"/>
          <a:tileRect/>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5C78EB1-C0D8-1F0C-5513-8813F862C01A}"/>
              </a:ext>
            </a:extLst>
          </p:cNvPr>
          <p:cNvSpPr>
            <a:spLocks noGrp="1"/>
          </p:cNvSpPr>
          <p:nvPr>
            <p:ph type="title"/>
          </p:nvPr>
        </p:nvSpPr>
        <p:spPr>
          <a:xfrm>
            <a:off x="831850" y="1828800"/>
            <a:ext cx="10902950"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it-IT"/>
              <a:t>Fare clic per modificare lo stile del titolo dello schema</a:t>
            </a:r>
            <a:endParaRPr lang="en-US"/>
          </a:p>
        </p:txBody>
      </p:sp>
      <p:sp>
        <p:nvSpPr>
          <p:cNvPr id="5" name="Text Placeholder 2">
            <a:extLst>
              <a:ext uri="{FF2B5EF4-FFF2-40B4-BE49-F238E27FC236}">
                <a16:creationId xmlns:a16="http://schemas.microsoft.com/office/drawing/2014/main" id="{262A644C-764F-AE68-54DE-F9C7659926F4}"/>
              </a:ext>
            </a:extLst>
          </p:cNvPr>
          <p:cNvSpPr>
            <a:spLocks noGrp="1"/>
          </p:cNvSpPr>
          <p:nvPr>
            <p:ph type="body" idx="1"/>
          </p:nvPr>
        </p:nvSpPr>
        <p:spPr>
          <a:xfrm>
            <a:off x="831850" y="5357813"/>
            <a:ext cx="10902950" cy="1042988"/>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pic>
        <p:nvPicPr>
          <p:cNvPr id="3" name="Graphic 2">
            <a:extLst>
              <a:ext uri="{FF2B5EF4-FFF2-40B4-BE49-F238E27FC236}">
                <a16:creationId xmlns:a16="http://schemas.microsoft.com/office/drawing/2014/main" id="{71CA60FC-B4B9-6C77-F18E-DC1AC957D05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21858158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End Slide with Tagline">
    <p:bg>
      <p:bgPr>
        <a:gradFill flip="none" rotWithShape="1">
          <a:gsLst>
            <a:gs pos="100000">
              <a:srgbClr val="10037C"/>
            </a:gs>
            <a:gs pos="21000">
              <a:schemeClr val="tx2"/>
            </a:gs>
          </a:gsLst>
          <a:lin ang="13500000" scaled="1"/>
          <a:tileRect/>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0DFF1EC-E7D6-9E21-8BF6-07C8A7F169C3}"/>
              </a:ext>
            </a:extLst>
          </p:cNvPr>
          <p:cNvGrpSpPr/>
          <p:nvPr userDrawn="1"/>
        </p:nvGrpSpPr>
        <p:grpSpPr>
          <a:xfrm>
            <a:off x="2757487" y="2897275"/>
            <a:ext cx="6677025" cy="1063451"/>
            <a:chOff x="2757487" y="2897275"/>
            <a:chExt cx="6677025" cy="1063451"/>
          </a:xfrm>
        </p:grpSpPr>
        <p:pic>
          <p:nvPicPr>
            <p:cNvPr id="4" name="Graphic 3">
              <a:extLst>
                <a:ext uri="{FF2B5EF4-FFF2-40B4-BE49-F238E27FC236}">
                  <a16:creationId xmlns:a16="http://schemas.microsoft.com/office/drawing/2014/main" id="{CCFDF44C-4870-59E4-3EA3-FE4CAEC9388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72841" y="3736289"/>
              <a:ext cx="4658779" cy="224437"/>
            </a:xfrm>
            <a:prstGeom prst="rect">
              <a:avLst/>
            </a:prstGeom>
          </p:spPr>
        </p:pic>
        <p:pic>
          <p:nvPicPr>
            <p:cNvPr id="2" name="Graphic 1">
              <a:extLst>
                <a:ext uri="{FF2B5EF4-FFF2-40B4-BE49-F238E27FC236}">
                  <a16:creationId xmlns:a16="http://schemas.microsoft.com/office/drawing/2014/main" id="{EA782C76-E8CB-60C8-93A6-C26CD0810E2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757487" y="2897275"/>
              <a:ext cx="6677025" cy="632679"/>
            </a:xfrm>
            <a:prstGeom prst="rect">
              <a:avLst/>
            </a:prstGeom>
          </p:spPr>
        </p:pic>
      </p:grpSp>
    </p:spTree>
    <p:extLst>
      <p:ext uri="{BB962C8B-B14F-4D97-AF65-F5344CB8AC3E}">
        <p14:creationId xmlns:p14="http://schemas.microsoft.com/office/powerpoint/2010/main" val="3801814822"/>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Only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bg1"/>
                </a:solidFill>
                <a:latin typeface="Aptos" panose="020B0004020202020204" pitchFamily="34" charset="0"/>
              </a:defRPr>
            </a:lvl1pPr>
          </a:lstStyle>
          <a:p>
            <a:endParaRPr lang="en-US"/>
          </a:p>
        </p:txBody>
      </p:sp>
      <p:sp>
        <p:nvSpPr>
          <p:cNvPr id="3" name="Footer Placeholder 4">
            <a:extLst>
              <a:ext uri="{FF2B5EF4-FFF2-40B4-BE49-F238E27FC236}">
                <a16:creationId xmlns:a16="http://schemas.microsoft.com/office/drawing/2014/main" id="{6CB96408-413F-AB26-F593-5DEECB9BE6AD}"/>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4" name="Slide Number Placeholder 5">
            <a:extLst>
              <a:ext uri="{FF2B5EF4-FFF2-40B4-BE49-F238E27FC236}">
                <a16:creationId xmlns:a16="http://schemas.microsoft.com/office/drawing/2014/main" id="{F415863A-8881-4020-A586-77FC5880DE30}"/>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pic>
        <p:nvPicPr>
          <p:cNvPr id="6" name="Graphic 5">
            <a:extLst>
              <a:ext uri="{FF2B5EF4-FFF2-40B4-BE49-F238E27FC236}">
                <a16:creationId xmlns:a16="http://schemas.microsoft.com/office/drawing/2014/main" id="{4F4975AC-12EF-9C4F-5848-9E0CC61AA52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18917642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 Content Boxes - Dark">
    <p:bg>
      <p:bgPr>
        <a:gradFill flip="none" rotWithShape="1">
          <a:gsLst>
            <a:gs pos="0">
              <a:schemeClr val="tx1"/>
            </a:gs>
            <a:gs pos="100000">
              <a:srgbClr val="011948"/>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bg1"/>
                </a:solidFill>
                <a:latin typeface="Aptos" panose="020B0004020202020204" pitchFamily="34" charset="0"/>
              </a:defRPr>
            </a:lvl1pPr>
          </a:lstStyle>
          <a:p>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8" y="2093743"/>
            <a:ext cx="2697480"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3317238" y="2093743"/>
            <a:ext cx="2697480"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6177278" y="2093743"/>
            <a:ext cx="2697480"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1" name="Rounded Rectangle 8">
            <a:extLst>
              <a:ext uri="{FF2B5EF4-FFF2-40B4-BE49-F238E27FC236}">
                <a16:creationId xmlns:a16="http://schemas.microsoft.com/office/drawing/2014/main" id="{D12A5789-B6BF-C615-9E80-7E0B6EE5E868}"/>
              </a:ext>
            </a:extLst>
          </p:cNvPr>
          <p:cNvSpPr/>
          <p:nvPr/>
        </p:nvSpPr>
        <p:spPr>
          <a:xfrm>
            <a:off x="9037319" y="2093743"/>
            <a:ext cx="2697480"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8" name="Text Placeholder 17">
            <a:extLst>
              <a:ext uri="{FF2B5EF4-FFF2-40B4-BE49-F238E27FC236}">
                <a16:creationId xmlns:a16="http://schemas.microsoft.com/office/drawing/2014/main" id="{827CD562-CB75-611F-7834-3D7C5056AD44}"/>
              </a:ext>
            </a:extLst>
          </p:cNvPr>
          <p:cNvSpPr>
            <a:spLocks noGrp="1"/>
          </p:cNvSpPr>
          <p:nvPr>
            <p:ph type="body" sz="quarter" idx="11"/>
          </p:nvPr>
        </p:nvSpPr>
        <p:spPr>
          <a:xfrm>
            <a:off x="3377797" y="2127284"/>
            <a:ext cx="2561569"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23" name="Text Placeholder 17">
            <a:extLst>
              <a:ext uri="{FF2B5EF4-FFF2-40B4-BE49-F238E27FC236}">
                <a16:creationId xmlns:a16="http://schemas.microsoft.com/office/drawing/2014/main" id="{3D66C29C-674D-86BF-7E80-1334A7074BEB}"/>
              </a:ext>
            </a:extLst>
          </p:cNvPr>
          <p:cNvSpPr>
            <a:spLocks noGrp="1"/>
          </p:cNvSpPr>
          <p:nvPr>
            <p:ph type="body" sz="quarter" idx="13"/>
          </p:nvPr>
        </p:nvSpPr>
        <p:spPr>
          <a:xfrm>
            <a:off x="518795" y="2127284"/>
            <a:ext cx="2560320"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25" name="Text Placeholder 17">
            <a:extLst>
              <a:ext uri="{FF2B5EF4-FFF2-40B4-BE49-F238E27FC236}">
                <a16:creationId xmlns:a16="http://schemas.microsoft.com/office/drawing/2014/main" id="{865CD29C-0978-0EEE-2176-EBF84B9AC898}"/>
              </a:ext>
            </a:extLst>
          </p:cNvPr>
          <p:cNvSpPr>
            <a:spLocks noGrp="1"/>
          </p:cNvSpPr>
          <p:nvPr>
            <p:ph type="body" sz="quarter" idx="15"/>
          </p:nvPr>
        </p:nvSpPr>
        <p:spPr>
          <a:xfrm>
            <a:off x="9104559" y="2127284"/>
            <a:ext cx="2568645"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27" name="Text Placeholder 17">
            <a:extLst>
              <a:ext uri="{FF2B5EF4-FFF2-40B4-BE49-F238E27FC236}">
                <a16:creationId xmlns:a16="http://schemas.microsoft.com/office/drawing/2014/main" id="{F4379AB0-3487-B365-098B-787C9CB47E50}"/>
              </a:ext>
            </a:extLst>
          </p:cNvPr>
          <p:cNvSpPr>
            <a:spLocks noGrp="1"/>
          </p:cNvSpPr>
          <p:nvPr>
            <p:ph type="body" sz="quarter" idx="17"/>
          </p:nvPr>
        </p:nvSpPr>
        <p:spPr>
          <a:xfrm>
            <a:off x="6240660" y="2127284"/>
            <a:ext cx="2567567"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14" name="Footer Placeholder 4">
            <a:extLst>
              <a:ext uri="{FF2B5EF4-FFF2-40B4-BE49-F238E27FC236}">
                <a16:creationId xmlns:a16="http://schemas.microsoft.com/office/drawing/2014/main" id="{50A669D3-A1BA-506C-C25A-95BED032B24F}"/>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15" name="Slide Number Placeholder 5">
            <a:extLst>
              <a:ext uri="{FF2B5EF4-FFF2-40B4-BE49-F238E27FC236}">
                <a16:creationId xmlns:a16="http://schemas.microsoft.com/office/drawing/2014/main" id="{F03AB805-16C9-7F24-B8AD-3BD827E40C4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3" name="Text Placeholder 5">
            <a:extLst>
              <a:ext uri="{FF2B5EF4-FFF2-40B4-BE49-F238E27FC236}">
                <a16:creationId xmlns:a16="http://schemas.microsoft.com/office/drawing/2014/main" id="{6E1078C9-3137-3782-9652-7E9269EA646B}"/>
              </a:ext>
            </a:extLst>
          </p:cNvPr>
          <p:cNvSpPr>
            <a:spLocks noGrp="1"/>
          </p:cNvSpPr>
          <p:nvPr>
            <p:ph type="body" sz="quarter" idx="25" hasCustomPrompt="1"/>
          </p:nvPr>
        </p:nvSpPr>
        <p:spPr>
          <a:xfrm>
            <a:off x="533685" y="3716610"/>
            <a:ext cx="2560319"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4" name="Text Placeholder 5">
            <a:extLst>
              <a:ext uri="{FF2B5EF4-FFF2-40B4-BE49-F238E27FC236}">
                <a16:creationId xmlns:a16="http://schemas.microsoft.com/office/drawing/2014/main" id="{FFECCC06-262D-3988-7178-6CFA139AD511}"/>
              </a:ext>
            </a:extLst>
          </p:cNvPr>
          <p:cNvSpPr>
            <a:spLocks noGrp="1"/>
          </p:cNvSpPr>
          <p:nvPr>
            <p:ph type="body" sz="quarter" idx="33" hasCustomPrompt="1"/>
          </p:nvPr>
        </p:nvSpPr>
        <p:spPr>
          <a:xfrm>
            <a:off x="3377796" y="3716610"/>
            <a:ext cx="2560319"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6" name="Text Placeholder 5">
            <a:extLst>
              <a:ext uri="{FF2B5EF4-FFF2-40B4-BE49-F238E27FC236}">
                <a16:creationId xmlns:a16="http://schemas.microsoft.com/office/drawing/2014/main" id="{EB08F657-ED7A-8434-FAC9-59796133046F}"/>
              </a:ext>
            </a:extLst>
          </p:cNvPr>
          <p:cNvSpPr>
            <a:spLocks noGrp="1"/>
          </p:cNvSpPr>
          <p:nvPr>
            <p:ph type="body" sz="quarter" idx="34" hasCustomPrompt="1"/>
          </p:nvPr>
        </p:nvSpPr>
        <p:spPr>
          <a:xfrm>
            <a:off x="6240659" y="3716610"/>
            <a:ext cx="2560319"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7" name="Text Placeholder 5">
            <a:extLst>
              <a:ext uri="{FF2B5EF4-FFF2-40B4-BE49-F238E27FC236}">
                <a16:creationId xmlns:a16="http://schemas.microsoft.com/office/drawing/2014/main" id="{DC06036C-AADC-FCF6-D250-67F5548C91AB}"/>
              </a:ext>
            </a:extLst>
          </p:cNvPr>
          <p:cNvSpPr>
            <a:spLocks noGrp="1"/>
          </p:cNvSpPr>
          <p:nvPr>
            <p:ph type="body" sz="quarter" idx="35" hasCustomPrompt="1"/>
          </p:nvPr>
        </p:nvSpPr>
        <p:spPr>
          <a:xfrm>
            <a:off x="9104558" y="3716610"/>
            <a:ext cx="2560319"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pic>
        <p:nvPicPr>
          <p:cNvPr id="12" name="Graphic 11">
            <a:extLst>
              <a:ext uri="{FF2B5EF4-FFF2-40B4-BE49-F238E27FC236}">
                <a16:creationId xmlns:a16="http://schemas.microsoft.com/office/drawing/2014/main" id="{AD15648E-7592-19E3-2A9A-9EB627C66BE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19806794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 Image 1">
    <p:bg>
      <p:bgPr>
        <a:gradFill flip="none" rotWithShape="1">
          <a:gsLst>
            <a:gs pos="0">
              <a:schemeClr val="accent5"/>
            </a:gs>
            <a:gs pos="99580">
              <a:srgbClr val="10037D"/>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endParaRPr lang="en-US"/>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endParaRPr lang="en-US"/>
          </a:p>
        </p:txBody>
      </p:sp>
      <p:sp>
        <p:nvSpPr>
          <p:cNvPr id="5" name="Freeform: Shape 4">
            <a:extLst>
              <a:ext uri="{FF2B5EF4-FFF2-40B4-BE49-F238E27FC236}">
                <a16:creationId xmlns:a16="http://schemas.microsoft.com/office/drawing/2014/main" id="{85BCF728-DC08-0D53-99F4-D9BC87096854}"/>
              </a:ext>
            </a:extLst>
          </p:cNvPr>
          <p:cNvSpPr/>
          <p:nvPr userDrawn="1"/>
        </p:nvSpPr>
        <p:spPr>
          <a:xfrm>
            <a:off x="7960170" y="0"/>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dpi="0" rotWithShape="1">
            <a:blip r:embed="rId2"/>
            <a:srcRect/>
            <a:stretch>
              <a:fillRect/>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Graphic 5">
            <a:extLst>
              <a:ext uri="{FF2B5EF4-FFF2-40B4-BE49-F238E27FC236}">
                <a16:creationId xmlns:a16="http://schemas.microsoft.com/office/drawing/2014/main" id="{3EA29F51-2836-1F8B-4A6F-1B4B3B64E2C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2239927769"/>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 Image 2">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endParaRPr lang="en-US"/>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endParaRPr lang="en-US"/>
          </a:p>
        </p:txBody>
      </p:sp>
      <p:sp>
        <p:nvSpPr>
          <p:cNvPr id="5" name="Freeform: Shape 4">
            <a:extLst>
              <a:ext uri="{FF2B5EF4-FFF2-40B4-BE49-F238E27FC236}">
                <a16:creationId xmlns:a16="http://schemas.microsoft.com/office/drawing/2014/main" id="{95A07C93-2898-DE3B-6BD9-A5F1E3BB0251}"/>
              </a:ext>
            </a:extLst>
          </p:cNvPr>
          <p:cNvSpPr/>
          <p:nvPr userDrawn="1"/>
        </p:nvSpPr>
        <p:spPr>
          <a:xfrm>
            <a:off x="7960170" y="2"/>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dpi="0" rotWithShape="1">
            <a:blip r:embed="rId2"/>
            <a:srcRect/>
            <a:stretch>
              <a:fillRect/>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Graphic 5">
            <a:extLst>
              <a:ext uri="{FF2B5EF4-FFF2-40B4-BE49-F238E27FC236}">
                <a16:creationId xmlns:a16="http://schemas.microsoft.com/office/drawing/2014/main" id="{08AE5B87-875E-0DB0-C395-3AAFDE8EB71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2046776905"/>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 Image 3">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693DB3-ECF9-FDE6-893E-E1767FCE1ED4}"/>
              </a:ext>
            </a:extLst>
          </p:cNvPr>
          <p:cNvSpPr/>
          <p:nvPr userDrawn="1"/>
        </p:nvSpPr>
        <p:spPr>
          <a:xfrm>
            <a:off x="7960170" y="0"/>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endParaRPr lang="en-US"/>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endParaRPr lang="en-US"/>
          </a:p>
        </p:txBody>
      </p:sp>
      <p:pic>
        <p:nvPicPr>
          <p:cNvPr id="5" name="Graphic 4">
            <a:extLst>
              <a:ext uri="{FF2B5EF4-FFF2-40B4-BE49-F238E27FC236}">
                <a16:creationId xmlns:a16="http://schemas.microsoft.com/office/drawing/2014/main" id="{0855B361-3D67-1162-5921-18373D32D99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1046907550"/>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 Image 4">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693DB3-ECF9-FDE6-893E-E1767FCE1ED4}"/>
              </a:ext>
            </a:extLst>
          </p:cNvPr>
          <p:cNvSpPr/>
          <p:nvPr userDrawn="1"/>
        </p:nvSpPr>
        <p:spPr>
          <a:xfrm>
            <a:off x="7960170" y="0"/>
            <a:ext cx="4240296" cy="6857998"/>
          </a:xfrm>
          <a:custGeom>
            <a:avLst/>
            <a:gdLst>
              <a:gd name="connsiteX0" fmla="*/ 0 w 4240296"/>
              <a:gd name="connsiteY0" fmla="*/ 0 h 6857998"/>
              <a:gd name="connsiteX1" fmla="*/ 4240296 w 4240296"/>
              <a:gd name="connsiteY1" fmla="*/ 0 h 6857998"/>
              <a:gd name="connsiteX2" fmla="*/ 4240296 w 4240296"/>
              <a:gd name="connsiteY2" fmla="*/ 6857998 h 6857998"/>
              <a:gd name="connsiteX3" fmla="*/ 4205936 w 4240296"/>
              <a:gd name="connsiteY3" fmla="*/ 6857998 h 6857998"/>
              <a:gd name="connsiteX4" fmla="*/ 806211 w 4240296"/>
              <a:gd name="connsiteY4" fmla="*/ 4854225 h 6857998"/>
              <a:gd name="connsiteX5" fmla="*/ 771753 w 4240296"/>
              <a:gd name="connsiteY5" fmla="*/ 4836228 h 6857998"/>
              <a:gd name="connsiteX6" fmla="*/ 738372 w 4240296"/>
              <a:gd name="connsiteY6" fmla="*/ 4814241 h 6857998"/>
              <a:gd name="connsiteX7" fmla="*/ 725102 w 4240296"/>
              <a:gd name="connsiteY7" fmla="*/ 4806420 h 6857998"/>
              <a:gd name="connsiteX8" fmla="*/ 726498 w 4240296"/>
              <a:gd name="connsiteY8" fmla="*/ 4806420 h 6857998"/>
              <a:gd name="connsiteX9" fmla="*/ 650166 w 4240296"/>
              <a:gd name="connsiteY9" fmla="*/ 4756143 h 6857998"/>
              <a:gd name="connsiteX10" fmla="*/ 0 w 4240296"/>
              <a:gd name="connsiteY10" fmla="*/ 3430367 h 6857998"/>
              <a:gd name="connsiteX11" fmla="*/ 64 w 4240296"/>
              <a:gd name="connsiteY11" fmla="*/ 3428999 h 6857998"/>
              <a:gd name="connsiteX12" fmla="*/ 0 w 4240296"/>
              <a:gd name="connsiteY12" fmla="*/ 342899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6" h="6857998">
                <a:moveTo>
                  <a:pt x="0" y="0"/>
                </a:moveTo>
                <a:lnTo>
                  <a:pt x="4240296" y="0"/>
                </a:lnTo>
                <a:lnTo>
                  <a:pt x="4240296" y="6857998"/>
                </a:lnTo>
                <a:lnTo>
                  <a:pt x="4205936" y="6857998"/>
                </a:lnTo>
                <a:lnTo>
                  <a:pt x="806211" y="4854225"/>
                </a:lnTo>
                <a:lnTo>
                  <a:pt x="771753" y="4836228"/>
                </a:lnTo>
                <a:lnTo>
                  <a:pt x="738372" y="4814241"/>
                </a:lnTo>
                <a:lnTo>
                  <a:pt x="725102" y="4806420"/>
                </a:lnTo>
                <a:lnTo>
                  <a:pt x="726498" y="4806420"/>
                </a:lnTo>
                <a:lnTo>
                  <a:pt x="650166" y="4756143"/>
                </a:lnTo>
                <a:cubicBezTo>
                  <a:pt x="257903" y="4468822"/>
                  <a:pt x="0" y="3982248"/>
                  <a:pt x="0" y="3430367"/>
                </a:cubicBezTo>
                <a:lnTo>
                  <a:pt x="64" y="3428999"/>
                </a:lnTo>
                <a:lnTo>
                  <a:pt x="0" y="3428999"/>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endParaRPr lang="en-US"/>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endParaRPr lang="en-US"/>
          </a:p>
        </p:txBody>
      </p:sp>
      <p:pic>
        <p:nvPicPr>
          <p:cNvPr id="5" name="Graphic 4">
            <a:extLst>
              <a:ext uri="{FF2B5EF4-FFF2-40B4-BE49-F238E27FC236}">
                <a16:creationId xmlns:a16="http://schemas.microsoft.com/office/drawing/2014/main" id="{6475720A-4A8C-BF19-A779-937DEC5646B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2681975364"/>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 Add Your Image">
    <p:bg>
      <p:bgPr>
        <a:gradFill flip="none" rotWithShape="1">
          <a:gsLst>
            <a:gs pos="0">
              <a:schemeClr val="accent5"/>
            </a:gs>
            <a:gs pos="100000">
              <a:srgbClr val="10037C"/>
            </a:gs>
            <a:gs pos="50000">
              <a:schemeClr val="tx2"/>
            </a:gs>
          </a:gsLst>
          <a:lin ang="10800000" scaled="1"/>
          <a:tileRect/>
        </a:gra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9901646-E2D8-59E2-4F6E-820B38B56BCC}"/>
              </a:ext>
            </a:extLst>
          </p:cNvPr>
          <p:cNvSpPr>
            <a:spLocks noGrp="1"/>
          </p:cNvSpPr>
          <p:nvPr>
            <p:ph type="pic" sz="quarter" idx="12"/>
          </p:nvPr>
        </p:nvSpPr>
        <p:spPr>
          <a:xfrm>
            <a:off x="7964719" y="-4549"/>
            <a:ext cx="4240297" cy="6857999"/>
          </a:xfrm>
          <a:custGeom>
            <a:avLst/>
            <a:gdLst>
              <a:gd name="connsiteX0" fmla="*/ 0 w 4240297"/>
              <a:gd name="connsiteY0" fmla="*/ 0 h 6857999"/>
              <a:gd name="connsiteX1" fmla="*/ 4240297 w 4240297"/>
              <a:gd name="connsiteY1" fmla="*/ 0 h 6857999"/>
              <a:gd name="connsiteX2" fmla="*/ 4240297 w 4240297"/>
              <a:gd name="connsiteY2" fmla="*/ 6857999 h 6857999"/>
              <a:gd name="connsiteX3" fmla="*/ 4205936 w 4240297"/>
              <a:gd name="connsiteY3" fmla="*/ 6857999 h 6857999"/>
              <a:gd name="connsiteX4" fmla="*/ 806211 w 4240297"/>
              <a:gd name="connsiteY4" fmla="*/ 4854226 h 6857999"/>
              <a:gd name="connsiteX5" fmla="*/ 771753 w 4240297"/>
              <a:gd name="connsiteY5" fmla="*/ 4836229 h 6857999"/>
              <a:gd name="connsiteX6" fmla="*/ 738372 w 4240297"/>
              <a:gd name="connsiteY6" fmla="*/ 4814242 h 6857999"/>
              <a:gd name="connsiteX7" fmla="*/ 725102 w 4240297"/>
              <a:gd name="connsiteY7" fmla="*/ 4806421 h 6857999"/>
              <a:gd name="connsiteX8" fmla="*/ 726498 w 4240297"/>
              <a:gd name="connsiteY8" fmla="*/ 4806421 h 6857999"/>
              <a:gd name="connsiteX9" fmla="*/ 650166 w 4240297"/>
              <a:gd name="connsiteY9" fmla="*/ 4756144 h 6857999"/>
              <a:gd name="connsiteX10" fmla="*/ 0 w 4240297"/>
              <a:gd name="connsiteY10" fmla="*/ 3430368 h 6857999"/>
              <a:gd name="connsiteX11" fmla="*/ 64 w 4240297"/>
              <a:gd name="connsiteY11" fmla="*/ 3429000 h 6857999"/>
              <a:gd name="connsiteX12" fmla="*/ 0 w 4240297"/>
              <a:gd name="connsiteY12" fmla="*/ 34290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7" h="6857999">
                <a:moveTo>
                  <a:pt x="0" y="0"/>
                </a:moveTo>
                <a:lnTo>
                  <a:pt x="4240297" y="0"/>
                </a:lnTo>
                <a:lnTo>
                  <a:pt x="4240297" y="6857999"/>
                </a:lnTo>
                <a:lnTo>
                  <a:pt x="4205936" y="6857999"/>
                </a:lnTo>
                <a:lnTo>
                  <a:pt x="806211" y="4854226"/>
                </a:lnTo>
                <a:lnTo>
                  <a:pt x="771753" y="4836229"/>
                </a:lnTo>
                <a:lnTo>
                  <a:pt x="738372" y="4814242"/>
                </a:lnTo>
                <a:lnTo>
                  <a:pt x="725102" y="4806421"/>
                </a:lnTo>
                <a:lnTo>
                  <a:pt x="726498" y="4806421"/>
                </a:lnTo>
                <a:lnTo>
                  <a:pt x="650166" y="4756144"/>
                </a:lnTo>
                <a:cubicBezTo>
                  <a:pt x="257903" y="4468823"/>
                  <a:pt x="0" y="3982249"/>
                  <a:pt x="0" y="3430368"/>
                </a:cubicBezTo>
                <a:lnTo>
                  <a:pt x="64" y="3429000"/>
                </a:lnTo>
                <a:lnTo>
                  <a:pt x="0" y="3429000"/>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sz="1800">
                <a:solidFill>
                  <a:schemeClr val="bg2"/>
                </a:solidFill>
              </a:defRPr>
            </a:lvl1pPr>
          </a:lstStyle>
          <a:p>
            <a:r>
              <a:rPr lang="en-US"/>
              <a:t>Click icon to add picture</a:t>
            </a:r>
          </a:p>
        </p:txBody>
      </p:sp>
      <p:sp>
        <p:nvSpPr>
          <p:cNvPr id="2" name="Title 1">
            <a:extLst>
              <a:ext uri="{FF2B5EF4-FFF2-40B4-BE49-F238E27FC236}">
                <a16:creationId xmlns:a16="http://schemas.microsoft.com/office/drawing/2014/main" id="{F9F2F1B1-BA6E-03B7-F297-834C7135B0CB}"/>
              </a:ext>
            </a:extLst>
          </p:cNvPr>
          <p:cNvSpPr>
            <a:spLocks noGrp="1"/>
          </p:cNvSpPr>
          <p:nvPr>
            <p:ph type="title"/>
          </p:nvPr>
        </p:nvSpPr>
        <p:spPr>
          <a:xfrm>
            <a:off x="831850" y="1828800"/>
            <a:ext cx="7078773" cy="3320081"/>
          </a:xfrm>
        </p:spPr>
        <p:txBody>
          <a:bodyPr anchor="b">
            <a:noAutofit/>
          </a:bodyPr>
          <a:lstStyle>
            <a:lvl1pPr>
              <a:lnSpc>
                <a:spcPct val="80000"/>
              </a:lnSpc>
              <a:defRPr sz="4800">
                <a:solidFill>
                  <a:schemeClr val="bg1"/>
                </a:solidFill>
                <a:latin typeface="Aptos" panose="020B0004020202020204" pitchFamily="34" charset="0"/>
              </a:defRPr>
            </a:lvl1pPr>
          </a:lstStyle>
          <a:p>
            <a:endParaRPr lang="en-US"/>
          </a:p>
        </p:txBody>
      </p:sp>
      <p:sp>
        <p:nvSpPr>
          <p:cNvPr id="3" name="Text Placeholder 2">
            <a:extLst>
              <a:ext uri="{FF2B5EF4-FFF2-40B4-BE49-F238E27FC236}">
                <a16:creationId xmlns:a16="http://schemas.microsoft.com/office/drawing/2014/main" id="{A3FD74FA-047F-1C68-C968-37877BBFD22A}"/>
              </a:ext>
            </a:extLst>
          </p:cNvPr>
          <p:cNvSpPr>
            <a:spLocks noGrp="1"/>
          </p:cNvSpPr>
          <p:nvPr>
            <p:ph type="body" idx="1"/>
          </p:nvPr>
        </p:nvSpPr>
        <p:spPr>
          <a:xfrm>
            <a:off x="831850" y="5357812"/>
            <a:ext cx="7078773" cy="1271587"/>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endParaRPr lang="en-US"/>
          </a:p>
        </p:txBody>
      </p:sp>
      <p:pic>
        <p:nvPicPr>
          <p:cNvPr id="5" name="Graphic 4">
            <a:extLst>
              <a:ext uri="{FF2B5EF4-FFF2-40B4-BE49-F238E27FC236}">
                <a16:creationId xmlns:a16="http://schemas.microsoft.com/office/drawing/2014/main" id="{628E5CE7-7AAC-F710-2E56-E1F4D4681F9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831405" y="978193"/>
            <a:ext cx="3081155" cy="291954"/>
          </a:xfrm>
          <a:prstGeom prst="rect">
            <a:avLst/>
          </a:prstGeom>
        </p:spPr>
      </p:pic>
    </p:spTree>
    <p:extLst>
      <p:ext uri="{BB962C8B-B14F-4D97-AF65-F5344CB8AC3E}">
        <p14:creationId xmlns:p14="http://schemas.microsoft.com/office/powerpoint/2010/main" val="2281036136"/>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 Blue">
    <p:bg>
      <p:bgPr>
        <a:gradFill flip="none" rotWithShape="1">
          <a:gsLst>
            <a:gs pos="50000">
              <a:schemeClr val="tx2"/>
            </a:gs>
            <a:gs pos="100000">
              <a:srgbClr val="10037C"/>
            </a:gs>
          </a:gsLst>
          <a:lin ang="10800000" scaled="0"/>
          <a:tileRect/>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5C78EB1-C0D8-1F0C-5513-8813F862C01A}"/>
              </a:ext>
            </a:extLst>
          </p:cNvPr>
          <p:cNvSpPr>
            <a:spLocks noGrp="1"/>
          </p:cNvSpPr>
          <p:nvPr>
            <p:ph type="title"/>
          </p:nvPr>
        </p:nvSpPr>
        <p:spPr>
          <a:xfrm>
            <a:off x="831850" y="1828800"/>
            <a:ext cx="10902950" cy="3320081"/>
          </a:xfrm>
        </p:spPr>
        <p:txBody>
          <a:bodyPr anchor="b">
            <a:noAutofit/>
          </a:bodyPr>
          <a:lstStyle>
            <a:lvl1pPr>
              <a:lnSpc>
                <a:spcPct val="80000"/>
              </a:lnSpc>
              <a:defRPr sz="4800">
                <a:solidFill>
                  <a:schemeClr val="bg1"/>
                </a:solidFill>
                <a:latin typeface="Aptos" panose="020B0004020202020204" pitchFamily="34" charset="0"/>
              </a:defRPr>
            </a:lvl1pPr>
          </a:lstStyle>
          <a:p>
            <a:endParaRPr lang="en-US"/>
          </a:p>
        </p:txBody>
      </p:sp>
      <p:sp>
        <p:nvSpPr>
          <p:cNvPr id="5" name="Text Placeholder 2">
            <a:extLst>
              <a:ext uri="{FF2B5EF4-FFF2-40B4-BE49-F238E27FC236}">
                <a16:creationId xmlns:a16="http://schemas.microsoft.com/office/drawing/2014/main" id="{262A644C-764F-AE68-54DE-F9C7659926F4}"/>
              </a:ext>
            </a:extLst>
          </p:cNvPr>
          <p:cNvSpPr>
            <a:spLocks noGrp="1"/>
          </p:cNvSpPr>
          <p:nvPr>
            <p:ph type="body" idx="1"/>
          </p:nvPr>
        </p:nvSpPr>
        <p:spPr>
          <a:xfrm>
            <a:off x="831850" y="5357813"/>
            <a:ext cx="10902950" cy="1042988"/>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endParaRPr lang="en-US"/>
          </a:p>
        </p:txBody>
      </p:sp>
      <p:pic>
        <p:nvPicPr>
          <p:cNvPr id="3" name="Graphic 2">
            <a:extLst>
              <a:ext uri="{FF2B5EF4-FFF2-40B4-BE49-F238E27FC236}">
                <a16:creationId xmlns:a16="http://schemas.microsoft.com/office/drawing/2014/main" id="{3A51A147-0561-530C-EE7A-5D96635E24E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421919389"/>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 Navy">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5C78EB1-C0D8-1F0C-5513-8813F862C01A}"/>
              </a:ext>
            </a:extLst>
          </p:cNvPr>
          <p:cNvSpPr>
            <a:spLocks noGrp="1"/>
          </p:cNvSpPr>
          <p:nvPr>
            <p:ph type="title"/>
          </p:nvPr>
        </p:nvSpPr>
        <p:spPr>
          <a:xfrm>
            <a:off x="831850" y="1828800"/>
            <a:ext cx="10902950" cy="3320081"/>
          </a:xfrm>
        </p:spPr>
        <p:txBody>
          <a:bodyPr anchor="b">
            <a:noAutofit/>
          </a:bodyPr>
          <a:lstStyle>
            <a:lvl1pPr>
              <a:lnSpc>
                <a:spcPct val="80000"/>
              </a:lnSpc>
              <a:defRPr sz="4800">
                <a:solidFill>
                  <a:schemeClr val="bg1"/>
                </a:solidFill>
                <a:latin typeface="Aptos" panose="020B0004020202020204" pitchFamily="34" charset="0"/>
              </a:defRPr>
            </a:lvl1pPr>
          </a:lstStyle>
          <a:p>
            <a:endParaRPr lang="en-US"/>
          </a:p>
        </p:txBody>
      </p:sp>
      <p:sp>
        <p:nvSpPr>
          <p:cNvPr id="5" name="Text Placeholder 2">
            <a:extLst>
              <a:ext uri="{FF2B5EF4-FFF2-40B4-BE49-F238E27FC236}">
                <a16:creationId xmlns:a16="http://schemas.microsoft.com/office/drawing/2014/main" id="{262A644C-764F-AE68-54DE-F9C7659926F4}"/>
              </a:ext>
            </a:extLst>
          </p:cNvPr>
          <p:cNvSpPr>
            <a:spLocks noGrp="1"/>
          </p:cNvSpPr>
          <p:nvPr>
            <p:ph type="body" idx="1"/>
          </p:nvPr>
        </p:nvSpPr>
        <p:spPr>
          <a:xfrm>
            <a:off x="831850" y="5357813"/>
            <a:ext cx="10902950" cy="1042988"/>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endParaRPr lang="en-US"/>
          </a:p>
        </p:txBody>
      </p:sp>
      <p:pic>
        <p:nvPicPr>
          <p:cNvPr id="3" name="Graphic 2">
            <a:extLst>
              <a:ext uri="{FF2B5EF4-FFF2-40B4-BE49-F238E27FC236}">
                <a16:creationId xmlns:a16="http://schemas.microsoft.com/office/drawing/2014/main" id="{F0D49E17-3829-7707-8E1E-4A4213790E2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52477723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 Navy">
    <p:bg>
      <p:bgPr>
        <a:solidFill>
          <a:schemeClr val="tx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5C78EB1-C0D8-1F0C-5513-8813F862C01A}"/>
              </a:ext>
            </a:extLst>
          </p:cNvPr>
          <p:cNvSpPr>
            <a:spLocks noGrp="1"/>
          </p:cNvSpPr>
          <p:nvPr>
            <p:ph type="title"/>
          </p:nvPr>
        </p:nvSpPr>
        <p:spPr>
          <a:xfrm>
            <a:off x="831850" y="1828800"/>
            <a:ext cx="10902950" cy="3320081"/>
          </a:xfrm>
        </p:spPr>
        <p:txBody>
          <a:bodyPr anchor="b">
            <a:noAutofit/>
          </a:bodyPr>
          <a:lstStyle>
            <a:lvl1pPr>
              <a:lnSpc>
                <a:spcPct val="80000"/>
              </a:lnSpc>
              <a:defRPr sz="4800">
                <a:solidFill>
                  <a:schemeClr val="bg1"/>
                </a:solidFill>
                <a:latin typeface="Aptos" panose="020B0004020202020204" pitchFamily="34" charset="0"/>
              </a:defRPr>
            </a:lvl1pPr>
          </a:lstStyle>
          <a:p>
            <a:r>
              <a:rPr lang="it-IT"/>
              <a:t>Fare clic per modificare lo stile del titolo dello schema</a:t>
            </a:r>
            <a:endParaRPr lang="en-US"/>
          </a:p>
        </p:txBody>
      </p:sp>
      <p:sp>
        <p:nvSpPr>
          <p:cNvPr id="5" name="Text Placeholder 2">
            <a:extLst>
              <a:ext uri="{FF2B5EF4-FFF2-40B4-BE49-F238E27FC236}">
                <a16:creationId xmlns:a16="http://schemas.microsoft.com/office/drawing/2014/main" id="{262A644C-764F-AE68-54DE-F9C7659926F4}"/>
              </a:ext>
            </a:extLst>
          </p:cNvPr>
          <p:cNvSpPr>
            <a:spLocks noGrp="1"/>
          </p:cNvSpPr>
          <p:nvPr>
            <p:ph type="body" idx="1"/>
          </p:nvPr>
        </p:nvSpPr>
        <p:spPr>
          <a:xfrm>
            <a:off x="831850" y="5357813"/>
            <a:ext cx="10902950" cy="1042988"/>
          </a:xfrm>
        </p:spPr>
        <p:txBody>
          <a:bodyPr/>
          <a:lstStyle>
            <a:lvl1pPr marL="0" indent="0">
              <a:lnSpc>
                <a:spcPct val="110000"/>
              </a:lnSpc>
              <a:spcBef>
                <a:spcPts val="0"/>
              </a:spcBef>
              <a:buNone/>
              <a:defRPr sz="1400">
                <a:solidFill>
                  <a:schemeClr val="bg1"/>
                </a:solidFill>
                <a:latin typeface="Aptos" panose="020B00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pic>
        <p:nvPicPr>
          <p:cNvPr id="3" name="Graphic 2">
            <a:extLst>
              <a:ext uri="{FF2B5EF4-FFF2-40B4-BE49-F238E27FC236}">
                <a16:creationId xmlns:a16="http://schemas.microsoft.com/office/drawing/2014/main" id="{E32F2700-9EFE-9D3A-578D-7E356776508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15948283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 Content - Dark">
    <p:bg>
      <p:bgPr>
        <a:solidFill>
          <a:schemeClr val="tx1"/>
        </a:solid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45A62201-6D19-6B53-6FB2-2F0F8F0DD0AD}"/>
              </a:ext>
            </a:extLst>
          </p:cNvPr>
          <p:cNvSpPr>
            <a:spLocks noGrp="1"/>
          </p:cNvSpPr>
          <p:nvPr>
            <p:ph type="title" hasCustomPrompt="1"/>
          </p:nvPr>
        </p:nvSpPr>
        <p:spPr>
          <a:xfrm>
            <a:off x="457199" y="466676"/>
            <a:ext cx="11277601" cy="446084"/>
          </a:xfrm>
        </p:spPr>
        <p:txBody>
          <a:bodyPr/>
          <a:lstStyle>
            <a:lvl1pPr>
              <a:defRPr sz="3200" spc="-50" baseline="0">
                <a:solidFill>
                  <a:schemeClr val="bg1"/>
                </a:solidFill>
              </a:defRPr>
            </a:lvl1pPr>
          </a:lstStyle>
          <a:p>
            <a:r>
              <a:rPr lang="en-US"/>
              <a:t>Click to add title</a:t>
            </a:r>
          </a:p>
        </p:txBody>
      </p:sp>
      <p:sp>
        <p:nvSpPr>
          <p:cNvPr id="10" name="Footer Placeholder 4">
            <a:extLst>
              <a:ext uri="{FF2B5EF4-FFF2-40B4-BE49-F238E27FC236}">
                <a16:creationId xmlns:a16="http://schemas.microsoft.com/office/drawing/2014/main" id="{FA2E15D3-3D72-6A9C-ACAA-26A19EEE5247}"/>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11" name="Slide Number Placeholder 5">
            <a:extLst>
              <a:ext uri="{FF2B5EF4-FFF2-40B4-BE49-F238E27FC236}">
                <a16:creationId xmlns:a16="http://schemas.microsoft.com/office/drawing/2014/main" id="{76CE380E-818B-ECC9-2220-4059873992D4}"/>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2" name="Text Placeholder 6">
            <a:extLst>
              <a:ext uri="{FF2B5EF4-FFF2-40B4-BE49-F238E27FC236}">
                <a16:creationId xmlns:a16="http://schemas.microsoft.com/office/drawing/2014/main" id="{AB1721B3-D41A-3B85-5656-4507E8BD18A9}"/>
              </a:ext>
            </a:extLst>
          </p:cNvPr>
          <p:cNvSpPr>
            <a:spLocks noGrp="1"/>
          </p:cNvSpPr>
          <p:nvPr>
            <p:ph type="body" sz="quarter" idx="10"/>
          </p:nvPr>
        </p:nvSpPr>
        <p:spPr>
          <a:xfrm>
            <a:off x="457199" y="1600199"/>
            <a:ext cx="11277601" cy="4702409"/>
          </a:xfrm>
        </p:spPr>
        <p:txBody>
          <a:bodyP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4EE472F6-F4D2-41FC-481A-FFF212477AC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308211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hield Right - Large - Dark">
    <p:bg>
      <p:bgPr>
        <a:solidFill>
          <a:schemeClr val="tx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B105D31-7EEF-58CD-0B9F-5F04B369F8C4}"/>
              </a:ext>
            </a:extLst>
          </p:cNvPr>
          <p:cNvSpPr>
            <a:spLocks noGrp="1"/>
          </p:cNvSpPr>
          <p:nvPr>
            <p:ph type="pic" sz="quarter" idx="12"/>
          </p:nvPr>
        </p:nvSpPr>
        <p:spPr>
          <a:xfrm>
            <a:off x="5612170" y="-4505"/>
            <a:ext cx="6601968" cy="6876288"/>
          </a:xfrm>
          <a:custGeom>
            <a:avLst/>
            <a:gdLst>
              <a:gd name="connsiteX0" fmla="*/ 0 w 6584334"/>
              <a:gd name="connsiteY0" fmla="*/ 0 h 6857999"/>
              <a:gd name="connsiteX1" fmla="*/ 6584334 w 6584334"/>
              <a:gd name="connsiteY1" fmla="*/ 0 h 6857999"/>
              <a:gd name="connsiteX2" fmla="*/ 6584334 w 6584334"/>
              <a:gd name="connsiteY2" fmla="*/ 6857999 h 6857999"/>
              <a:gd name="connsiteX3" fmla="*/ 4560074 w 6584334"/>
              <a:gd name="connsiteY3" fmla="*/ 6857999 h 6857999"/>
              <a:gd name="connsiteX4" fmla="*/ 874094 w 6584334"/>
              <a:gd name="connsiteY4" fmla="*/ 4854226 h 6857999"/>
              <a:gd name="connsiteX5" fmla="*/ 836734 w 6584334"/>
              <a:gd name="connsiteY5" fmla="*/ 4836229 h 6857999"/>
              <a:gd name="connsiteX6" fmla="*/ 800543 w 6584334"/>
              <a:gd name="connsiteY6" fmla="*/ 4814242 h 6857999"/>
              <a:gd name="connsiteX7" fmla="*/ 786155 w 6584334"/>
              <a:gd name="connsiteY7" fmla="*/ 4806421 h 6857999"/>
              <a:gd name="connsiteX8" fmla="*/ 787669 w 6584334"/>
              <a:gd name="connsiteY8" fmla="*/ 4806421 h 6857999"/>
              <a:gd name="connsiteX9" fmla="*/ 704910 w 6584334"/>
              <a:gd name="connsiteY9" fmla="*/ 4756144 h 6857999"/>
              <a:gd name="connsiteX10" fmla="*/ 0 w 6584334"/>
              <a:gd name="connsiteY10" fmla="*/ 3430368 h 6857999"/>
              <a:gd name="connsiteX11" fmla="*/ 69 w 6584334"/>
              <a:gd name="connsiteY11" fmla="*/ 3429000 h 6857999"/>
              <a:gd name="connsiteX12" fmla="*/ 0 w 6584334"/>
              <a:gd name="connsiteY12" fmla="*/ 34290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84334" h="6857999">
                <a:moveTo>
                  <a:pt x="0" y="0"/>
                </a:moveTo>
                <a:lnTo>
                  <a:pt x="6584334" y="0"/>
                </a:lnTo>
                <a:lnTo>
                  <a:pt x="6584334" y="6857999"/>
                </a:lnTo>
                <a:lnTo>
                  <a:pt x="4560074" y="6857999"/>
                </a:lnTo>
                <a:lnTo>
                  <a:pt x="874094" y="4854226"/>
                </a:lnTo>
                <a:lnTo>
                  <a:pt x="836734" y="4836229"/>
                </a:lnTo>
                <a:lnTo>
                  <a:pt x="800543" y="4814242"/>
                </a:lnTo>
                <a:lnTo>
                  <a:pt x="786155" y="4806421"/>
                </a:lnTo>
                <a:lnTo>
                  <a:pt x="787669" y="4806421"/>
                </a:lnTo>
                <a:lnTo>
                  <a:pt x="704910" y="4756144"/>
                </a:lnTo>
                <a:cubicBezTo>
                  <a:pt x="279618" y="4468823"/>
                  <a:pt x="0" y="3982249"/>
                  <a:pt x="0" y="3430368"/>
                </a:cubicBezTo>
                <a:lnTo>
                  <a:pt x="69" y="3429000"/>
                </a:lnTo>
                <a:lnTo>
                  <a:pt x="0" y="3429000"/>
                </a:lnTo>
                <a:close/>
              </a:path>
            </a:pathLst>
          </a:custGeom>
          <a:blipFill>
            <a:blip r:embed="rId2"/>
            <a:stretch>
              <a:fillRect/>
            </a:stretch>
          </a:blipFill>
          <a:ln w="12700">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sz="1800">
                <a:solidFill>
                  <a:schemeClr val="bg2"/>
                </a:solidFill>
              </a:defRPr>
            </a:lvl1pPr>
          </a:lstStyle>
          <a:p>
            <a:r>
              <a:rPr lang="en-US"/>
              <a:t>Click icon to add picture</a:t>
            </a:r>
          </a:p>
        </p:txBody>
      </p:sp>
      <p:sp>
        <p:nvSpPr>
          <p:cNvPr id="3" name="Footer Placeholder 4">
            <a:extLst>
              <a:ext uri="{FF2B5EF4-FFF2-40B4-BE49-F238E27FC236}">
                <a16:creationId xmlns:a16="http://schemas.microsoft.com/office/drawing/2014/main" id="{6AF5FD60-9E17-B77E-1C1A-AE26C61EA783}"/>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9" name="Slide Number Placeholder 5">
            <a:extLst>
              <a:ext uri="{FF2B5EF4-FFF2-40B4-BE49-F238E27FC236}">
                <a16:creationId xmlns:a16="http://schemas.microsoft.com/office/drawing/2014/main" id="{85562E37-1BD4-014B-1770-57B5C50AFE75}"/>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11" name="Title 1">
            <a:extLst>
              <a:ext uri="{FF2B5EF4-FFF2-40B4-BE49-F238E27FC236}">
                <a16:creationId xmlns:a16="http://schemas.microsoft.com/office/drawing/2014/main" id="{9ECDEE4C-4D53-971B-28F3-49DA0976C869}"/>
              </a:ext>
            </a:extLst>
          </p:cNvPr>
          <p:cNvSpPr>
            <a:spLocks noGrp="1"/>
          </p:cNvSpPr>
          <p:nvPr>
            <p:ph type="title"/>
          </p:nvPr>
        </p:nvSpPr>
        <p:spPr>
          <a:xfrm>
            <a:off x="457200" y="466675"/>
            <a:ext cx="4966138" cy="1133523"/>
          </a:xfrm>
        </p:spPr>
        <p:txBody>
          <a:bodyPr/>
          <a:lstStyle>
            <a:lvl1pPr>
              <a:defRPr sz="3200">
                <a:solidFill>
                  <a:schemeClr val="bg1"/>
                </a:solidFill>
                <a:latin typeface="Aptos" panose="020B0004020202020204" pitchFamily="34" charset="0"/>
              </a:defRPr>
            </a:lvl1pPr>
          </a:lstStyle>
          <a:p>
            <a:endParaRPr lang="en-US"/>
          </a:p>
        </p:txBody>
      </p:sp>
      <p:sp>
        <p:nvSpPr>
          <p:cNvPr id="2" name="Text Placeholder 6">
            <a:extLst>
              <a:ext uri="{FF2B5EF4-FFF2-40B4-BE49-F238E27FC236}">
                <a16:creationId xmlns:a16="http://schemas.microsoft.com/office/drawing/2014/main" id="{329D23C8-AE78-AA2F-2EF1-272994A861E0}"/>
              </a:ext>
            </a:extLst>
          </p:cNvPr>
          <p:cNvSpPr>
            <a:spLocks noGrp="1"/>
          </p:cNvSpPr>
          <p:nvPr>
            <p:ph type="body" sz="quarter" idx="10"/>
          </p:nvPr>
        </p:nvSpPr>
        <p:spPr>
          <a:xfrm>
            <a:off x="457199" y="1600199"/>
            <a:ext cx="4966139" cy="4702409"/>
          </a:xfrm>
        </p:spPr>
        <p:txBody>
          <a:bodyP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02372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hield Right - Small - Dark">
    <p:bg>
      <p:bgPr>
        <a:solidFill>
          <a:schemeClr val="tx1"/>
        </a:solidFill>
        <a:effectLst/>
      </p:bgPr>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6AF5FD60-9E17-B77E-1C1A-AE26C61EA783}"/>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9" name="Slide Number Placeholder 5">
            <a:extLst>
              <a:ext uri="{FF2B5EF4-FFF2-40B4-BE49-F238E27FC236}">
                <a16:creationId xmlns:a16="http://schemas.microsoft.com/office/drawing/2014/main" id="{85562E37-1BD4-014B-1770-57B5C50AFE75}"/>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11" name="Title 1">
            <a:extLst>
              <a:ext uri="{FF2B5EF4-FFF2-40B4-BE49-F238E27FC236}">
                <a16:creationId xmlns:a16="http://schemas.microsoft.com/office/drawing/2014/main" id="{9ECDEE4C-4D53-971B-28F3-49DA0976C869}"/>
              </a:ext>
            </a:extLst>
          </p:cNvPr>
          <p:cNvSpPr>
            <a:spLocks noGrp="1"/>
          </p:cNvSpPr>
          <p:nvPr>
            <p:ph type="title"/>
          </p:nvPr>
        </p:nvSpPr>
        <p:spPr>
          <a:xfrm>
            <a:off x="457200" y="466676"/>
            <a:ext cx="7691320" cy="446084"/>
          </a:xfrm>
        </p:spPr>
        <p:txBody>
          <a:bodyPr/>
          <a:lstStyle>
            <a:lvl1pPr>
              <a:defRPr sz="3200">
                <a:solidFill>
                  <a:schemeClr val="bg1"/>
                </a:solidFill>
                <a:latin typeface="Aptos" panose="020B0004020202020204" pitchFamily="34" charset="0"/>
              </a:defRPr>
            </a:lvl1pPr>
          </a:lstStyle>
          <a:p>
            <a:endParaRPr lang="en-US"/>
          </a:p>
        </p:txBody>
      </p:sp>
      <p:sp>
        <p:nvSpPr>
          <p:cNvPr id="7" name="Picture Placeholder 6">
            <a:extLst>
              <a:ext uri="{FF2B5EF4-FFF2-40B4-BE49-F238E27FC236}">
                <a16:creationId xmlns:a16="http://schemas.microsoft.com/office/drawing/2014/main" id="{8BBF396B-3A98-C290-46A5-02F810DD6AEC}"/>
              </a:ext>
            </a:extLst>
          </p:cNvPr>
          <p:cNvSpPr>
            <a:spLocks noGrp="1"/>
          </p:cNvSpPr>
          <p:nvPr>
            <p:ph type="pic" sz="quarter" idx="12"/>
          </p:nvPr>
        </p:nvSpPr>
        <p:spPr>
          <a:xfrm>
            <a:off x="8402191" y="-4549"/>
            <a:ext cx="3798817" cy="6618046"/>
          </a:xfrm>
          <a:custGeom>
            <a:avLst/>
            <a:gdLst>
              <a:gd name="connsiteX0" fmla="*/ 0 w 3798817"/>
              <a:gd name="connsiteY0" fmla="*/ 0 h 6618046"/>
              <a:gd name="connsiteX1" fmla="*/ 3798817 w 3798817"/>
              <a:gd name="connsiteY1" fmla="*/ 0 h 6618046"/>
              <a:gd name="connsiteX2" fmla="*/ 3798817 w 3798817"/>
              <a:gd name="connsiteY2" fmla="*/ 6618046 h 6618046"/>
              <a:gd name="connsiteX3" fmla="*/ 806211 w 3798817"/>
              <a:gd name="connsiteY3" fmla="*/ 4854226 h 6618046"/>
              <a:gd name="connsiteX4" fmla="*/ 771753 w 3798817"/>
              <a:gd name="connsiteY4" fmla="*/ 4836229 h 6618046"/>
              <a:gd name="connsiteX5" fmla="*/ 738372 w 3798817"/>
              <a:gd name="connsiteY5" fmla="*/ 4814242 h 6618046"/>
              <a:gd name="connsiteX6" fmla="*/ 725102 w 3798817"/>
              <a:gd name="connsiteY6" fmla="*/ 4806421 h 6618046"/>
              <a:gd name="connsiteX7" fmla="*/ 726498 w 3798817"/>
              <a:gd name="connsiteY7" fmla="*/ 4806421 h 6618046"/>
              <a:gd name="connsiteX8" fmla="*/ 650166 w 3798817"/>
              <a:gd name="connsiteY8" fmla="*/ 4756144 h 6618046"/>
              <a:gd name="connsiteX9" fmla="*/ 0 w 3798817"/>
              <a:gd name="connsiteY9" fmla="*/ 3430368 h 6618046"/>
              <a:gd name="connsiteX10" fmla="*/ 64 w 3798817"/>
              <a:gd name="connsiteY10" fmla="*/ 3429000 h 6618046"/>
              <a:gd name="connsiteX11" fmla="*/ 0 w 3798817"/>
              <a:gd name="connsiteY11" fmla="*/ 3429000 h 6618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8817" h="6618046">
                <a:moveTo>
                  <a:pt x="0" y="0"/>
                </a:moveTo>
                <a:lnTo>
                  <a:pt x="3798817" y="0"/>
                </a:lnTo>
                <a:lnTo>
                  <a:pt x="3798817" y="6618046"/>
                </a:lnTo>
                <a:lnTo>
                  <a:pt x="806211" y="4854226"/>
                </a:lnTo>
                <a:lnTo>
                  <a:pt x="771753" y="4836229"/>
                </a:lnTo>
                <a:lnTo>
                  <a:pt x="738372" y="4814242"/>
                </a:lnTo>
                <a:lnTo>
                  <a:pt x="725102" y="4806421"/>
                </a:lnTo>
                <a:lnTo>
                  <a:pt x="726498" y="4806421"/>
                </a:lnTo>
                <a:lnTo>
                  <a:pt x="650166" y="4756144"/>
                </a:lnTo>
                <a:cubicBezTo>
                  <a:pt x="257903" y="4468823"/>
                  <a:pt x="0" y="3982249"/>
                  <a:pt x="0" y="3430368"/>
                </a:cubicBezTo>
                <a:lnTo>
                  <a:pt x="64" y="3429000"/>
                </a:lnTo>
                <a:lnTo>
                  <a:pt x="0" y="3429000"/>
                </a:lnTo>
                <a:close/>
              </a:path>
            </a:pathLst>
          </a:custGeom>
          <a:blipFill>
            <a:blip r:embed="rId2"/>
            <a:stretch>
              <a:fillRect l="-14850" b="-14850"/>
            </a:stretch>
          </a:blipFill>
          <a:ln w="12700">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sz="1800">
                <a:solidFill>
                  <a:schemeClr val="bg2"/>
                </a:solidFill>
              </a:defRPr>
            </a:lvl1pPr>
          </a:lstStyle>
          <a:p>
            <a:r>
              <a:rPr lang="en-US"/>
              <a:t>Click icon to add picture</a:t>
            </a:r>
          </a:p>
        </p:txBody>
      </p:sp>
      <p:sp>
        <p:nvSpPr>
          <p:cNvPr id="2" name="Text Placeholder 6">
            <a:extLst>
              <a:ext uri="{FF2B5EF4-FFF2-40B4-BE49-F238E27FC236}">
                <a16:creationId xmlns:a16="http://schemas.microsoft.com/office/drawing/2014/main" id="{EA17166C-1EB0-D57B-6C6C-4351D6D29C0E}"/>
              </a:ext>
            </a:extLst>
          </p:cNvPr>
          <p:cNvSpPr>
            <a:spLocks noGrp="1"/>
          </p:cNvSpPr>
          <p:nvPr>
            <p:ph type="body" sz="quarter" idx="10"/>
          </p:nvPr>
        </p:nvSpPr>
        <p:spPr>
          <a:xfrm>
            <a:off x="464095" y="1600199"/>
            <a:ext cx="7684425" cy="4702409"/>
          </a:xfrm>
        </p:spPr>
        <p:txBody>
          <a:bodyP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4E5FE29A-A3FC-BBE6-EA91-CB25D822457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10518039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hield Left - Large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859919" y="466675"/>
            <a:ext cx="5066022" cy="1133523"/>
          </a:xfrm>
        </p:spPr>
        <p:txBody>
          <a:bodyPr/>
          <a:lstStyle>
            <a:lvl1pPr>
              <a:defRPr>
                <a:solidFill>
                  <a:schemeClr val="bg1"/>
                </a:solidFill>
                <a:latin typeface="Aptos" panose="020B0004020202020204" pitchFamily="34" charset="0"/>
              </a:defRPr>
            </a:lvl1pPr>
          </a:lstStyle>
          <a:p>
            <a:endParaRPr lang="en-US"/>
          </a:p>
        </p:txBody>
      </p:sp>
      <p:sp>
        <p:nvSpPr>
          <p:cNvPr id="4" name="Picture Placeholder 3">
            <a:extLst>
              <a:ext uri="{FF2B5EF4-FFF2-40B4-BE49-F238E27FC236}">
                <a16:creationId xmlns:a16="http://schemas.microsoft.com/office/drawing/2014/main" id="{32B5D062-0C3C-9355-6284-2710B3D96AEE}"/>
              </a:ext>
            </a:extLst>
          </p:cNvPr>
          <p:cNvSpPr>
            <a:spLocks noGrp="1"/>
          </p:cNvSpPr>
          <p:nvPr>
            <p:ph type="pic" sz="quarter" idx="13"/>
          </p:nvPr>
        </p:nvSpPr>
        <p:spPr>
          <a:xfrm>
            <a:off x="-9008" y="0"/>
            <a:ext cx="6601968" cy="6876288"/>
          </a:xfrm>
          <a:custGeom>
            <a:avLst/>
            <a:gdLst>
              <a:gd name="connsiteX0" fmla="*/ 0 w 6601968"/>
              <a:gd name="connsiteY0" fmla="*/ 0 h 6876288"/>
              <a:gd name="connsiteX1" fmla="*/ 6601968 w 6601968"/>
              <a:gd name="connsiteY1" fmla="*/ 0 h 6876288"/>
              <a:gd name="connsiteX2" fmla="*/ 6601968 w 6601968"/>
              <a:gd name="connsiteY2" fmla="*/ 3438145 h 6876288"/>
              <a:gd name="connsiteX3" fmla="*/ 6601899 w 6601968"/>
              <a:gd name="connsiteY3" fmla="*/ 3438145 h 6876288"/>
              <a:gd name="connsiteX4" fmla="*/ 6601968 w 6601968"/>
              <a:gd name="connsiteY4" fmla="*/ 3439516 h 6876288"/>
              <a:gd name="connsiteX5" fmla="*/ 5895170 w 6601968"/>
              <a:gd name="connsiteY5" fmla="*/ 4768828 h 6876288"/>
              <a:gd name="connsiteX6" fmla="*/ 5812190 w 6601968"/>
              <a:gd name="connsiteY6" fmla="*/ 4819239 h 6876288"/>
              <a:gd name="connsiteX7" fmla="*/ 5813708 w 6601968"/>
              <a:gd name="connsiteY7" fmla="*/ 4819239 h 6876288"/>
              <a:gd name="connsiteX8" fmla="*/ 5799281 w 6601968"/>
              <a:gd name="connsiteY8" fmla="*/ 4827081 h 6876288"/>
              <a:gd name="connsiteX9" fmla="*/ 5762993 w 6601968"/>
              <a:gd name="connsiteY9" fmla="*/ 4849127 h 6876288"/>
              <a:gd name="connsiteX10" fmla="*/ 5725533 w 6601968"/>
              <a:gd name="connsiteY10" fmla="*/ 4867172 h 6876288"/>
              <a:gd name="connsiteX11" fmla="*/ 2029682 w 6601968"/>
              <a:gd name="connsiteY11" fmla="*/ 6876288 h 6876288"/>
              <a:gd name="connsiteX12" fmla="*/ 0 w 6601968"/>
              <a:gd name="connsiteY12" fmla="*/ 6876288 h 68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01968" h="6876288">
                <a:moveTo>
                  <a:pt x="0" y="0"/>
                </a:moveTo>
                <a:lnTo>
                  <a:pt x="6601968" y="0"/>
                </a:lnTo>
                <a:lnTo>
                  <a:pt x="6601968" y="3438145"/>
                </a:lnTo>
                <a:lnTo>
                  <a:pt x="6601899" y="3438145"/>
                </a:lnTo>
                <a:lnTo>
                  <a:pt x="6601968" y="3439516"/>
                </a:lnTo>
                <a:cubicBezTo>
                  <a:pt x="6601968" y="3992869"/>
                  <a:pt x="6321601" y="4480741"/>
                  <a:pt x="5895170" y="4768828"/>
                </a:cubicBezTo>
                <a:lnTo>
                  <a:pt x="5812190" y="4819239"/>
                </a:lnTo>
                <a:lnTo>
                  <a:pt x="5813708" y="4819239"/>
                </a:lnTo>
                <a:lnTo>
                  <a:pt x="5799281" y="4827081"/>
                </a:lnTo>
                <a:lnTo>
                  <a:pt x="5762993" y="4849127"/>
                </a:lnTo>
                <a:lnTo>
                  <a:pt x="5725533" y="4867172"/>
                </a:lnTo>
                <a:lnTo>
                  <a:pt x="2029682" y="6876288"/>
                </a:lnTo>
                <a:lnTo>
                  <a:pt x="0" y="6876288"/>
                </a:lnTo>
                <a:close/>
              </a:path>
            </a:pathLst>
          </a:custGeom>
          <a:blipFill>
            <a:blip r:embed="rId2"/>
            <a:stretch>
              <a:fillRect/>
            </a:stretch>
          </a:blipFill>
          <a:ln w="12700">
            <a:gradFill flip="none" rotWithShape="1">
              <a:gsLst>
                <a:gs pos="0">
                  <a:schemeClr val="accent5"/>
                </a:gs>
                <a:gs pos="100000">
                  <a:schemeClr val="accent5">
                    <a:alpha val="0"/>
                  </a:schemeClr>
                </a:gs>
              </a:gsLst>
              <a:lin ang="16200000" scaled="1"/>
              <a:tileRect/>
            </a:gradFill>
          </a:ln>
        </p:spPr>
        <p:txBody>
          <a:bodyPr vert="horz" wrap="square" lIns="0" tIns="0" rIns="0" bIns="548640" rtlCol="0" anchor="ctr">
            <a:noAutofit/>
          </a:bodyPr>
          <a:lstStyle>
            <a:lvl1pPr marL="45720" indent="0" algn="ctr" defTabSz="914400" rtl="0" eaLnBrk="1" latinLnBrk="0" hangingPunct="1">
              <a:lnSpc>
                <a:spcPct val="100000"/>
              </a:lnSpc>
              <a:spcBef>
                <a:spcPts val="1800"/>
              </a:spcBef>
              <a:buClr>
                <a:schemeClr val="tx2"/>
              </a:buClr>
              <a:buFont typeface="Arial" panose="020B0604020202020204" pitchFamily="34" charset="0"/>
              <a:buNone/>
              <a:defRPr lang="en-US" sz="1800" kern="1200" dirty="0" smtClean="0">
                <a:solidFill>
                  <a:schemeClr val="bg1"/>
                </a:solidFill>
                <a:latin typeface="Aptos" panose="020B0004020202020204" pitchFamily="34" charset="0"/>
                <a:ea typeface="+mn-ea"/>
                <a:cs typeface="+mn-cs"/>
              </a:defRPr>
            </a:lvl1pPr>
          </a:lstStyle>
          <a:p>
            <a:pPr marL="45720" lvl="0" indent="0" algn="ctr">
              <a:buNone/>
            </a:pPr>
            <a:endParaRPr lang="en-US"/>
          </a:p>
          <a:p>
            <a:pPr marL="45720" lvl="0" indent="0" algn="ctr">
              <a:buNone/>
            </a:pPr>
            <a:r>
              <a:rPr lang="en-US"/>
              <a:t>Click icon to add picture</a:t>
            </a:r>
          </a:p>
          <a:p>
            <a:pPr marL="45720" lvl="0" indent="0" algn="ctr">
              <a:buNone/>
            </a:pPr>
            <a:endParaRPr lang="en-US"/>
          </a:p>
        </p:txBody>
      </p:sp>
      <p:sp>
        <p:nvSpPr>
          <p:cNvPr id="6" name="Text Placeholder 6">
            <a:extLst>
              <a:ext uri="{FF2B5EF4-FFF2-40B4-BE49-F238E27FC236}">
                <a16:creationId xmlns:a16="http://schemas.microsoft.com/office/drawing/2014/main" id="{F9FDC43E-6E1A-1AF1-B31A-725ACF130FCB}"/>
              </a:ext>
            </a:extLst>
          </p:cNvPr>
          <p:cNvSpPr>
            <a:spLocks noGrp="1"/>
          </p:cNvSpPr>
          <p:nvPr>
            <p:ph type="body" sz="quarter" idx="10"/>
          </p:nvPr>
        </p:nvSpPr>
        <p:spPr>
          <a:xfrm>
            <a:off x="6850393" y="1600199"/>
            <a:ext cx="5075547" cy="4702409"/>
          </a:xfrm>
        </p:spPr>
        <p:txBody>
          <a:bodyP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E397A581-D528-7604-9E52-8F957911C0E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23328361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hield Left - Small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4054506" y="466676"/>
            <a:ext cx="7871435" cy="415498"/>
          </a:xfrm>
        </p:spPr>
        <p:txBody>
          <a:bodyPr/>
          <a:lstStyle>
            <a:lvl1pPr>
              <a:defRPr>
                <a:solidFill>
                  <a:schemeClr val="bg1"/>
                </a:solidFill>
                <a:latin typeface="Aptos" panose="020B0004020202020204" pitchFamily="34" charset="0"/>
              </a:defRPr>
            </a:lvl1pPr>
          </a:lstStyle>
          <a:p>
            <a:endParaRPr lang="en-US"/>
          </a:p>
        </p:txBody>
      </p:sp>
      <p:sp>
        <p:nvSpPr>
          <p:cNvPr id="6" name="Footer Placeholder 4">
            <a:extLst>
              <a:ext uri="{FF2B5EF4-FFF2-40B4-BE49-F238E27FC236}">
                <a16:creationId xmlns:a16="http://schemas.microsoft.com/office/drawing/2014/main" id="{4424DD56-B193-BE5E-77C3-DF1119C51DA5}"/>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7" name="Slide Number Placeholder 5">
            <a:extLst>
              <a:ext uri="{FF2B5EF4-FFF2-40B4-BE49-F238E27FC236}">
                <a16:creationId xmlns:a16="http://schemas.microsoft.com/office/drawing/2014/main" id="{3516DBD9-83C5-7764-85A1-5548CB05575E}"/>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8" name="Picture Placeholder 7">
            <a:extLst>
              <a:ext uri="{FF2B5EF4-FFF2-40B4-BE49-F238E27FC236}">
                <a16:creationId xmlns:a16="http://schemas.microsoft.com/office/drawing/2014/main" id="{3F9B0292-5027-01E0-9673-CAEE53704AC4}"/>
              </a:ext>
            </a:extLst>
          </p:cNvPr>
          <p:cNvSpPr>
            <a:spLocks noGrp="1"/>
          </p:cNvSpPr>
          <p:nvPr>
            <p:ph type="pic" sz="quarter" idx="10"/>
          </p:nvPr>
        </p:nvSpPr>
        <p:spPr>
          <a:xfrm>
            <a:off x="-13511" y="-9007"/>
            <a:ext cx="3812329" cy="6463165"/>
          </a:xfrm>
          <a:custGeom>
            <a:avLst/>
            <a:gdLst>
              <a:gd name="connsiteX0" fmla="*/ 0 w 3812329"/>
              <a:gd name="connsiteY0" fmla="*/ 0 h 6463165"/>
              <a:gd name="connsiteX1" fmla="*/ 3812329 w 3812329"/>
              <a:gd name="connsiteY1" fmla="*/ 0 h 6463165"/>
              <a:gd name="connsiteX2" fmla="*/ 3812329 w 3812329"/>
              <a:gd name="connsiteY2" fmla="*/ 3438145 h 6463165"/>
              <a:gd name="connsiteX3" fmla="*/ 3812260 w 3812329"/>
              <a:gd name="connsiteY3" fmla="*/ 3438145 h 6463165"/>
              <a:gd name="connsiteX4" fmla="*/ 3812329 w 3812329"/>
              <a:gd name="connsiteY4" fmla="*/ 3439516 h 6463165"/>
              <a:gd name="connsiteX5" fmla="*/ 3105531 w 3812329"/>
              <a:gd name="connsiteY5" fmla="*/ 4768828 h 6463165"/>
              <a:gd name="connsiteX6" fmla="*/ 3022551 w 3812329"/>
              <a:gd name="connsiteY6" fmla="*/ 4819239 h 6463165"/>
              <a:gd name="connsiteX7" fmla="*/ 3024069 w 3812329"/>
              <a:gd name="connsiteY7" fmla="*/ 4819239 h 6463165"/>
              <a:gd name="connsiteX8" fmla="*/ 3009642 w 3812329"/>
              <a:gd name="connsiteY8" fmla="*/ 4827081 h 6463165"/>
              <a:gd name="connsiteX9" fmla="*/ 2973354 w 3812329"/>
              <a:gd name="connsiteY9" fmla="*/ 4849127 h 6463165"/>
              <a:gd name="connsiteX10" fmla="*/ 2935894 w 3812329"/>
              <a:gd name="connsiteY10" fmla="*/ 4867172 h 6463165"/>
              <a:gd name="connsiteX11" fmla="*/ 0 w 3812329"/>
              <a:gd name="connsiteY11" fmla="*/ 6463165 h 6463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12329" h="6463165">
                <a:moveTo>
                  <a:pt x="0" y="0"/>
                </a:moveTo>
                <a:lnTo>
                  <a:pt x="3812329" y="0"/>
                </a:lnTo>
                <a:lnTo>
                  <a:pt x="3812329" y="3438145"/>
                </a:lnTo>
                <a:lnTo>
                  <a:pt x="3812260" y="3438145"/>
                </a:lnTo>
                <a:lnTo>
                  <a:pt x="3812329" y="3439516"/>
                </a:lnTo>
                <a:cubicBezTo>
                  <a:pt x="3812329" y="3992869"/>
                  <a:pt x="3531962" y="4480741"/>
                  <a:pt x="3105531" y="4768828"/>
                </a:cubicBezTo>
                <a:lnTo>
                  <a:pt x="3022551" y="4819239"/>
                </a:lnTo>
                <a:lnTo>
                  <a:pt x="3024069" y="4819239"/>
                </a:lnTo>
                <a:lnTo>
                  <a:pt x="3009642" y="4827081"/>
                </a:lnTo>
                <a:lnTo>
                  <a:pt x="2973354" y="4849127"/>
                </a:lnTo>
                <a:lnTo>
                  <a:pt x="2935894" y="4867172"/>
                </a:lnTo>
                <a:lnTo>
                  <a:pt x="0" y="6463165"/>
                </a:lnTo>
                <a:close/>
              </a:path>
            </a:pathLst>
          </a:custGeom>
          <a:blipFill>
            <a:blip r:embed="rId2"/>
            <a:stretch>
              <a:fillRect/>
            </a:stretch>
          </a:blipFill>
          <a:ln w="12700">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a:solidFill>
                  <a:schemeClr val="bg1"/>
                </a:solidFill>
              </a:defRPr>
            </a:lvl1pPr>
          </a:lstStyle>
          <a:p>
            <a:r>
              <a:rPr lang="en-US"/>
              <a:t>Click icon to add picture</a:t>
            </a:r>
          </a:p>
        </p:txBody>
      </p:sp>
      <p:sp>
        <p:nvSpPr>
          <p:cNvPr id="4" name="Text Placeholder 6">
            <a:extLst>
              <a:ext uri="{FF2B5EF4-FFF2-40B4-BE49-F238E27FC236}">
                <a16:creationId xmlns:a16="http://schemas.microsoft.com/office/drawing/2014/main" id="{A6945662-09B0-EAE0-DE38-875FE4560688}"/>
              </a:ext>
            </a:extLst>
          </p:cNvPr>
          <p:cNvSpPr>
            <a:spLocks noGrp="1"/>
          </p:cNvSpPr>
          <p:nvPr>
            <p:ph type="body" sz="quarter" idx="11"/>
          </p:nvPr>
        </p:nvSpPr>
        <p:spPr>
          <a:xfrm>
            <a:off x="4054506" y="1600199"/>
            <a:ext cx="7871435" cy="4702409"/>
          </a:xfrm>
        </p:spPr>
        <p:txBody>
          <a:bodyP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11AF979F-9B80-5787-0DEC-DFEB27FFE78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36427153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bg1"/>
                </a:solidFill>
                <a:latin typeface="Aptos" panose="020B0004020202020204" pitchFamily="34" charset="0"/>
              </a:defRPr>
            </a:lvl1pPr>
          </a:lstStyle>
          <a:p>
            <a:endParaRPr lang="en-US"/>
          </a:p>
        </p:txBody>
      </p:sp>
      <p:sp>
        <p:nvSpPr>
          <p:cNvPr id="3" name="Footer Placeholder 4">
            <a:extLst>
              <a:ext uri="{FF2B5EF4-FFF2-40B4-BE49-F238E27FC236}">
                <a16:creationId xmlns:a16="http://schemas.microsoft.com/office/drawing/2014/main" id="{6CB96408-413F-AB26-F593-5DEECB9BE6AD}"/>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4" name="Slide Number Placeholder 5">
            <a:extLst>
              <a:ext uri="{FF2B5EF4-FFF2-40B4-BE49-F238E27FC236}">
                <a16:creationId xmlns:a16="http://schemas.microsoft.com/office/drawing/2014/main" id="{F415863A-8881-4020-A586-77FC5880DE30}"/>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pic>
        <p:nvPicPr>
          <p:cNvPr id="6" name="Graphic 5">
            <a:extLst>
              <a:ext uri="{FF2B5EF4-FFF2-40B4-BE49-F238E27FC236}">
                <a16:creationId xmlns:a16="http://schemas.microsoft.com/office/drawing/2014/main" id="{4F4975AC-12EF-9C4F-5848-9E0CC61AA52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5562340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Only - Dark">
    <p:bg>
      <p:bgPr>
        <a:solidFill>
          <a:schemeClr val="tx1"/>
        </a:solidFill>
        <a:effectLst/>
      </p:bgPr>
    </p:bg>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6CB96408-413F-AB26-F593-5DEECB9BE6AD}"/>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4" name="Slide Number Placeholder 5">
            <a:extLst>
              <a:ext uri="{FF2B5EF4-FFF2-40B4-BE49-F238E27FC236}">
                <a16:creationId xmlns:a16="http://schemas.microsoft.com/office/drawing/2014/main" id="{F415863A-8881-4020-A586-77FC5880DE30}"/>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87253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Headshots and Photos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bg1"/>
                </a:solidFill>
                <a:latin typeface="Aptos" panose="020B0004020202020204" pitchFamily="34" charset="0"/>
              </a:defRPr>
            </a:lvl1pPr>
          </a:lstStyle>
          <a:p>
            <a:endParaRPr lang="en-US"/>
          </a:p>
        </p:txBody>
      </p:sp>
      <p:sp>
        <p:nvSpPr>
          <p:cNvPr id="3" name="Footer Placeholder 4">
            <a:extLst>
              <a:ext uri="{FF2B5EF4-FFF2-40B4-BE49-F238E27FC236}">
                <a16:creationId xmlns:a16="http://schemas.microsoft.com/office/drawing/2014/main" id="{6CB96408-413F-AB26-F593-5DEECB9BE6AD}"/>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4" name="Slide Number Placeholder 5">
            <a:extLst>
              <a:ext uri="{FF2B5EF4-FFF2-40B4-BE49-F238E27FC236}">
                <a16:creationId xmlns:a16="http://schemas.microsoft.com/office/drawing/2014/main" id="{F415863A-8881-4020-A586-77FC5880DE30}"/>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11" name="Picture Placeholder 10">
            <a:extLst>
              <a:ext uri="{FF2B5EF4-FFF2-40B4-BE49-F238E27FC236}">
                <a16:creationId xmlns:a16="http://schemas.microsoft.com/office/drawing/2014/main" id="{EA86A7A2-31AA-A826-14E9-1F0D5C6AA853}"/>
              </a:ext>
            </a:extLst>
          </p:cNvPr>
          <p:cNvSpPr>
            <a:spLocks noGrp="1"/>
          </p:cNvSpPr>
          <p:nvPr>
            <p:ph type="pic" sz="quarter" idx="10" hasCustomPrompt="1"/>
          </p:nvPr>
        </p:nvSpPr>
        <p:spPr>
          <a:xfrm>
            <a:off x="693740" y="2078663"/>
            <a:ext cx="2402960" cy="2402960"/>
          </a:xfrm>
          <a:custGeom>
            <a:avLst/>
            <a:gdLst>
              <a:gd name="connsiteX0" fmla="*/ 1352993 w 2705986"/>
              <a:gd name="connsiteY0" fmla="*/ 0 h 2705986"/>
              <a:gd name="connsiteX1" fmla="*/ 2705986 w 2705986"/>
              <a:gd name="connsiteY1" fmla="*/ 1352993 h 2705986"/>
              <a:gd name="connsiteX2" fmla="*/ 1352993 w 2705986"/>
              <a:gd name="connsiteY2" fmla="*/ 2705986 h 2705986"/>
              <a:gd name="connsiteX3" fmla="*/ 0 w 2705986"/>
              <a:gd name="connsiteY3" fmla="*/ 1352993 h 2705986"/>
              <a:gd name="connsiteX4" fmla="*/ 1352993 w 2705986"/>
              <a:gd name="connsiteY4" fmla="*/ 0 h 270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86" h="2705986">
                <a:moveTo>
                  <a:pt x="1352993" y="0"/>
                </a:moveTo>
                <a:cubicBezTo>
                  <a:pt x="2100230" y="0"/>
                  <a:pt x="2705986" y="605756"/>
                  <a:pt x="2705986" y="1352993"/>
                </a:cubicBezTo>
                <a:cubicBezTo>
                  <a:pt x="2705986" y="2100230"/>
                  <a:pt x="2100230" y="2705986"/>
                  <a:pt x="1352993" y="2705986"/>
                </a:cubicBezTo>
                <a:cubicBezTo>
                  <a:pt x="605756" y="2705986"/>
                  <a:pt x="0" y="2100230"/>
                  <a:pt x="0" y="1352993"/>
                </a:cubicBezTo>
                <a:cubicBezTo>
                  <a:pt x="0" y="605756"/>
                  <a:pt x="605756" y="0"/>
                  <a:pt x="1352993" y="0"/>
                </a:cubicBezTo>
                <a:close/>
              </a:path>
            </a:pathLst>
          </a:custGeom>
          <a:solidFill>
            <a:srgbClr val="001A47"/>
          </a:solidFill>
          <a:ln w="12700">
            <a:gradFill flip="none" rotWithShape="1">
              <a:gsLst>
                <a:gs pos="20000">
                  <a:schemeClr val="accent4"/>
                </a:gs>
                <a:gs pos="80000">
                  <a:schemeClr val="accent5"/>
                </a:gs>
              </a:gsLst>
              <a:lin ang="16200000" scaled="1"/>
              <a:tileRect/>
            </a:gra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457200" rtlCol="0" anchor="ctr"/>
          <a:lstStyle>
            <a:lvl1pPr marL="0" indent="0" algn="ctr">
              <a:buFont typeface="Arial" panose="020B0604020202020204" pitchFamily="34" charset="0"/>
              <a:buNone/>
              <a:defRPr lang="en-US" dirty="0">
                <a:solidFill>
                  <a:schemeClr val="lt1"/>
                </a:solidFill>
                <a:cs typeface="Arial" panose="020B0604020202020204" pitchFamily="34" charset="0"/>
              </a:defRPr>
            </a:lvl1pPr>
          </a:lstStyle>
          <a:p>
            <a:pPr marL="0" lvl="0" algn="ctr"/>
            <a:r>
              <a:rPr lang="en-US"/>
              <a:t>Add photo here</a:t>
            </a:r>
          </a:p>
        </p:txBody>
      </p:sp>
      <p:sp>
        <p:nvSpPr>
          <p:cNvPr id="15" name="Picture Placeholder 14">
            <a:extLst>
              <a:ext uri="{FF2B5EF4-FFF2-40B4-BE49-F238E27FC236}">
                <a16:creationId xmlns:a16="http://schemas.microsoft.com/office/drawing/2014/main" id="{9361F3B5-B159-403B-26DE-F8463A0C1FC0}"/>
              </a:ext>
            </a:extLst>
          </p:cNvPr>
          <p:cNvSpPr>
            <a:spLocks noGrp="1"/>
          </p:cNvSpPr>
          <p:nvPr>
            <p:ph type="pic" sz="quarter" idx="13" hasCustomPrompt="1"/>
          </p:nvPr>
        </p:nvSpPr>
        <p:spPr>
          <a:xfrm>
            <a:off x="3420991" y="2078663"/>
            <a:ext cx="2402960" cy="2402960"/>
          </a:xfrm>
          <a:custGeom>
            <a:avLst/>
            <a:gdLst>
              <a:gd name="connsiteX0" fmla="*/ 1352993 w 2705986"/>
              <a:gd name="connsiteY0" fmla="*/ 0 h 2705986"/>
              <a:gd name="connsiteX1" fmla="*/ 2705986 w 2705986"/>
              <a:gd name="connsiteY1" fmla="*/ 1352993 h 2705986"/>
              <a:gd name="connsiteX2" fmla="*/ 1352993 w 2705986"/>
              <a:gd name="connsiteY2" fmla="*/ 2705986 h 2705986"/>
              <a:gd name="connsiteX3" fmla="*/ 0 w 2705986"/>
              <a:gd name="connsiteY3" fmla="*/ 1352993 h 2705986"/>
              <a:gd name="connsiteX4" fmla="*/ 1352993 w 2705986"/>
              <a:gd name="connsiteY4" fmla="*/ 0 h 270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86" h="2705986">
                <a:moveTo>
                  <a:pt x="1352993" y="0"/>
                </a:moveTo>
                <a:cubicBezTo>
                  <a:pt x="2100230" y="0"/>
                  <a:pt x="2705986" y="605756"/>
                  <a:pt x="2705986" y="1352993"/>
                </a:cubicBezTo>
                <a:cubicBezTo>
                  <a:pt x="2705986" y="2100230"/>
                  <a:pt x="2100230" y="2705986"/>
                  <a:pt x="1352993" y="2705986"/>
                </a:cubicBezTo>
                <a:cubicBezTo>
                  <a:pt x="605756" y="2705986"/>
                  <a:pt x="0" y="2100230"/>
                  <a:pt x="0" y="1352993"/>
                </a:cubicBezTo>
                <a:cubicBezTo>
                  <a:pt x="0" y="605756"/>
                  <a:pt x="605756" y="0"/>
                  <a:pt x="1352993" y="0"/>
                </a:cubicBezTo>
                <a:close/>
              </a:path>
            </a:pathLst>
          </a:custGeom>
          <a:solidFill>
            <a:srgbClr val="001A47"/>
          </a:solidFill>
          <a:ln w="12700">
            <a:gradFill flip="none" rotWithShape="1">
              <a:gsLst>
                <a:gs pos="20000">
                  <a:schemeClr val="accent4"/>
                </a:gs>
                <a:gs pos="80000">
                  <a:schemeClr val="accent5"/>
                </a:gs>
              </a:gsLst>
              <a:lin ang="16200000" scaled="1"/>
              <a:tileRect/>
            </a:gra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457200" rtlCol="0" anchor="ctr"/>
          <a:lstStyle>
            <a:lvl1pPr marL="0" indent="0" algn="ctr">
              <a:buFont typeface="Arial" panose="020B0604020202020204" pitchFamily="34" charset="0"/>
              <a:buNone/>
              <a:defRPr lang="en-US" dirty="0">
                <a:solidFill>
                  <a:schemeClr val="lt1"/>
                </a:solidFill>
                <a:cs typeface="Arial" panose="020B0604020202020204" pitchFamily="34" charset="0"/>
              </a:defRPr>
            </a:lvl1pPr>
          </a:lstStyle>
          <a:p>
            <a:pPr marL="0" lvl="0" algn="ctr"/>
            <a:r>
              <a:rPr lang="en-US"/>
              <a:t>Add photo here</a:t>
            </a:r>
          </a:p>
        </p:txBody>
      </p:sp>
      <p:sp>
        <p:nvSpPr>
          <p:cNvPr id="16" name="Picture Placeholder 15">
            <a:extLst>
              <a:ext uri="{FF2B5EF4-FFF2-40B4-BE49-F238E27FC236}">
                <a16:creationId xmlns:a16="http://schemas.microsoft.com/office/drawing/2014/main" id="{F3DA7183-3A86-0023-8548-AADBEAF5BEF1}"/>
              </a:ext>
            </a:extLst>
          </p:cNvPr>
          <p:cNvSpPr>
            <a:spLocks noGrp="1"/>
          </p:cNvSpPr>
          <p:nvPr>
            <p:ph type="pic" sz="quarter" idx="14" hasCustomPrompt="1"/>
          </p:nvPr>
        </p:nvSpPr>
        <p:spPr>
          <a:xfrm>
            <a:off x="6148242" y="2078663"/>
            <a:ext cx="2402960" cy="2402960"/>
          </a:xfrm>
          <a:custGeom>
            <a:avLst/>
            <a:gdLst>
              <a:gd name="connsiteX0" fmla="*/ 1352993 w 2705986"/>
              <a:gd name="connsiteY0" fmla="*/ 0 h 2705986"/>
              <a:gd name="connsiteX1" fmla="*/ 2705986 w 2705986"/>
              <a:gd name="connsiteY1" fmla="*/ 1352993 h 2705986"/>
              <a:gd name="connsiteX2" fmla="*/ 1352993 w 2705986"/>
              <a:gd name="connsiteY2" fmla="*/ 2705986 h 2705986"/>
              <a:gd name="connsiteX3" fmla="*/ 0 w 2705986"/>
              <a:gd name="connsiteY3" fmla="*/ 1352993 h 2705986"/>
              <a:gd name="connsiteX4" fmla="*/ 1352993 w 2705986"/>
              <a:gd name="connsiteY4" fmla="*/ 0 h 270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86" h="2705986">
                <a:moveTo>
                  <a:pt x="1352993" y="0"/>
                </a:moveTo>
                <a:cubicBezTo>
                  <a:pt x="2100230" y="0"/>
                  <a:pt x="2705986" y="605756"/>
                  <a:pt x="2705986" y="1352993"/>
                </a:cubicBezTo>
                <a:cubicBezTo>
                  <a:pt x="2705986" y="2100230"/>
                  <a:pt x="2100230" y="2705986"/>
                  <a:pt x="1352993" y="2705986"/>
                </a:cubicBezTo>
                <a:cubicBezTo>
                  <a:pt x="605756" y="2705986"/>
                  <a:pt x="0" y="2100230"/>
                  <a:pt x="0" y="1352993"/>
                </a:cubicBezTo>
                <a:cubicBezTo>
                  <a:pt x="0" y="605756"/>
                  <a:pt x="605756" y="0"/>
                  <a:pt x="1352993" y="0"/>
                </a:cubicBezTo>
                <a:close/>
              </a:path>
            </a:pathLst>
          </a:custGeom>
          <a:solidFill>
            <a:srgbClr val="001A47"/>
          </a:solidFill>
          <a:ln w="12700">
            <a:gradFill flip="none" rotWithShape="1">
              <a:gsLst>
                <a:gs pos="20000">
                  <a:schemeClr val="accent4"/>
                </a:gs>
                <a:gs pos="80000">
                  <a:schemeClr val="accent5"/>
                </a:gs>
              </a:gsLst>
              <a:lin ang="16200000" scaled="1"/>
              <a:tileRect/>
            </a:gra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457200" rtlCol="0" anchor="ctr"/>
          <a:lstStyle>
            <a:lvl1pPr marL="0" indent="0" algn="ctr">
              <a:buFont typeface="Arial" panose="020B0604020202020204" pitchFamily="34" charset="0"/>
              <a:buNone/>
              <a:defRPr lang="en-US" dirty="0">
                <a:solidFill>
                  <a:schemeClr val="lt1"/>
                </a:solidFill>
                <a:cs typeface="Arial" panose="020B0604020202020204" pitchFamily="34" charset="0"/>
              </a:defRPr>
            </a:lvl1pPr>
          </a:lstStyle>
          <a:p>
            <a:pPr marL="0" lvl="0" algn="ctr"/>
            <a:r>
              <a:rPr lang="en-US"/>
              <a:t>Add photo here</a:t>
            </a:r>
          </a:p>
        </p:txBody>
      </p:sp>
      <p:sp>
        <p:nvSpPr>
          <p:cNvPr id="17" name="Picture Placeholder 16">
            <a:extLst>
              <a:ext uri="{FF2B5EF4-FFF2-40B4-BE49-F238E27FC236}">
                <a16:creationId xmlns:a16="http://schemas.microsoft.com/office/drawing/2014/main" id="{1346BE9C-2B28-B14A-DFF9-C27670016CA0}"/>
              </a:ext>
            </a:extLst>
          </p:cNvPr>
          <p:cNvSpPr>
            <a:spLocks noGrp="1"/>
          </p:cNvSpPr>
          <p:nvPr>
            <p:ph type="pic" sz="quarter" idx="15" hasCustomPrompt="1"/>
          </p:nvPr>
        </p:nvSpPr>
        <p:spPr>
          <a:xfrm>
            <a:off x="8875493" y="2078663"/>
            <a:ext cx="2402960" cy="2402960"/>
          </a:xfrm>
          <a:custGeom>
            <a:avLst/>
            <a:gdLst>
              <a:gd name="connsiteX0" fmla="*/ 1352993 w 2705986"/>
              <a:gd name="connsiteY0" fmla="*/ 0 h 2705986"/>
              <a:gd name="connsiteX1" fmla="*/ 2705986 w 2705986"/>
              <a:gd name="connsiteY1" fmla="*/ 1352993 h 2705986"/>
              <a:gd name="connsiteX2" fmla="*/ 1352993 w 2705986"/>
              <a:gd name="connsiteY2" fmla="*/ 2705986 h 2705986"/>
              <a:gd name="connsiteX3" fmla="*/ 0 w 2705986"/>
              <a:gd name="connsiteY3" fmla="*/ 1352993 h 2705986"/>
              <a:gd name="connsiteX4" fmla="*/ 1352993 w 2705986"/>
              <a:gd name="connsiteY4" fmla="*/ 0 h 270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5986" h="2705986">
                <a:moveTo>
                  <a:pt x="1352993" y="0"/>
                </a:moveTo>
                <a:cubicBezTo>
                  <a:pt x="2100230" y="0"/>
                  <a:pt x="2705986" y="605756"/>
                  <a:pt x="2705986" y="1352993"/>
                </a:cubicBezTo>
                <a:cubicBezTo>
                  <a:pt x="2705986" y="2100230"/>
                  <a:pt x="2100230" y="2705986"/>
                  <a:pt x="1352993" y="2705986"/>
                </a:cubicBezTo>
                <a:cubicBezTo>
                  <a:pt x="605756" y="2705986"/>
                  <a:pt x="0" y="2100230"/>
                  <a:pt x="0" y="1352993"/>
                </a:cubicBezTo>
                <a:cubicBezTo>
                  <a:pt x="0" y="605756"/>
                  <a:pt x="605756" y="0"/>
                  <a:pt x="1352993" y="0"/>
                </a:cubicBezTo>
                <a:close/>
              </a:path>
            </a:pathLst>
          </a:custGeom>
          <a:solidFill>
            <a:srgbClr val="001A47"/>
          </a:solidFill>
          <a:ln w="12700">
            <a:gradFill flip="none" rotWithShape="1">
              <a:gsLst>
                <a:gs pos="20000">
                  <a:schemeClr val="accent4"/>
                </a:gs>
                <a:gs pos="80000">
                  <a:schemeClr val="accent5"/>
                </a:gs>
              </a:gsLst>
              <a:lin ang="16200000" scaled="1"/>
              <a:tileRect/>
            </a:gra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457200" rtlCol="0" anchor="ctr"/>
          <a:lstStyle>
            <a:lvl1pPr marL="0" indent="0" algn="ctr">
              <a:buFont typeface="Arial" panose="020B0604020202020204" pitchFamily="34" charset="0"/>
              <a:buNone/>
              <a:defRPr lang="en-US" dirty="0">
                <a:solidFill>
                  <a:schemeClr val="lt1"/>
                </a:solidFill>
                <a:cs typeface="Arial" panose="020B0604020202020204" pitchFamily="34" charset="0"/>
              </a:defRPr>
            </a:lvl1pPr>
          </a:lstStyle>
          <a:p>
            <a:pPr marL="0" lvl="0" algn="ctr"/>
            <a:r>
              <a:rPr lang="en-US"/>
              <a:t>Add photo here</a:t>
            </a:r>
          </a:p>
        </p:txBody>
      </p:sp>
      <p:pic>
        <p:nvPicPr>
          <p:cNvPr id="6" name="Graphic 5">
            <a:extLst>
              <a:ext uri="{FF2B5EF4-FFF2-40B4-BE49-F238E27FC236}">
                <a16:creationId xmlns:a16="http://schemas.microsoft.com/office/drawing/2014/main" id="{37016E5A-F518-E463-AA5F-B111299EB8B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19257340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mparison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bg1"/>
                </a:solidFill>
                <a:latin typeface="Aptos" panose="020B0004020202020204" pitchFamily="34" charset="0"/>
              </a:defRPr>
            </a:lvl1pPr>
          </a:lstStyle>
          <a:p>
            <a:endParaRPr lang="en-US"/>
          </a:p>
        </p:txBody>
      </p:sp>
      <p:sp>
        <p:nvSpPr>
          <p:cNvPr id="3" name="Footer Placeholder 4">
            <a:extLst>
              <a:ext uri="{FF2B5EF4-FFF2-40B4-BE49-F238E27FC236}">
                <a16:creationId xmlns:a16="http://schemas.microsoft.com/office/drawing/2014/main" id="{AD57AEBF-1268-8B32-E22C-EA07DD1CCF70}"/>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5" name="Slide Number Placeholder 5">
            <a:extLst>
              <a:ext uri="{FF2B5EF4-FFF2-40B4-BE49-F238E27FC236}">
                <a16:creationId xmlns:a16="http://schemas.microsoft.com/office/drawing/2014/main" id="{3429D5C9-BDE0-1661-42B9-D18B74CF620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4" name="Text Placeholder 6">
            <a:extLst>
              <a:ext uri="{FF2B5EF4-FFF2-40B4-BE49-F238E27FC236}">
                <a16:creationId xmlns:a16="http://schemas.microsoft.com/office/drawing/2014/main" id="{BE06BD8F-F896-9D14-A8AF-531DDCA6F72E}"/>
              </a:ext>
            </a:extLst>
          </p:cNvPr>
          <p:cNvSpPr>
            <a:spLocks noGrp="1"/>
          </p:cNvSpPr>
          <p:nvPr>
            <p:ph type="body" sz="quarter" idx="11"/>
          </p:nvPr>
        </p:nvSpPr>
        <p:spPr>
          <a:xfrm>
            <a:off x="457200" y="1600199"/>
            <a:ext cx="5384588" cy="4702409"/>
          </a:xfrm>
        </p:spPr>
        <p:txBody>
          <a:bodyP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654D0FD3-E6F9-D9C0-E3C7-77CE228FF8AE}"/>
              </a:ext>
            </a:extLst>
          </p:cNvPr>
          <p:cNvSpPr>
            <a:spLocks noGrp="1"/>
          </p:cNvSpPr>
          <p:nvPr>
            <p:ph type="body" sz="quarter" idx="14"/>
          </p:nvPr>
        </p:nvSpPr>
        <p:spPr>
          <a:xfrm>
            <a:off x="6350212" y="1600199"/>
            <a:ext cx="5384588" cy="4702409"/>
          </a:xfrm>
        </p:spPr>
        <p:txBody>
          <a:bodyP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1AA41F43-C172-987E-B6FB-49586B88A6A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24202239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List Right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1" cy="5795962"/>
          </a:xfrm>
        </p:spPr>
        <p:txBody>
          <a:bodyPr anchor="ctr">
            <a:noAutofit/>
          </a:bodyPr>
          <a:lstStyle>
            <a:lvl1pPr>
              <a:lnSpc>
                <a:spcPct val="100000"/>
              </a:lnSpc>
              <a:defRPr>
                <a:solidFill>
                  <a:schemeClr val="bg1"/>
                </a:solidFill>
              </a:defRPr>
            </a:lvl1pPr>
          </a:lstStyle>
          <a:p>
            <a:endParaRPr lang="en-US"/>
          </a:p>
        </p:txBody>
      </p:sp>
      <p:sp>
        <p:nvSpPr>
          <p:cNvPr id="3" name="Footer Placeholder 4">
            <a:extLst>
              <a:ext uri="{FF2B5EF4-FFF2-40B4-BE49-F238E27FC236}">
                <a16:creationId xmlns:a16="http://schemas.microsoft.com/office/drawing/2014/main" id="{C8DF0A58-7F4D-EBE3-2C4F-C571445B7612}"/>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5" name="Slide Number Placeholder 5">
            <a:extLst>
              <a:ext uri="{FF2B5EF4-FFF2-40B4-BE49-F238E27FC236}">
                <a16:creationId xmlns:a16="http://schemas.microsoft.com/office/drawing/2014/main" id="{7087E74F-28E1-DF28-9276-70D847244C13}"/>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7" name="Text Placeholder 6">
            <a:extLst>
              <a:ext uri="{FF2B5EF4-FFF2-40B4-BE49-F238E27FC236}">
                <a16:creationId xmlns:a16="http://schemas.microsoft.com/office/drawing/2014/main" id="{D1301952-7875-E974-88DC-05BC4E231D91}"/>
              </a:ext>
            </a:extLst>
          </p:cNvPr>
          <p:cNvSpPr>
            <a:spLocks noGrp="1"/>
          </p:cNvSpPr>
          <p:nvPr>
            <p:ph type="body" sz="quarter" idx="14"/>
          </p:nvPr>
        </p:nvSpPr>
        <p:spPr>
          <a:xfrm>
            <a:off x="6102427" y="457202"/>
            <a:ext cx="5632371" cy="5795962"/>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1482FC06-65C5-C3AE-3F79-04CDB10E2CC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225649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 Content - Light">
    <p:spTree>
      <p:nvGrpSpPr>
        <p:cNvPr id="1" name=""/>
        <p:cNvGrpSpPr/>
        <p:nvPr/>
      </p:nvGrpSpPr>
      <p:grpSpPr>
        <a:xfrm>
          <a:off x="0" y="0"/>
          <a:ext cx="0" cy="0"/>
          <a:chOff x="0" y="0"/>
          <a:chExt cx="0" cy="0"/>
        </a:xfrm>
      </p:grpSpPr>
      <p:sp>
        <p:nvSpPr>
          <p:cNvPr id="17" name="Footer Placeholder 4">
            <a:extLst>
              <a:ext uri="{FF2B5EF4-FFF2-40B4-BE49-F238E27FC236}">
                <a16:creationId xmlns:a16="http://schemas.microsoft.com/office/drawing/2014/main" id="{8F67123C-49B5-B1CE-2889-75CABDB49E02}"/>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58C0EAEF-8D80-FC51-7837-72F529DA8B15}"/>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C1FF6DA9-008F-8B48-92A6-B652298478BF}" type="slidenum">
              <a:rPr lang="en-US" smtClean="0"/>
              <a:t>‹N›</a:t>
            </a:fld>
            <a:endParaRPr lang="en-US"/>
          </a:p>
        </p:txBody>
      </p:sp>
      <p:sp>
        <p:nvSpPr>
          <p:cNvPr id="6" name="Title 5">
            <a:extLst>
              <a:ext uri="{FF2B5EF4-FFF2-40B4-BE49-F238E27FC236}">
                <a16:creationId xmlns:a16="http://schemas.microsoft.com/office/drawing/2014/main" id="{DB9AD71C-3549-957F-4046-B51D00360314}"/>
              </a:ext>
            </a:extLst>
          </p:cNvPr>
          <p:cNvSpPr>
            <a:spLocks noGrp="1"/>
          </p:cNvSpPr>
          <p:nvPr>
            <p:ph type="title" hasCustomPrompt="1"/>
          </p:nvPr>
        </p:nvSpPr>
        <p:spPr>
          <a:xfrm>
            <a:off x="457199" y="466676"/>
            <a:ext cx="11277601" cy="446084"/>
          </a:xfrm>
        </p:spPr>
        <p:txBody>
          <a:bodyPr/>
          <a:lstStyle>
            <a:lvl1pPr>
              <a:defRPr sz="3200" spc="-50" baseline="0">
                <a:solidFill>
                  <a:schemeClr val="tx2"/>
                </a:solidFill>
              </a:defRPr>
            </a:lvl1pPr>
          </a:lstStyle>
          <a:p>
            <a:r>
              <a:rPr lang="en-US"/>
              <a:t>Click to add title</a:t>
            </a:r>
          </a:p>
        </p:txBody>
      </p:sp>
      <p:sp>
        <p:nvSpPr>
          <p:cNvPr id="7" name="Text Placeholder 6">
            <a:extLst>
              <a:ext uri="{FF2B5EF4-FFF2-40B4-BE49-F238E27FC236}">
                <a16:creationId xmlns:a16="http://schemas.microsoft.com/office/drawing/2014/main" id="{419F2A77-9BE4-F3B1-6206-1475D5C86FF8}"/>
              </a:ext>
            </a:extLst>
          </p:cNvPr>
          <p:cNvSpPr>
            <a:spLocks noGrp="1"/>
          </p:cNvSpPr>
          <p:nvPr>
            <p:ph type="body" sz="quarter" idx="10"/>
          </p:nvPr>
        </p:nvSpPr>
        <p:spPr>
          <a:xfrm>
            <a:off x="457199" y="1600199"/>
            <a:ext cx="11277601" cy="4702409"/>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pic>
        <p:nvPicPr>
          <p:cNvPr id="5" name="Graphic 4">
            <a:extLst>
              <a:ext uri="{FF2B5EF4-FFF2-40B4-BE49-F238E27FC236}">
                <a16:creationId xmlns:a16="http://schemas.microsoft.com/office/drawing/2014/main" id="{B1FF721A-1B21-4DCC-56F6-88E02ED45D8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41275585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List Right - Im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1" cy="5795962"/>
          </a:xfrm>
        </p:spPr>
        <p:txBody>
          <a:bodyPr anchor="ctr">
            <a:noAutofit/>
          </a:bodyPr>
          <a:lstStyle>
            <a:lvl1pPr>
              <a:lnSpc>
                <a:spcPct val="100000"/>
              </a:lnSpc>
              <a:defRPr>
                <a:solidFill>
                  <a:schemeClr val="bg1"/>
                </a:solidFill>
              </a:defRPr>
            </a:lvl1pPr>
          </a:lstStyle>
          <a:p>
            <a:endParaRPr lang="en-US"/>
          </a:p>
        </p:txBody>
      </p:sp>
      <p:sp>
        <p:nvSpPr>
          <p:cNvPr id="3" name="Footer Placeholder 4">
            <a:extLst>
              <a:ext uri="{FF2B5EF4-FFF2-40B4-BE49-F238E27FC236}">
                <a16:creationId xmlns:a16="http://schemas.microsoft.com/office/drawing/2014/main" id="{C8DF0A58-7F4D-EBE3-2C4F-C571445B7612}"/>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5" name="Slide Number Placeholder 5">
            <a:extLst>
              <a:ext uri="{FF2B5EF4-FFF2-40B4-BE49-F238E27FC236}">
                <a16:creationId xmlns:a16="http://schemas.microsoft.com/office/drawing/2014/main" id="{7087E74F-28E1-DF28-9276-70D847244C13}"/>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6" name="Text Placeholder 6">
            <a:extLst>
              <a:ext uri="{FF2B5EF4-FFF2-40B4-BE49-F238E27FC236}">
                <a16:creationId xmlns:a16="http://schemas.microsoft.com/office/drawing/2014/main" id="{904B94FA-4156-ABE1-D825-A79F717BB1B0}"/>
              </a:ext>
            </a:extLst>
          </p:cNvPr>
          <p:cNvSpPr>
            <a:spLocks noGrp="1"/>
          </p:cNvSpPr>
          <p:nvPr>
            <p:ph type="body" sz="quarter" idx="14"/>
          </p:nvPr>
        </p:nvSpPr>
        <p:spPr>
          <a:xfrm>
            <a:off x="6102427" y="457202"/>
            <a:ext cx="5632371" cy="5795962"/>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D212ACB5-9768-E2DE-9A5C-581EE39252D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25460445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List Right - Image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74691" cy="5795962"/>
          </a:xfrm>
        </p:spPr>
        <p:txBody>
          <a:bodyPr anchor="ctr">
            <a:noAutofit/>
          </a:bodyPr>
          <a:lstStyle>
            <a:lvl1pPr>
              <a:lnSpc>
                <a:spcPct val="100000"/>
              </a:lnSpc>
              <a:defRPr>
                <a:solidFill>
                  <a:schemeClr val="bg1"/>
                </a:solidFill>
              </a:defRPr>
            </a:lvl1pPr>
          </a:lstStyle>
          <a:p>
            <a:endParaRPr lang="en-US"/>
          </a:p>
        </p:txBody>
      </p:sp>
      <p:sp>
        <p:nvSpPr>
          <p:cNvPr id="9" name="Footer Placeholder 4">
            <a:extLst>
              <a:ext uri="{FF2B5EF4-FFF2-40B4-BE49-F238E27FC236}">
                <a16:creationId xmlns:a16="http://schemas.microsoft.com/office/drawing/2014/main" id="{B9460920-1EA2-0EB7-5238-66FBB7C0F0B0}"/>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10" name="Slide Number Placeholder 5">
            <a:extLst>
              <a:ext uri="{FF2B5EF4-FFF2-40B4-BE49-F238E27FC236}">
                <a16:creationId xmlns:a16="http://schemas.microsoft.com/office/drawing/2014/main" id="{0DB3BD0E-CF3E-F51E-6109-3C6B2CA8E915}"/>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3" name="Text Placeholder 6">
            <a:extLst>
              <a:ext uri="{FF2B5EF4-FFF2-40B4-BE49-F238E27FC236}">
                <a16:creationId xmlns:a16="http://schemas.microsoft.com/office/drawing/2014/main" id="{9B798B31-05CB-5AE1-7664-041E60B0A1C4}"/>
              </a:ext>
            </a:extLst>
          </p:cNvPr>
          <p:cNvSpPr>
            <a:spLocks noGrp="1"/>
          </p:cNvSpPr>
          <p:nvPr>
            <p:ph type="body" sz="quarter" idx="14"/>
          </p:nvPr>
        </p:nvSpPr>
        <p:spPr>
          <a:xfrm>
            <a:off x="6102427" y="457202"/>
            <a:ext cx="5632371" cy="5795962"/>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72071F32-49DB-B3CE-B5A2-5DC12EB13A9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29872690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List Right - Im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1" cy="5795962"/>
          </a:xfrm>
        </p:spPr>
        <p:txBody>
          <a:bodyPr anchor="ctr">
            <a:noAutofit/>
          </a:bodyPr>
          <a:lstStyle>
            <a:lvl1pPr>
              <a:lnSpc>
                <a:spcPct val="100000"/>
              </a:lnSpc>
              <a:defRPr>
                <a:solidFill>
                  <a:schemeClr val="bg1"/>
                </a:solidFill>
              </a:defRPr>
            </a:lvl1pPr>
          </a:lstStyle>
          <a:p>
            <a:endParaRPr lang="en-US"/>
          </a:p>
        </p:txBody>
      </p:sp>
      <p:sp>
        <p:nvSpPr>
          <p:cNvPr id="3" name="Footer Placeholder 4">
            <a:extLst>
              <a:ext uri="{FF2B5EF4-FFF2-40B4-BE49-F238E27FC236}">
                <a16:creationId xmlns:a16="http://schemas.microsoft.com/office/drawing/2014/main" id="{C8DF0A58-7F4D-EBE3-2C4F-C571445B7612}"/>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5" name="Slide Number Placeholder 5">
            <a:extLst>
              <a:ext uri="{FF2B5EF4-FFF2-40B4-BE49-F238E27FC236}">
                <a16:creationId xmlns:a16="http://schemas.microsoft.com/office/drawing/2014/main" id="{7087E74F-28E1-DF28-9276-70D847244C13}"/>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6" name="Text Placeholder 6">
            <a:extLst>
              <a:ext uri="{FF2B5EF4-FFF2-40B4-BE49-F238E27FC236}">
                <a16:creationId xmlns:a16="http://schemas.microsoft.com/office/drawing/2014/main" id="{4F9EE085-F9B7-F73E-D6C9-725B707724E1}"/>
              </a:ext>
            </a:extLst>
          </p:cNvPr>
          <p:cNvSpPr>
            <a:spLocks noGrp="1"/>
          </p:cNvSpPr>
          <p:nvPr>
            <p:ph type="body" sz="quarter" idx="14"/>
          </p:nvPr>
        </p:nvSpPr>
        <p:spPr>
          <a:xfrm>
            <a:off x="6102427" y="457202"/>
            <a:ext cx="5632371" cy="5795962"/>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9DACCCA8-478F-16C6-2E53-EEFADBFC89F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9992615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List Right - Im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613996" y="457201"/>
            <a:ext cx="4560281" cy="5795962"/>
          </a:xfrm>
        </p:spPr>
        <p:txBody>
          <a:bodyPr anchor="ctr">
            <a:noAutofit/>
          </a:bodyPr>
          <a:lstStyle>
            <a:lvl1pPr>
              <a:lnSpc>
                <a:spcPct val="100000"/>
              </a:lnSpc>
              <a:defRPr>
                <a:solidFill>
                  <a:schemeClr val="bg1"/>
                </a:solidFill>
              </a:defRPr>
            </a:lvl1pPr>
          </a:lstStyle>
          <a:p>
            <a:endParaRPr lang="en-US"/>
          </a:p>
        </p:txBody>
      </p:sp>
      <p:sp>
        <p:nvSpPr>
          <p:cNvPr id="3" name="Footer Placeholder 4">
            <a:extLst>
              <a:ext uri="{FF2B5EF4-FFF2-40B4-BE49-F238E27FC236}">
                <a16:creationId xmlns:a16="http://schemas.microsoft.com/office/drawing/2014/main" id="{C8DF0A58-7F4D-EBE3-2C4F-C571445B7612}"/>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5" name="Slide Number Placeholder 5">
            <a:extLst>
              <a:ext uri="{FF2B5EF4-FFF2-40B4-BE49-F238E27FC236}">
                <a16:creationId xmlns:a16="http://schemas.microsoft.com/office/drawing/2014/main" id="{7087E74F-28E1-DF28-9276-70D847244C13}"/>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6" name="Text Placeholder 6">
            <a:extLst>
              <a:ext uri="{FF2B5EF4-FFF2-40B4-BE49-F238E27FC236}">
                <a16:creationId xmlns:a16="http://schemas.microsoft.com/office/drawing/2014/main" id="{4F9EE085-F9B7-F73E-D6C9-725B707724E1}"/>
              </a:ext>
            </a:extLst>
          </p:cNvPr>
          <p:cNvSpPr>
            <a:spLocks noGrp="1"/>
          </p:cNvSpPr>
          <p:nvPr>
            <p:ph type="body" sz="quarter" idx="14"/>
          </p:nvPr>
        </p:nvSpPr>
        <p:spPr>
          <a:xfrm>
            <a:off x="6102427" y="457202"/>
            <a:ext cx="5632371" cy="5795962"/>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24CCD947-1AC0-6DF3-35A8-66F27733867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23155992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 Content Boxes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a:xfrm>
            <a:off x="457200" y="455632"/>
            <a:ext cx="3077218" cy="5846233"/>
          </a:xfrm>
        </p:spPr>
        <p:txBody>
          <a:bodyPr anchor="ctr">
            <a:noAutofit/>
          </a:bodyPr>
          <a:lstStyle>
            <a:lvl1pPr>
              <a:defRPr>
                <a:solidFill>
                  <a:schemeClr val="bg1"/>
                </a:solidFill>
                <a:latin typeface="Aptos" panose="020B0004020202020204" pitchFamily="34" charset="0"/>
              </a:defRPr>
            </a:lvl1pPr>
          </a:lstStyle>
          <a:p>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6408511" y="395770"/>
            <a:ext cx="2591373" cy="292608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9143427" y="395770"/>
            <a:ext cx="2591373" cy="292608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6408511" y="3433233"/>
            <a:ext cx="2591373" cy="292608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1" name="Rounded Rectangle 8">
            <a:extLst>
              <a:ext uri="{FF2B5EF4-FFF2-40B4-BE49-F238E27FC236}">
                <a16:creationId xmlns:a16="http://schemas.microsoft.com/office/drawing/2014/main" id="{D12A5789-B6BF-C615-9E80-7E0B6EE5E868}"/>
              </a:ext>
            </a:extLst>
          </p:cNvPr>
          <p:cNvSpPr/>
          <p:nvPr/>
        </p:nvSpPr>
        <p:spPr>
          <a:xfrm>
            <a:off x="9143427" y="3433233"/>
            <a:ext cx="2591373" cy="292608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29" name="Rounded Rectangle 2">
            <a:extLst>
              <a:ext uri="{FF2B5EF4-FFF2-40B4-BE49-F238E27FC236}">
                <a16:creationId xmlns:a16="http://schemas.microsoft.com/office/drawing/2014/main" id="{B0E5FDC0-9F11-9B25-4381-E9D9857AA896}"/>
              </a:ext>
            </a:extLst>
          </p:cNvPr>
          <p:cNvSpPr/>
          <p:nvPr userDrawn="1"/>
        </p:nvSpPr>
        <p:spPr>
          <a:xfrm>
            <a:off x="3677961" y="394203"/>
            <a:ext cx="2591373" cy="292608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30" name="Rounded Rectangle 6">
            <a:extLst>
              <a:ext uri="{FF2B5EF4-FFF2-40B4-BE49-F238E27FC236}">
                <a16:creationId xmlns:a16="http://schemas.microsoft.com/office/drawing/2014/main" id="{D50713DB-84F6-B0B4-C430-2AC50DF40CB9}"/>
              </a:ext>
            </a:extLst>
          </p:cNvPr>
          <p:cNvSpPr/>
          <p:nvPr userDrawn="1"/>
        </p:nvSpPr>
        <p:spPr>
          <a:xfrm>
            <a:off x="3677961" y="3431666"/>
            <a:ext cx="2591373" cy="292608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B0E06A87-81B5-64C8-9703-DFFC9BB7BC8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12" name="Slide Number Placeholder 5">
            <a:extLst>
              <a:ext uri="{FF2B5EF4-FFF2-40B4-BE49-F238E27FC236}">
                <a16:creationId xmlns:a16="http://schemas.microsoft.com/office/drawing/2014/main" id="{CEED7E77-8404-B77D-F5CE-3814253FB7F6}"/>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6" name="Text Placeholder 5">
            <a:extLst>
              <a:ext uri="{FF2B5EF4-FFF2-40B4-BE49-F238E27FC236}">
                <a16:creationId xmlns:a16="http://schemas.microsoft.com/office/drawing/2014/main" id="{DFF9BC80-D743-CB74-F260-AAFD0B19074C}"/>
              </a:ext>
            </a:extLst>
          </p:cNvPr>
          <p:cNvSpPr>
            <a:spLocks noGrp="1"/>
          </p:cNvSpPr>
          <p:nvPr>
            <p:ph type="body" sz="quarter" idx="22" hasCustomPrompt="1"/>
          </p:nvPr>
        </p:nvSpPr>
        <p:spPr>
          <a:xfrm>
            <a:off x="3740150" y="1868273"/>
            <a:ext cx="2468289" cy="1367052"/>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7" name="Text Placeholder 5">
            <a:extLst>
              <a:ext uri="{FF2B5EF4-FFF2-40B4-BE49-F238E27FC236}">
                <a16:creationId xmlns:a16="http://schemas.microsoft.com/office/drawing/2014/main" id="{88D7E8D9-0941-556A-AF97-01E2A4A495AF}"/>
              </a:ext>
            </a:extLst>
          </p:cNvPr>
          <p:cNvSpPr>
            <a:spLocks noGrp="1"/>
          </p:cNvSpPr>
          <p:nvPr>
            <p:ph type="body" sz="quarter" idx="23" hasCustomPrompt="1"/>
          </p:nvPr>
        </p:nvSpPr>
        <p:spPr>
          <a:xfrm>
            <a:off x="6470052" y="1868273"/>
            <a:ext cx="2468289" cy="1367052"/>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13" name="Text Placeholder 5">
            <a:extLst>
              <a:ext uri="{FF2B5EF4-FFF2-40B4-BE49-F238E27FC236}">
                <a16:creationId xmlns:a16="http://schemas.microsoft.com/office/drawing/2014/main" id="{3D0D511F-3C84-BE94-B677-F4B366F0EC44}"/>
              </a:ext>
            </a:extLst>
          </p:cNvPr>
          <p:cNvSpPr>
            <a:spLocks noGrp="1"/>
          </p:cNvSpPr>
          <p:nvPr>
            <p:ph type="body" sz="quarter" idx="24" hasCustomPrompt="1"/>
          </p:nvPr>
        </p:nvSpPr>
        <p:spPr>
          <a:xfrm>
            <a:off x="9197369" y="1868273"/>
            <a:ext cx="2468289" cy="1367052"/>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14" name="Text Placeholder 5">
            <a:extLst>
              <a:ext uri="{FF2B5EF4-FFF2-40B4-BE49-F238E27FC236}">
                <a16:creationId xmlns:a16="http://schemas.microsoft.com/office/drawing/2014/main" id="{8F460AE6-0038-4814-98AC-0522C0C68F8A}"/>
              </a:ext>
            </a:extLst>
          </p:cNvPr>
          <p:cNvSpPr>
            <a:spLocks noGrp="1"/>
          </p:cNvSpPr>
          <p:nvPr>
            <p:ph type="body" sz="quarter" idx="25" hasCustomPrompt="1"/>
          </p:nvPr>
        </p:nvSpPr>
        <p:spPr>
          <a:xfrm>
            <a:off x="3740150" y="4880128"/>
            <a:ext cx="2468289" cy="1367052"/>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15" name="Text Placeholder 5">
            <a:extLst>
              <a:ext uri="{FF2B5EF4-FFF2-40B4-BE49-F238E27FC236}">
                <a16:creationId xmlns:a16="http://schemas.microsoft.com/office/drawing/2014/main" id="{AFFAFF50-A9D1-98C0-76A5-3B0A58338949}"/>
              </a:ext>
            </a:extLst>
          </p:cNvPr>
          <p:cNvSpPr>
            <a:spLocks noGrp="1"/>
          </p:cNvSpPr>
          <p:nvPr>
            <p:ph type="body" sz="quarter" idx="26" hasCustomPrompt="1"/>
          </p:nvPr>
        </p:nvSpPr>
        <p:spPr>
          <a:xfrm>
            <a:off x="6470052" y="4880128"/>
            <a:ext cx="2468289" cy="1367052"/>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16" name="Text Placeholder 5">
            <a:extLst>
              <a:ext uri="{FF2B5EF4-FFF2-40B4-BE49-F238E27FC236}">
                <a16:creationId xmlns:a16="http://schemas.microsoft.com/office/drawing/2014/main" id="{2B23E5E4-BA4A-368C-65B0-85BAB18A7BA5}"/>
              </a:ext>
            </a:extLst>
          </p:cNvPr>
          <p:cNvSpPr>
            <a:spLocks noGrp="1"/>
          </p:cNvSpPr>
          <p:nvPr>
            <p:ph type="body" sz="quarter" idx="27" hasCustomPrompt="1"/>
          </p:nvPr>
        </p:nvSpPr>
        <p:spPr>
          <a:xfrm>
            <a:off x="9197369" y="4880128"/>
            <a:ext cx="2468289" cy="1367052"/>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19" name="Text Placeholder 18">
            <a:extLst>
              <a:ext uri="{FF2B5EF4-FFF2-40B4-BE49-F238E27FC236}">
                <a16:creationId xmlns:a16="http://schemas.microsoft.com/office/drawing/2014/main" id="{4F628DB2-6F21-8074-B54E-43E248ABAC84}"/>
              </a:ext>
            </a:extLst>
          </p:cNvPr>
          <p:cNvSpPr>
            <a:spLocks noGrp="1"/>
          </p:cNvSpPr>
          <p:nvPr>
            <p:ph type="body" sz="quarter" idx="28" hasCustomPrompt="1"/>
          </p:nvPr>
        </p:nvSpPr>
        <p:spPr>
          <a:xfrm>
            <a:off x="3740150" y="455614"/>
            <a:ext cx="2468563" cy="1327702"/>
          </a:xfrm>
        </p:spPr>
        <p:txBody>
          <a:bodyPr anchor="b"/>
          <a:lstStyle>
            <a:lvl1pPr marL="0" indent="0" algn="ctr">
              <a:lnSpc>
                <a:spcPct val="90000"/>
              </a:lnSpc>
              <a:spcBef>
                <a:spcPts val="0"/>
              </a:spcBef>
              <a:buNone/>
              <a:defRPr sz="1800" b="1">
                <a:solidFill>
                  <a:schemeClr val="accent4"/>
                </a:solidFill>
              </a:defRPr>
            </a:lvl1pPr>
            <a:lvl2pPr marL="502920" indent="0" algn="ctr">
              <a:buNone/>
              <a:defRPr sz="1600" b="1">
                <a:solidFill>
                  <a:schemeClr val="accent4"/>
                </a:solidFill>
              </a:defRPr>
            </a:lvl2pPr>
            <a:lvl3pPr marL="960120" indent="0" algn="ctr">
              <a:buNone/>
              <a:defRPr sz="1600" b="1">
                <a:solidFill>
                  <a:schemeClr val="accent4"/>
                </a:solidFill>
              </a:defRPr>
            </a:lvl3pPr>
            <a:lvl4pPr marL="1417320" indent="0" algn="ctr">
              <a:buNone/>
              <a:defRPr sz="1600" b="1">
                <a:solidFill>
                  <a:schemeClr val="accent4"/>
                </a:solidFill>
              </a:defRPr>
            </a:lvl4pPr>
            <a:lvl5pPr marL="1874520" indent="0" algn="ctr">
              <a:buNone/>
              <a:defRPr sz="1600" b="1">
                <a:solidFill>
                  <a:schemeClr val="accent4"/>
                </a:solidFill>
              </a:defRPr>
            </a:lvl5pPr>
          </a:lstStyle>
          <a:p>
            <a:pPr lvl="0"/>
            <a:r>
              <a:rPr lang="en-US"/>
              <a:t>Click to add text</a:t>
            </a:r>
          </a:p>
        </p:txBody>
      </p:sp>
      <p:sp>
        <p:nvSpPr>
          <p:cNvPr id="20" name="Text Placeholder 18">
            <a:extLst>
              <a:ext uri="{FF2B5EF4-FFF2-40B4-BE49-F238E27FC236}">
                <a16:creationId xmlns:a16="http://schemas.microsoft.com/office/drawing/2014/main" id="{6DB5C2DF-05D9-765B-8B58-72ED282EA481}"/>
              </a:ext>
            </a:extLst>
          </p:cNvPr>
          <p:cNvSpPr>
            <a:spLocks noGrp="1"/>
          </p:cNvSpPr>
          <p:nvPr>
            <p:ph type="body" sz="quarter" idx="29" hasCustomPrompt="1"/>
          </p:nvPr>
        </p:nvSpPr>
        <p:spPr>
          <a:xfrm>
            <a:off x="6470052" y="455614"/>
            <a:ext cx="2468563" cy="1327702"/>
          </a:xfrm>
        </p:spPr>
        <p:txBody>
          <a:bodyPr anchor="b"/>
          <a:lstStyle>
            <a:lvl1pPr marL="0" indent="0" algn="ctr">
              <a:lnSpc>
                <a:spcPct val="90000"/>
              </a:lnSpc>
              <a:spcBef>
                <a:spcPts val="0"/>
              </a:spcBef>
              <a:buNone/>
              <a:defRPr sz="1800" b="1">
                <a:solidFill>
                  <a:schemeClr val="accent4"/>
                </a:solidFill>
              </a:defRPr>
            </a:lvl1pPr>
            <a:lvl2pPr marL="502920" indent="0" algn="ctr">
              <a:buNone/>
              <a:defRPr sz="1600" b="1">
                <a:solidFill>
                  <a:schemeClr val="accent4"/>
                </a:solidFill>
              </a:defRPr>
            </a:lvl2pPr>
            <a:lvl3pPr marL="960120" indent="0" algn="ctr">
              <a:buNone/>
              <a:defRPr sz="1600" b="1">
                <a:solidFill>
                  <a:schemeClr val="accent4"/>
                </a:solidFill>
              </a:defRPr>
            </a:lvl3pPr>
            <a:lvl4pPr marL="1417320" indent="0" algn="ctr">
              <a:buNone/>
              <a:defRPr sz="1600" b="1">
                <a:solidFill>
                  <a:schemeClr val="accent4"/>
                </a:solidFill>
              </a:defRPr>
            </a:lvl4pPr>
            <a:lvl5pPr marL="1874520" indent="0" algn="ctr">
              <a:buNone/>
              <a:defRPr sz="1600" b="1">
                <a:solidFill>
                  <a:schemeClr val="accent4"/>
                </a:solidFill>
              </a:defRPr>
            </a:lvl5pPr>
          </a:lstStyle>
          <a:p>
            <a:pPr lvl="0"/>
            <a:r>
              <a:rPr lang="en-US"/>
              <a:t>Click to add text</a:t>
            </a:r>
          </a:p>
        </p:txBody>
      </p:sp>
      <p:sp>
        <p:nvSpPr>
          <p:cNvPr id="21" name="Text Placeholder 18">
            <a:extLst>
              <a:ext uri="{FF2B5EF4-FFF2-40B4-BE49-F238E27FC236}">
                <a16:creationId xmlns:a16="http://schemas.microsoft.com/office/drawing/2014/main" id="{1599E797-0DED-57E2-3231-A2B165D055CE}"/>
              </a:ext>
            </a:extLst>
          </p:cNvPr>
          <p:cNvSpPr>
            <a:spLocks noGrp="1"/>
          </p:cNvSpPr>
          <p:nvPr>
            <p:ph type="body" sz="quarter" idx="30" hasCustomPrompt="1"/>
          </p:nvPr>
        </p:nvSpPr>
        <p:spPr>
          <a:xfrm>
            <a:off x="9204831" y="455614"/>
            <a:ext cx="2468563" cy="1327702"/>
          </a:xfrm>
        </p:spPr>
        <p:txBody>
          <a:bodyPr anchor="b"/>
          <a:lstStyle>
            <a:lvl1pPr marL="0" indent="0" algn="ctr">
              <a:lnSpc>
                <a:spcPct val="90000"/>
              </a:lnSpc>
              <a:spcBef>
                <a:spcPts val="0"/>
              </a:spcBef>
              <a:buNone/>
              <a:defRPr sz="1800" b="1">
                <a:solidFill>
                  <a:schemeClr val="accent4"/>
                </a:solidFill>
              </a:defRPr>
            </a:lvl1pPr>
            <a:lvl2pPr marL="502920" indent="0" algn="ctr">
              <a:buNone/>
              <a:defRPr sz="1600" b="1">
                <a:solidFill>
                  <a:schemeClr val="accent4"/>
                </a:solidFill>
              </a:defRPr>
            </a:lvl2pPr>
            <a:lvl3pPr marL="960120" indent="0" algn="ctr">
              <a:buNone/>
              <a:defRPr sz="1600" b="1">
                <a:solidFill>
                  <a:schemeClr val="accent4"/>
                </a:solidFill>
              </a:defRPr>
            </a:lvl3pPr>
            <a:lvl4pPr marL="1417320" indent="0" algn="ctr">
              <a:buNone/>
              <a:defRPr sz="1600" b="1">
                <a:solidFill>
                  <a:schemeClr val="accent4"/>
                </a:solidFill>
              </a:defRPr>
            </a:lvl4pPr>
            <a:lvl5pPr marL="1874520" indent="0" algn="ctr">
              <a:buNone/>
              <a:defRPr sz="1600" b="1">
                <a:solidFill>
                  <a:schemeClr val="accent4"/>
                </a:solidFill>
              </a:defRPr>
            </a:lvl5pPr>
          </a:lstStyle>
          <a:p>
            <a:pPr lvl="0"/>
            <a:r>
              <a:rPr lang="en-US"/>
              <a:t>Click to add text</a:t>
            </a:r>
          </a:p>
        </p:txBody>
      </p:sp>
      <p:sp>
        <p:nvSpPr>
          <p:cNvPr id="35" name="Text Placeholder 18">
            <a:extLst>
              <a:ext uri="{FF2B5EF4-FFF2-40B4-BE49-F238E27FC236}">
                <a16:creationId xmlns:a16="http://schemas.microsoft.com/office/drawing/2014/main" id="{CFF0F84C-AAE6-A813-1E26-CDCF133E383D}"/>
              </a:ext>
            </a:extLst>
          </p:cNvPr>
          <p:cNvSpPr>
            <a:spLocks noGrp="1"/>
          </p:cNvSpPr>
          <p:nvPr>
            <p:ph type="body" sz="quarter" idx="31" hasCustomPrompt="1"/>
          </p:nvPr>
        </p:nvSpPr>
        <p:spPr>
          <a:xfrm>
            <a:off x="3740150" y="3492046"/>
            <a:ext cx="2468563" cy="1327702"/>
          </a:xfrm>
        </p:spPr>
        <p:txBody>
          <a:bodyPr anchor="b"/>
          <a:lstStyle>
            <a:lvl1pPr marL="0" indent="0" algn="ctr">
              <a:lnSpc>
                <a:spcPct val="90000"/>
              </a:lnSpc>
              <a:spcBef>
                <a:spcPts val="0"/>
              </a:spcBef>
              <a:buNone/>
              <a:defRPr sz="1800" b="1">
                <a:solidFill>
                  <a:schemeClr val="accent4"/>
                </a:solidFill>
              </a:defRPr>
            </a:lvl1pPr>
            <a:lvl2pPr marL="502920" indent="0" algn="ctr">
              <a:buNone/>
              <a:defRPr sz="1600" b="1">
                <a:solidFill>
                  <a:schemeClr val="accent4"/>
                </a:solidFill>
              </a:defRPr>
            </a:lvl2pPr>
            <a:lvl3pPr marL="960120" indent="0" algn="ctr">
              <a:buNone/>
              <a:defRPr sz="1600" b="1">
                <a:solidFill>
                  <a:schemeClr val="accent4"/>
                </a:solidFill>
              </a:defRPr>
            </a:lvl3pPr>
            <a:lvl4pPr marL="1417320" indent="0" algn="ctr">
              <a:buNone/>
              <a:defRPr sz="1600" b="1">
                <a:solidFill>
                  <a:schemeClr val="accent4"/>
                </a:solidFill>
              </a:defRPr>
            </a:lvl4pPr>
            <a:lvl5pPr marL="1874520" indent="0" algn="ctr">
              <a:buNone/>
              <a:defRPr sz="1600" b="1">
                <a:solidFill>
                  <a:schemeClr val="accent4"/>
                </a:solidFill>
              </a:defRPr>
            </a:lvl5pPr>
          </a:lstStyle>
          <a:p>
            <a:pPr lvl="0"/>
            <a:r>
              <a:rPr lang="en-US"/>
              <a:t>Click to add text</a:t>
            </a:r>
          </a:p>
        </p:txBody>
      </p:sp>
      <p:sp>
        <p:nvSpPr>
          <p:cNvPr id="36" name="Text Placeholder 18">
            <a:extLst>
              <a:ext uri="{FF2B5EF4-FFF2-40B4-BE49-F238E27FC236}">
                <a16:creationId xmlns:a16="http://schemas.microsoft.com/office/drawing/2014/main" id="{B3C070B6-C4E2-BEBA-F9FF-63CD0BFDF5A2}"/>
              </a:ext>
            </a:extLst>
          </p:cNvPr>
          <p:cNvSpPr>
            <a:spLocks noGrp="1"/>
          </p:cNvSpPr>
          <p:nvPr>
            <p:ph type="body" sz="quarter" idx="32" hasCustomPrompt="1"/>
          </p:nvPr>
        </p:nvSpPr>
        <p:spPr>
          <a:xfrm>
            <a:off x="6470052" y="3492046"/>
            <a:ext cx="2468563" cy="1327702"/>
          </a:xfrm>
        </p:spPr>
        <p:txBody>
          <a:bodyPr anchor="b"/>
          <a:lstStyle>
            <a:lvl1pPr marL="0" indent="0" algn="ctr">
              <a:lnSpc>
                <a:spcPct val="90000"/>
              </a:lnSpc>
              <a:spcBef>
                <a:spcPts val="0"/>
              </a:spcBef>
              <a:buNone/>
              <a:defRPr sz="1800" b="1">
                <a:solidFill>
                  <a:schemeClr val="accent4"/>
                </a:solidFill>
              </a:defRPr>
            </a:lvl1pPr>
            <a:lvl2pPr marL="502920" indent="0" algn="ctr">
              <a:buNone/>
              <a:defRPr sz="1600" b="1">
                <a:solidFill>
                  <a:schemeClr val="accent4"/>
                </a:solidFill>
              </a:defRPr>
            </a:lvl2pPr>
            <a:lvl3pPr marL="960120" indent="0" algn="ctr">
              <a:buNone/>
              <a:defRPr sz="1600" b="1">
                <a:solidFill>
                  <a:schemeClr val="accent4"/>
                </a:solidFill>
              </a:defRPr>
            </a:lvl3pPr>
            <a:lvl4pPr marL="1417320" indent="0" algn="ctr">
              <a:buNone/>
              <a:defRPr sz="1600" b="1">
                <a:solidFill>
                  <a:schemeClr val="accent4"/>
                </a:solidFill>
              </a:defRPr>
            </a:lvl4pPr>
            <a:lvl5pPr marL="1874520" indent="0" algn="ctr">
              <a:buNone/>
              <a:defRPr sz="1600" b="1">
                <a:solidFill>
                  <a:schemeClr val="accent4"/>
                </a:solidFill>
              </a:defRPr>
            </a:lvl5pPr>
          </a:lstStyle>
          <a:p>
            <a:pPr lvl="0"/>
            <a:r>
              <a:rPr lang="en-US"/>
              <a:t>Click to add text</a:t>
            </a:r>
          </a:p>
        </p:txBody>
      </p:sp>
      <p:sp>
        <p:nvSpPr>
          <p:cNvPr id="37" name="Text Placeholder 18">
            <a:extLst>
              <a:ext uri="{FF2B5EF4-FFF2-40B4-BE49-F238E27FC236}">
                <a16:creationId xmlns:a16="http://schemas.microsoft.com/office/drawing/2014/main" id="{F7A6E256-7B17-BB72-88C1-111CFB51925C}"/>
              </a:ext>
            </a:extLst>
          </p:cNvPr>
          <p:cNvSpPr>
            <a:spLocks noGrp="1"/>
          </p:cNvSpPr>
          <p:nvPr>
            <p:ph type="body" sz="quarter" idx="33" hasCustomPrompt="1"/>
          </p:nvPr>
        </p:nvSpPr>
        <p:spPr>
          <a:xfrm>
            <a:off x="9204831" y="3492046"/>
            <a:ext cx="2468563" cy="1327702"/>
          </a:xfrm>
        </p:spPr>
        <p:txBody>
          <a:bodyPr anchor="b"/>
          <a:lstStyle>
            <a:lvl1pPr marL="0" indent="0" algn="ctr">
              <a:lnSpc>
                <a:spcPct val="90000"/>
              </a:lnSpc>
              <a:spcBef>
                <a:spcPts val="0"/>
              </a:spcBef>
              <a:buNone/>
              <a:defRPr sz="1800" b="1">
                <a:solidFill>
                  <a:schemeClr val="accent4"/>
                </a:solidFill>
              </a:defRPr>
            </a:lvl1pPr>
            <a:lvl2pPr marL="502920" indent="0" algn="ctr">
              <a:buNone/>
              <a:defRPr sz="1600" b="1">
                <a:solidFill>
                  <a:schemeClr val="accent4"/>
                </a:solidFill>
              </a:defRPr>
            </a:lvl2pPr>
            <a:lvl3pPr marL="960120" indent="0" algn="ctr">
              <a:buNone/>
              <a:defRPr sz="1600" b="1">
                <a:solidFill>
                  <a:schemeClr val="accent4"/>
                </a:solidFill>
              </a:defRPr>
            </a:lvl3pPr>
            <a:lvl4pPr marL="1417320" indent="0" algn="ctr">
              <a:buNone/>
              <a:defRPr sz="1600" b="1">
                <a:solidFill>
                  <a:schemeClr val="accent4"/>
                </a:solidFill>
              </a:defRPr>
            </a:lvl4pPr>
            <a:lvl5pPr marL="1874520" indent="0" algn="ctr">
              <a:buNone/>
              <a:defRPr sz="1600" b="1">
                <a:solidFill>
                  <a:schemeClr val="accent4"/>
                </a:solidFill>
              </a:defRPr>
            </a:lvl5pPr>
          </a:lstStyle>
          <a:p>
            <a:pPr lvl="0"/>
            <a:r>
              <a:rPr lang="en-US"/>
              <a:t>Click to add text</a:t>
            </a:r>
          </a:p>
        </p:txBody>
      </p:sp>
      <p:pic>
        <p:nvPicPr>
          <p:cNvPr id="3" name="Graphic 2">
            <a:extLst>
              <a:ext uri="{FF2B5EF4-FFF2-40B4-BE49-F238E27FC236}">
                <a16:creationId xmlns:a16="http://schemas.microsoft.com/office/drawing/2014/main" id="{5C60BCC9-69BB-9B86-8C30-B5B790F2C2A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28812255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 Content Boxes - Dark">
    <p:bg>
      <p:bgPr>
        <a:gradFill flip="none" rotWithShape="1">
          <a:gsLst>
            <a:gs pos="0">
              <a:schemeClr val="tx1"/>
            </a:gs>
            <a:gs pos="87000">
              <a:srgbClr val="011948"/>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bg1"/>
                </a:solidFill>
                <a:latin typeface="Aptos" panose="020B0004020202020204" pitchFamily="34" charset="0"/>
              </a:defRPr>
            </a:lvl1pPr>
          </a:lstStyle>
          <a:p>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8" y="2093743"/>
            <a:ext cx="2136299"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2742522" y="2093743"/>
            <a:ext cx="2136299"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5027846" y="2093743"/>
            <a:ext cx="2136299"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1" name="Rounded Rectangle 8">
            <a:extLst>
              <a:ext uri="{FF2B5EF4-FFF2-40B4-BE49-F238E27FC236}">
                <a16:creationId xmlns:a16="http://schemas.microsoft.com/office/drawing/2014/main" id="{D12A5789-B6BF-C615-9E80-7E0B6EE5E868}"/>
              </a:ext>
            </a:extLst>
          </p:cNvPr>
          <p:cNvSpPr/>
          <p:nvPr/>
        </p:nvSpPr>
        <p:spPr>
          <a:xfrm>
            <a:off x="7313170" y="2093743"/>
            <a:ext cx="2136299"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5" name="Rounded Rectangle 8">
            <a:extLst>
              <a:ext uri="{FF2B5EF4-FFF2-40B4-BE49-F238E27FC236}">
                <a16:creationId xmlns:a16="http://schemas.microsoft.com/office/drawing/2014/main" id="{029193BA-E4A4-601B-7B06-D0F7B57BAEDF}"/>
              </a:ext>
            </a:extLst>
          </p:cNvPr>
          <p:cNvSpPr/>
          <p:nvPr userDrawn="1"/>
        </p:nvSpPr>
        <p:spPr>
          <a:xfrm>
            <a:off x="9598495" y="2093743"/>
            <a:ext cx="2136299"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5" name="Footer Placeholder 4">
            <a:extLst>
              <a:ext uri="{FF2B5EF4-FFF2-40B4-BE49-F238E27FC236}">
                <a16:creationId xmlns:a16="http://schemas.microsoft.com/office/drawing/2014/main" id="{2E3EE30E-5CCA-CDB1-8748-DBF735C0AD1B}"/>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16" name="Slide Number Placeholder 5">
            <a:extLst>
              <a:ext uri="{FF2B5EF4-FFF2-40B4-BE49-F238E27FC236}">
                <a16:creationId xmlns:a16="http://schemas.microsoft.com/office/drawing/2014/main" id="{8B679B0E-2D51-708F-7307-EE6B54D0451B}"/>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3" name="Text Placeholder 18">
            <a:extLst>
              <a:ext uri="{FF2B5EF4-FFF2-40B4-BE49-F238E27FC236}">
                <a16:creationId xmlns:a16="http://schemas.microsoft.com/office/drawing/2014/main" id="{D8149D17-1FDD-279D-46FD-9B8E31FA169C}"/>
              </a:ext>
            </a:extLst>
          </p:cNvPr>
          <p:cNvSpPr>
            <a:spLocks noGrp="1"/>
          </p:cNvSpPr>
          <p:nvPr>
            <p:ph type="body" sz="quarter" idx="28" hasCustomPrompt="1"/>
          </p:nvPr>
        </p:nvSpPr>
        <p:spPr>
          <a:xfrm>
            <a:off x="533685" y="2157776"/>
            <a:ext cx="2003188" cy="1494802"/>
          </a:xfrm>
        </p:spPr>
        <p:txBody>
          <a:bodyPr anchor="b"/>
          <a:lstStyle>
            <a:lvl1pPr marL="0" indent="0" algn="ctr">
              <a:lnSpc>
                <a:spcPct val="90000"/>
              </a:lnSpc>
              <a:spcBef>
                <a:spcPts val="0"/>
              </a:spcBef>
              <a:buNone/>
              <a:defRPr sz="1800" b="1">
                <a:solidFill>
                  <a:schemeClr val="accent4"/>
                </a:solidFill>
              </a:defRPr>
            </a:lvl1pPr>
            <a:lvl2pPr marL="502920" indent="0" algn="ctr">
              <a:buNone/>
              <a:defRPr sz="1600" b="1">
                <a:solidFill>
                  <a:schemeClr val="accent4"/>
                </a:solidFill>
              </a:defRPr>
            </a:lvl2pPr>
            <a:lvl3pPr marL="960120" indent="0" algn="ctr">
              <a:buNone/>
              <a:defRPr sz="1600" b="1">
                <a:solidFill>
                  <a:schemeClr val="accent4"/>
                </a:solidFill>
              </a:defRPr>
            </a:lvl3pPr>
            <a:lvl4pPr marL="1417320" indent="0" algn="ctr">
              <a:buNone/>
              <a:defRPr sz="1600" b="1">
                <a:solidFill>
                  <a:schemeClr val="accent4"/>
                </a:solidFill>
              </a:defRPr>
            </a:lvl4pPr>
            <a:lvl5pPr marL="1874520" indent="0" algn="ctr">
              <a:buNone/>
              <a:defRPr sz="1600" b="1">
                <a:solidFill>
                  <a:schemeClr val="accent4"/>
                </a:solidFill>
              </a:defRPr>
            </a:lvl5pPr>
          </a:lstStyle>
          <a:p>
            <a:pPr lvl="0"/>
            <a:r>
              <a:rPr lang="en-US"/>
              <a:t>Click to add text</a:t>
            </a:r>
          </a:p>
        </p:txBody>
      </p:sp>
      <p:sp>
        <p:nvSpPr>
          <p:cNvPr id="4" name="Text Placeholder 18">
            <a:extLst>
              <a:ext uri="{FF2B5EF4-FFF2-40B4-BE49-F238E27FC236}">
                <a16:creationId xmlns:a16="http://schemas.microsoft.com/office/drawing/2014/main" id="{B4C11674-BBF6-F5DA-7EC6-9943383AF3EE}"/>
              </a:ext>
            </a:extLst>
          </p:cNvPr>
          <p:cNvSpPr>
            <a:spLocks noGrp="1"/>
          </p:cNvSpPr>
          <p:nvPr>
            <p:ph type="body" sz="quarter" idx="29" hasCustomPrompt="1"/>
          </p:nvPr>
        </p:nvSpPr>
        <p:spPr>
          <a:xfrm>
            <a:off x="2809077" y="2157776"/>
            <a:ext cx="2003188" cy="1494802"/>
          </a:xfrm>
        </p:spPr>
        <p:txBody>
          <a:bodyPr anchor="b"/>
          <a:lstStyle>
            <a:lvl1pPr marL="0" indent="0" algn="ctr">
              <a:lnSpc>
                <a:spcPct val="90000"/>
              </a:lnSpc>
              <a:spcBef>
                <a:spcPts val="0"/>
              </a:spcBef>
              <a:buNone/>
              <a:defRPr sz="1800" b="1">
                <a:solidFill>
                  <a:schemeClr val="accent4"/>
                </a:solidFill>
              </a:defRPr>
            </a:lvl1pPr>
            <a:lvl2pPr marL="502920" indent="0" algn="ctr">
              <a:buNone/>
              <a:defRPr sz="1600" b="1">
                <a:solidFill>
                  <a:schemeClr val="accent4"/>
                </a:solidFill>
              </a:defRPr>
            </a:lvl2pPr>
            <a:lvl3pPr marL="960120" indent="0" algn="ctr">
              <a:buNone/>
              <a:defRPr sz="1600" b="1">
                <a:solidFill>
                  <a:schemeClr val="accent4"/>
                </a:solidFill>
              </a:defRPr>
            </a:lvl3pPr>
            <a:lvl4pPr marL="1417320" indent="0" algn="ctr">
              <a:buNone/>
              <a:defRPr sz="1600" b="1">
                <a:solidFill>
                  <a:schemeClr val="accent4"/>
                </a:solidFill>
              </a:defRPr>
            </a:lvl4pPr>
            <a:lvl5pPr marL="1874520" indent="0" algn="ctr">
              <a:buNone/>
              <a:defRPr sz="1600" b="1">
                <a:solidFill>
                  <a:schemeClr val="accent4"/>
                </a:solidFill>
              </a:defRPr>
            </a:lvl5pPr>
          </a:lstStyle>
          <a:p>
            <a:pPr lvl="0"/>
            <a:r>
              <a:rPr lang="en-US"/>
              <a:t>Click to add text</a:t>
            </a:r>
          </a:p>
        </p:txBody>
      </p:sp>
      <p:sp>
        <p:nvSpPr>
          <p:cNvPr id="6" name="Text Placeholder 18">
            <a:extLst>
              <a:ext uri="{FF2B5EF4-FFF2-40B4-BE49-F238E27FC236}">
                <a16:creationId xmlns:a16="http://schemas.microsoft.com/office/drawing/2014/main" id="{EB175DA0-234F-0FFA-4CB7-1A05A1857FC7}"/>
              </a:ext>
            </a:extLst>
          </p:cNvPr>
          <p:cNvSpPr>
            <a:spLocks noGrp="1"/>
          </p:cNvSpPr>
          <p:nvPr>
            <p:ph type="body" sz="quarter" idx="30" hasCustomPrompt="1"/>
          </p:nvPr>
        </p:nvSpPr>
        <p:spPr>
          <a:xfrm>
            <a:off x="5094401" y="2157776"/>
            <a:ext cx="2003188" cy="1494802"/>
          </a:xfrm>
        </p:spPr>
        <p:txBody>
          <a:bodyPr anchor="b"/>
          <a:lstStyle>
            <a:lvl1pPr marL="0" indent="0" algn="ctr">
              <a:lnSpc>
                <a:spcPct val="90000"/>
              </a:lnSpc>
              <a:spcBef>
                <a:spcPts val="0"/>
              </a:spcBef>
              <a:buNone/>
              <a:defRPr sz="1800" b="1">
                <a:solidFill>
                  <a:schemeClr val="accent4"/>
                </a:solidFill>
              </a:defRPr>
            </a:lvl1pPr>
            <a:lvl2pPr marL="502920" indent="0" algn="ctr">
              <a:buNone/>
              <a:defRPr sz="1600" b="1">
                <a:solidFill>
                  <a:schemeClr val="accent4"/>
                </a:solidFill>
              </a:defRPr>
            </a:lvl2pPr>
            <a:lvl3pPr marL="960120" indent="0" algn="ctr">
              <a:buNone/>
              <a:defRPr sz="1600" b="1">
                <a:solidFill>
                  <a:schemeClr val="accent4"/>
                </a:solidFill>
              </a:defRPr>
            </a:lvl3pPr>
            <a:lvl4pPr marL="1417320" indent="0" algn="ctr">
              <a:buNone/>
              <a:defRPr sz="1600" b="1">
                <a:solidFill>
                  <a:schemeClr val="accent4"/>
                </a:solidFill>
              </a:defRPr>
            </a:lvl4pPr>
            <a:lvl5pPr marL="1874520" indent="0" algn="ctr">
              <a:buNone/>
              <a:defRPr sz="1600" b="1">
                <a:solidFill>
                  <a:schemeClr val="accent4"/>
                </a:solidFill>
              </a:defRPr>
            </a:lvl5pPr>
          </a:lstStyle>
          <a:p>
            <a:pPr lvl="0"/>
            <a:r>
              <a:rPr lang="en-US"/>
              <a:t>Click to add text</a:t>
            </a:r>
          </a:p>
        </p:txBody>
      </p:sp>
      <p:sp>
        <p:nvSpPr>
          <p:cNvPr id="7" name="Text Placeholder 18">
            <a:extLst>
              <a:ext uri="{FF2B5EF4-FFF2-40B4-BE49-F238E27FC236}">
                <a16:creationId xmlns:a16="http://schemas.microsoft.com/office/drawing/2014/main" id="{E76998A8-604C-E0C7-B968-06AD57ACCD5D}"/>
              </a:ext>
            </a:extLst>
          </p:cNvPr>
          <p:cNvSpPr>
            <a:spLocks noGrp="1"/>
          </p:cNvSpPr>
          <p:nvPr>
            <p:ph type="body" sz="quarter" idx="31" hasCustomPrompt="1"/>
          </p:nvPr>
        </p:nvSpPr>
        <p:spPr>
          <a:xfrm>
            <a:off x="7379735" y="2157776"/>
            <a:ext cx="2003188" cy="1494802"/>
          </a:xfrm>
        </p:spPr>
        <p:txBody>
          <a:bodyPr anchor="b"/>
          <a:lstStyle>
            <a:lvl1pPr marL="0" indent="0" algn="ctr">
              <a:lnSpc>
                <a:spcPct val="90000"/>
              </a:lnSpc>
              <a:spcBef>
                <a:spcPts val="0"/>
              </a:spcBef>
              <a:buNone/>
              <a:defRPr sz="1800" b="1">
                <a:solidFill>
                  <a:schemeClr val="accent4"/>
                </a:solidFill>
              </a:defRPr>
            </a:lvl1pPr>
            <a:lvl2pPr marL="502920" indent="0" algn="ctr">
              <a:buNone/>
              <a:defRPr sz="1600" b="1">
                <a:solidFill>
                  <a:schemeClr val="accent4"/>
                </a:solidFill>
              </a:defRPr>
            </a:lvl2pPr>
            <a:lvl3pPr marL="960120" indent="0" algn="ctr">
              <a:buNone/>
              <a:defRPr sz="1600" b="1">
                <a:solidFill>
                  <a:schemeClr val="accent4"/>
                </a:solidFill>
              </a:defRPr>
            </a:lvl3pPr>
            <a:lvl4pPr marL="1417320" indent="0" algn="ctr">
              <a:buNone/>
              <a:defRPr sz="1600" b="1">
                <a:solidFill>
                  <a:schemeClr val="accent4"/>
                </a:solidFill>
              </a:defRPr>
            </a:lvl4pPr>
            <a:lvl5pPr marL="1874520" indent="0" algn="ctr">
              <a:buNone/>
              <a:defRPr sz="1600" b="1">
                <a:solidFill>
                  <a:schemeClr val="accent4"/>
                </a:solidFill>
              </a:defRPr>
            </a:lvl5pPr>
          </a:lstStyle>
          <a:p>
            <a:pPr lvl="0"/>
            <a:r>
              <a:rPr lang="en-US"/>
              <a:t>Click to add text</a:t>
            </a:r>
          </a:p>
        </p:txBody>
      </p:sp>
      <p:sp>
        <p:nvSpPr>
          <p:cNvPr id="17" name="Text Placeholder 18">
            <a:extLst>
              <a:ext uri="{FF2B5EF4-FFF2-40B4-BE49-F238E27FC236}">
                <a16:creationId xmlns:a16="http://schemas.microsoft.com/office/drawing/2014/main" id="{FE3E68CA-A050-67CB-BBA6-B15831D56035}"/>
              </a:ext>
            </a:extLst>
          </p:cNvPr>
          <p:cNvSpPr>
            <a:spLocks noGrp="1"/>
          </p:cNvSpPr>
          <p:nvPr>
            <p:ph type="body" sz="quarter" idx="32" hasCustomPrompt="1"/>
          </p:nvPr>
        </p:nvSpPr>
        <p:spPr>
          <a:xfrm>
            <a:off x="9665059" y="2157776"/>
            <a:ext cx="2003188" cy="1494802"/>
          </a:xfrm>
        </p:spPr>
        <p:txBody>
          <a:bodyPr anchor="b"/>
          <a:lstStyle>
            <a:lvl1pPr marL="0" indent="0" algn="ctr">
              <a:lnSpc>
                <a:spcPct val="90000"/>
              </a:lnSpc>
              <a:spcBef>
                <a:spcPts val="0"/>
              </a:spcBef>
              <a:buNone/>
              <a:defRPr sz="1800" b="1">
                <a:solidFill>
                  <a:schemeClr val="accent4"/>
                </a:solidFill>
              </a:defRPr>
            </a:lvl1pPr>
            <a:lvl2pPr marL="502920" indent="0" algn="ctr">
              <a:buNone/>
              <a:defRPr sz="1600" b="1">
                <a:solidFill>
                  <a:schemeClr val="accent4"/>
                </a:solidFill>
              </a:defRPr>
            </a:lvl2pPr>
            <a:lvl3pPr marL="960120" indent="0" algn="ctr">
              <a:buNone/>
              <a:defRPr sz="1600" b="1">
                <a:solidFill>
                  <a:schemeClr val="accent4"/>
                </a:solidFill>
              </a:defRPr>
            </a:lvl3pPr>
            <a:lvl4pPr marL="1417320" indent="0" algn="ctr">
              <a:buNone/>
              <a:defRPr sz="1600" b="1">
                <a:solidFill>
                  <a:schemeClr val="accent4"/>
                </a:solidFill>
              </a:defRPr>
            </a:lvl4pPr>
            <a:lvl5pPr marL="1874520" indent="0" algn="ctr">
              <a:buNone/>
              <a:defRPr sz="1600" b="1">
                <a:solidFill>
                  <a:schemeClr val="accent4"/>
                </a:solidFill>
              </a:defRPr>
            </a:lvl5pPr>
          </a:lstStyle>
          <a:p>
            <a:pPr lvl="0"/>
            <a:r>
              <a:rPr lang="en-US"/>
              <a:t>Click to add text</a:t>
            </a:r>
          </a:p>
        </p:txBody>
      </p:sp>
      <p:sp>
        <p:nvSpPr>
          <p:cNvPr id="19" name="Text Placeholder 5">
            <a:extLst>
              <a:ext uri="{FF2B5EF4-FFF2-40B4-BE49-F238E27FC236}">
                <a16:creationId xmlns:a16="http://schemas.microsoft.com/office/drawing/2014/main" id="{99A3DB42-306E-F996-3DAD-D19C3506DCBD}"/>
              </a:ext>
            </a:extLst>
          </p:cNvPr>
          <p:cNvSpPr>
            <a:spLocks noGrp="1"/>
          </p:cNvSpPr>
          <p:nvPr>
            <p:ph type="body" sz="quarter" idx="25" hasCustomPrompt="1"/>
          </p:nvPr>
        </p:nvSpPr>
        <p:spPr>
          <a:xfrm>
            <a:off x="533686" y="3716610"/>
            <a:ext cx="2003188"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20" name="Text Placeholder 5">
            <a:extLst>
              <a:ext uri="{FF2B5EF4-FFF2-40B4-BE49-F238E27FC236}">
                <a16:creationId xmlns:a16="http://schemas.microsoft.com/office/drawing/2014/main" id="{6EA25632-46FA-5687-F84F-9F4D1D48B5EB}"/>
              </a:ext>
            </a:extLst>
          </p:cNvPr>
          <p:cNvSpPr>
            <a:spLocks noGrp="1"/>
          </p:cNvSpPr>
          <p:nvPr>
            <p:ph type="body" sz="quarter" idx="33" hasCustomPrompt="1"/>
          </p:nvPr>
        </p:nvSpPr>
        <p:spPr>
          <a:xfrm>
            <a:off x="2809077" y="3716610"/>
            <a:ext cx="2003188"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21" name="Text Placeholder 5">
            <a:extLst>
              <a:ext uri="{FF2B5EF4-FFF2-40B4-BE49-F238E27FC236}">
                <a16:creationId xmlns:a16="http://schemas.microsoft.com/office/drawing/2014/main" id="{E70D5DB0-C58F-5B6E-45D3-25246CCE0D6E}"/>
              </a:ext>
            </a:extLst>
          </p:cNvPr>
          <p:cNvSpPr>
            <a:spLocks noGrp="1"/>
          </p:cNvSpPr>
          <p:nvPr>
            <p:ph type="body" sz="quarter" idx="34" hasCustomPrompt="1"/>
          </p:nvPr>
        </p:nvSpPr>
        <p:spPr>
          <a:xfrm>
            <a:off x="5104344" y="3716610"/>
            <a:ext cx="2003188"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29" name="Text Placeholder 5">
            <a:extLst>
              <a:ext uri="{FF2B5EF4-FFF2-40B4-BE49-F238E27FC236}">
                <a16:creationId xmlns:a16="http://schemas.microsoft.com/office/drawing/2014/main" id="{8AE1EBB8-7A17-D817-6791-07EDFB3E9B4F}"/>
              </a:ext>
            </a:extLst>
          </p:cNvPr>
          <p:cNvSpPr>
            <a:spLocks noGrp="1"/>
          </p:cNvSpPr>
          <p:nvPr>
            <p:ph type="body" sz="quarter" idx="35" hasCustomPrompt="1"/>
          </p:nvPr>
        </p:nvSpPr>
        <p:spPr>
          <a:xfrm>
            <a:off x="7379735" y="3716610"/>
            <a:ext cx="2003188"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30" name="Text Placeholder 5">
            <a:extLst>
              <a:ext uri="{FF2B5EF4-FFF2-40B4-BE49-F238E27FC236}">
                <a16:creationId xmlns:a16="http://schemas.microsoft.com/office/drawing/2014/main" id="{2A841459-966D-786B-97FC-85BF9D70D127}"/>
              </a:ext>
            </a:extLst>
          </p:cNvPr>
          <p:cNvSpPr>
            <a:spLocks noGrp="1"/>
          </p:cNvSpPr>
          <p:nvPr>
            <p:ph type="body" sz="quarter" idx="36" hasCustomPrompt="1"/>
          </p:nvPr>
        </p:nvSpPr>
        <p:spPr>
          <a:xfrm>
            <a:off x="9665059" y="3716610"/>
            <a:ext cx="2003188"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pic>
        <p:nvPicPr>
          <p:cNvPr id="12" name="Graphic 11">
            <a:extLst>
              <a:ext uri="{FF2B5EF4-FFF2-40B4-BE49-F238E27FC236}">
                <a16:creationId xmlns:a16="http://schemas.microsoft.com/office/drawing/2014/main" id="{DA113765-B380-B5DC-CA33-4EE4052F748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3723401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 Content Boxes - Dark">
    <p:bg>
      <p:bgPr>
        <a:gradFill flip="none" rotWithShape="1">
          <a:gsLst>
            <a:gs pos="0">
              <a:schemeClr val="tx1"/>
            </a:gs>
            <a:gs pos="100000">
              <a:srgbClr val="011948"/>
            </a:gs>
          </a:gsLst>
          <a:lin ang="81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bg1"/>
                </a:solidFill>
                <a:latin typeface="Aptos" panose="020B0004020202020204" pitchFamily="34" charset="0"/>
              </a:defRPr>
            </a:lvl1pPr>
          </a:lstStyle>
          <a:p>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8" y="2093743"/>
            <a:ext cx="2697480"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3317238" y="2093743"/>
            <a:ext cx="2697480"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6177278" y="2093743"/>
            <a:ext cx="2697480"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1" name="Rounded Rectangle 8">
            <a:extLst>
              <a:ext uri="{FF2B5EF4-FFF2-40B4-BE49-F238E27FC236}">
                <a16:creationId xmlns:a16="http://schemas.microsoft.com/office/drawing/2014/main" id="{D12A5789-B6BF-C615-9E80-7E0B6EE5E868}"/>
              </a:ext>
            </a:extLst>
          </p:cNvPr>
          <p:cNvSpPr/>
          <p:nvPr/>
        </p:nvSpPr>
        <p:spPr>
          <a:xfrm>
            <a:off x="9037319" y="2093743"/>
            <a:ext cx="2697480" cy="3200400"/>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8" name="Text Placeholder 17">
            <a:extLst>
              <a:ext uri="{FF2B5EF4-FFF2-40B4-BE49-F238E27FC236}">
                <a16:creationId xmlns:a16="http://schemas.microsoft.com/office/drawing/2014/main" id="{827CD562-CB75-611F-7834-3D7C5056AD44}"/>
              </a:ext>
            </a:extLst>
          </p:cNvPr>
          <p:cNvSpPr>
            <a:spLocks noGrp="1"/>
          </p:cNvSpPr>
          <p:nvPr>
            <p:ph type="body" sz="quarter" idx="11"/>
          </p:nvPr>
        </p:nvSpPr>
        <p:spPr>
          <a:xfrm>
            <a:off x="3377797" y="2127284"/>
            <a:ext cx="2561569"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23" name="Text Placeholder 17">
            <a:extLst>
              <a:ext uri="{FF2B5EF4-FFF2-40B4-BE49-F238E27FC236}">
                <a16:creationId xmlns:a16="http://schemas.microsoft.com/office/drawing/2014/main" id="{3D66C29C-674D-86BF-7E80-1334A7074BEB}"/>
              </a:ext>
            </a:extLst>
          </p:cNvPr>
          <p:cNvSpPr>
            <a:spLocks noGrp="1"/>
          </p:cNvSpPr>
          <p:nvPr>
            <p:ph type="body" sz="quarter" idx="13"/>
          </p:nvPr>
        </p:nvSpPr>
        <p:spPr>
          <a:xfrm>
            <a:off x="518795" y="2127284"/>
            <a:ext cx="2560320"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25" name="Text Placeholder 17">
            <a:extLst>
              <a:ext uri="{FF2B5EF4-FFF2-40B4-BE49-F238E27FC236}">
                <a16:creationId xmlns:a16="http://schemas.microsoft.com/office/drawing/2014/main" id="{865CD29C-0978-0EEE-2176-EBF84B9AC898}"/>
              </a:ext>
            </a:extLst>
          </p:cNvPr>
          <p:cNvSpPr>
            <a:spLocks noGrp="1"/>
          </p:cNvSpPr>
          <p:nvPr>
            <p:ph type="body" sz="quarter" idx="15"/>
          </p:nvPr>
        </p:nvSpPr>
        <p:spPr>
          <a:xfrm>
            <a:off x="9104559" y="2127284"/>
            <a:ext cx="2568645"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27" name="Text Placeholder 17">
            <a:extLst>
              <a:ext uri="{FF2B5EF4-FFF2-40B4-BE49-F238E27FC236}">
                <a16:creationId xmlns:a16="http://schemas.microsoft.com/office/drawing/2014/main" id="{F4379AB0-3487-B365-098B-787C9CB47E50}"/>
              </a:ext>
            </a:extLst>
          </p:cNvPr>
          <p:cNvSpPr>
            <a:spLocks noGrp="1"/>
          </p:cNvSpPr>
          <p:nvPr>
            <p:ph type="body" sz="quarter" idx="17"/>
          </p:nvPr>
        </p:nvSpPr>
        <p:spPr>
          <a:xfrm>
            <a:off x="6240660" y="2127284"/>
            <a:ext cx="2567567"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14" name="Footer Placeholder 4">
            <a:extLst>
              <a:ext uri="{FF2B5EF4-FFF2-40B4-BE49-F238E27FC236}">
                <a16:creationId xmlns:a16="http://schemas.microsoft.com/office/drawing/2014/main" id="{50A669D3-A1BA-506C-C25A-95BED032B24F}"/>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15" name="Slide Number Placeholder 5">
            <a:extLst>
              <a:ext uri="{FF2B5EF4-FFF2-40B4-BE49-F238E27FC236}">
                <a16:creationId xmlns:a16="http://schemas.microsoft.com/office/drawing/2014/main" id="{F03AB805-16C9-7F24-B8AD-3BD827E40C4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3" name="Text Placeholder 5">
            <a:extLst>
              <a:ext uri="{FF2B5EF4-FFF2-40B4-BE49-F238E27FC236}">
                <a16:creationId xmlns:a16="http://schemas.microsoft.com/office/drawing/2014/main" id="{6E1078C9-3137-3782-9652-7E9269EA646B}"/>
              </a:ext>
            </a:extLst>
          </p:cNvPr>
          <p:cNvSpPr>
            <a:spLocks noGrp="1"/>
          </p:cNvSpPr>
          <p:nvPr>
            <p:ph type="body" sz="quarter" idx="25" hasCustomPrompt="1"/>
          </p:nvPr>
        </p:nvSpPr>
        <p:spPr>
          <a:xfrm>
            <a:off x="533685" y="3716610"/>
            <a:ext cx="2560319"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4" name="Text Placeholder 5">
            <a:extLst>
              <a:ext uri="{FF2B5EF4-FFF2-40B4-BE49-F238E27FC236}">
                <a16:creationId xmlns:a16="http://schemas.microsoft.com/office/drawing/2014/main" id="{FFECCC06-262D-3988-7178-6CFA139AD511}"/>
              </a:ext>
            </a:extLst>
          </p:cNvPr>
          <p:cNvSpPr>
            <a:spLocks noGrp="1"/>
          </p:cNvSpPr>
          <p:nvPr>
            <p:ph type="body" sz="quarter" idx="33" hasCustomPrompt="1"/>
          </p:nvPr>
        </p:nvSpPr>
        <p:spPr>
          <a:xfrm>
            <a:off x="3377796" y="3716610"/>
            <a:ext cx="2560319"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6" name="Text Placeholder 5">
            <a:extLst>
              <a:ext uri="{FF2B5EF4-FFF2-40B4-BE49-F238E27FC236}">
                <a16:creationId xmlns:a16="http://schemas.microsoft.com/office/drawing/2014/main" id="{EB08F657-ED7A-8434-FAC9-59796133046F}"/>
              </a:ext>
            </a:extLst>
          </p:cNvPr>
          <p:cNvSpPr>
            <a:spLocks noGrp="1"/>
          </p:cNvSpPr>
          <p:nvPr>
            <p:ph type="body" sz="quarter" idx="34" hasCustomPrompt="1"/>
          </p:nvPr>
        </p:nvSpPr>
        <p:spPr>
          <a:xfrm>
            <a:off x="6240659" y="3716610"/>
            <a:ext cx="2560319"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7" name="Text Placeholder 5">
            <a:extLst>
              <a:ext uri="{FF2B5EF4-FFF2-40B4-BE49-F238E27FC236}">
                <a16:creationId xmlns:a16="http://schemas.microsoft.com/office/drawing/2014/main" id="{DC06036C-AADC-FCF6-D250-67F5548C91AB}"/>
              </a:ext>
            </a:extLst>
          </p:cNvPr>
          <p:cNvSpPr>
            <a:spLocks noGrp="1"/>
          </p:cNvSpPr>
          <p:nvPr>
            <p:ph type="body" sz="quarter" idx="35" hasCustomPrompt="1"/>
          </p:nvPr>
        </p:nvSpPr>
        <p:spPr>
          <a:xfrm>
            <a:off x="9104558" y="3716610"/>
            <a:ext cx="2560319"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pic>
        <p:nvPicPr>
          <p:cNvPr id="12" name="Graphic 11">
            <a:extLst>
              <a:ext uri="{FF2B5EF4-FFF2-40B4-BE49-F238E27FC236}">
                <a16:creationId xmlns:a16="http://schemas.microsoft.com/office/drawing/2014/main" id="{AD15648E-7592-19E3-2A9A-9EB627C66BE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23221341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 Content Boxes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bg1"/>
                </a:solidFill>
                <a:latin typeface="Aptos" panose="020B0004020202020204" pitchFamily="34" charset="0"/>
              </a:defRPr>
            </a:lvl1pPr>
          </a:lstStyle>
          <a:p>
            <a:endParaRPr lang="en-US"/>
          </a:p>
        </p:txBody>
      </p:sp>
      <p:sp>
        <p:nvSpPr>
          <p:cNvPr id="6" name="Footer Placeholder 4">
            <a:extLst>
              <a:ext uri="{FF2B5EF4-FFF2-40B4-BE49-F238E27FC236}">
                <a16:creationId xmlns:a16="http://schemas.microsoft.com/office/drawing/2014/main" id="{FF9B336A-67C0-DB28-9CA9-34F1FE70EF81}"/>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7" name="Slide Number Placeholder 5">
            <a:extLst>
              <a:ext uri="{FF2B5EF4-FFF2-40B4-BE49-F238E27FC236}">
                <a16:creationId xmlns:a16="http://schemas.microsoft.com/office/drawing/2014/main" id="{B963FED8-2524-14E4-C8FD-BA5B69740397}"/>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8" y="2093744"/>
            <a:ext cx="3611880" cy="3190241"/>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4290059" y="2093744"/>
            <a:ext cx="3611880" cy="3190241"/>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8122920" y="2093744"/>
            <a:ext cx="3611880" cy="3190241"/>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3" name="Text Placeholder 17">
            <a:extLst>
              <a:ext uri="{FF2B5EF4-FFF2-40B4-BE49-F238E27FC236}">
                <a16:creationId xmlns:a16="http://schemas.microsoft.com/office/drawing/2014/main" id="{FE40D46B-C74E-76C3-1B3C-4805FD999139}"/>
              </a:ext>
            </a:extLst>
          </p:cNvPr>
          <p:cNvSpPr>
            <a:spLocks noGrp="1"/>
          </p:cNvSpPr>
          <p:nvPr>
            <p:ph type="body" sz="quarter" idx="11"/>
          </p:nvPr>
        </p:nvSpPr>
        <p:spPr>
          <a:xfrm>
            <a:off x="4363550" y="2127284"/>
            <a:ext cx="3476415"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4" name="Text Placeholder 17">
            <a:extLst>
              <a:ext uri="{FF2B5EF4-FFF2-40B4-BE49-F238E27FC236}">
                <a16:creationId xmlns:a16="http://schemas.microsoft.com/office/drawing/2014/main" id="{773AE7D4-0265-49FF-BBC3-EE913115B5E1}"/>
              </a:ext>
            </a:extLst>
          </p:cNvPr>
          <p:cNvSpPr>
            <a:spLocks noGrp="1"/>
          </p:cNvSpPr>
          <p:nvPr>
            <p:ph type="body" sz="quarter" idx="13"/>
          </p:nvPr>
        </p:nvSpPr>
        <p:spPr>
          <a:xfrm>
            <a:off x="518795" y="2127284"/>
            <a:ext cx="3474720"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11" name="Text Placeholder 17">
            <a:extLst>
              <a:ext uri="{FF2B5EF4-FFF2-40B4-BE49-F238E27FC236}">
                <a16:creationId xmlns:a16="http://schemas.microsoft.com/office/drawing/2014/main" id="{31F11588-ACDE-905E-3D08-E556EDAD543A}"/>
              </a:ext>
            </a:extLst>
          </p:cNvPr>
          <p:cNvSpPr>
            <a:spLocks noGrp="1"/>
          </p:cNvSpPr>
          <p:nvPr>
            <p:ph type="body" sz="quarter" idx="17"/>
          </p:nvPr>
        </p:nvSpPr>
        <p:spPr>
          <a:xfrm>
            <a:off x="8194879" y="2127284"/>
            <a:ext cx="3484555"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12" name="Text Placeholder 5">
            <a:extLst>
              <a:ext uri="{FF2B5EF4-FFF2-40B4-BE49-F238E27FC236}">
                <a16:creationId xmlns:a16="http://schemas.microsoft.com/office/drawing/2014/main" id="{1E76D8EA-DA7B-7E92-3246-E0E5A9C7C640}"/>
              </a:ext>
            </a:extLst>
          </p:cNvPr>
          <p:cNvSpPr>
            <a:spLocks noGrp="1"/>
          </p:cNvSpPr>
          <p:nvPr>
            <p:ph type="body" sz="quarter" idx="25" hasCustomPrompt="1"/>
          </p:nvPr>
        </p:nvSpPr>
        <p:spPr>
          <a:xfrm>
            <a:off x="533685" y="3716610"/>
            <a:ext cx="3459830"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13" name="Text Placeholder 5">
            <a:extLst>
              <a:ext uri="{FF2B5EF4-FFF2-40B4-BE49-F238E27FC236}">
                <a16:creationId xmlns:a16="http://schemas.microsoft.com/office/drawing/2014/main" id="{FB0BFC43-FF1B-02FE-6093-5016E7B4EA5F}"/>
              </a:ext>
            </a:extLst>
          </p:cNvPr>
          <p:cNvSpPr>
            <a:spLocks noGrp="1"/>
          </p:cNvSpPr>
          <p:nvPr>
            <p:ph type="body" sz="quarter" idx="33" hasCustomPrompt="1"/>
          </p:nvPr>
        </p:nvSpPr>
        <p:spPr>
          <a:xfrm>
            <a:off x="4363550" y="3716610"/>
            <a:ext cx="3459830"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sp>
        <p:nvSpPr>
          <p:cNvPr id="14" name="Text Placeholder 5">
            <a:extLst>
              <a:ext uri="{FF2B5EF4-FFF2-40B4-BE49-F238E27FC236}">
                <a16:creationId xmlns:a16="http://schemas.microsoft.com/office/drawing/2014/main" id="{2CCCD3AD-95A1-4E45-3FE6-57CA7C04EF52}"/>
              </a:ext>
            </a:extLst>
          </p:cNvPr>
          <p:cNvSpPr>
            <a:spLocks noGrp="1"/>
          </p:cNvSpPr>
          <p:nvPr>
            <p:ph type="body" sz="quarter" idx="34" hasCustomPrompt="1"/>
          </p:nvPr>
        </p:nvSpPr>
        <p:spPr>
          <a:xfrm>
            <a:off x="8194879" y="3716610"/>
            <a:ext cx="3459830" cy="1494801"/>
          </a:xfrm>
        </p:spPr>
        <p:txBody>
          <a:bodyPr/>
          <a:lstStyle>
            <a:lvl1pPr marL="0" indent="0" algn="ctr">
              <a:spcBef>
                <a:spcPts val="600"/>
              </a:spcBef>
              <a:buNone/>
              <a:defRPr sz="1200"/>
            </a:lvl1pPr>
            <a:lvl2pPr marL="502920" indent="0" algn="ctr">
              <a:buNone/>
              <a:defRPr sz="1200"/>
            </a:lvl2pPr>
            <a:lvl3pPr marL="960120" indent="0" algn="ctr">
              <a:buNone/>
              <a:defRPr sz="1200"/>
            </a:lvl3pPr>
            <a:lvl4pPr marL="1417320" indent="0" algn="ctr">
              <a:buNone/>
              <a:defRPr sz="1200"/>
            </a:lvl4pPr>
            <a:lvl5pPr marL="1874520" indent="0" algn="ctr">
              <a:buNone/>
              <a:defRPr sz="1200"/>
            </a:lvl5pPr>
          </a:lstStyle>
          <a:p>
            <a:pPr lvl="0"/>
            <a:r>
              <a:rPr lang="en-US"/>
              <a:t>Click to add text</a:t>
            </a:r>
          </a:p>
        </p:txBody>
      </p:sp>
      <p:pic>
        <p:nvPicPr>
          <p:cNvPr id="15" name="Graphic 14">
            <a:extLst>
              <a:ext uri="{FF2B5EF4-FFF2-40B4-BE49-F238E27FC236}">
                <a16:creationId xmlns:a16="http://schemas.microsoft.com/office/drawing/2014/main" id="{027E54AF-DD39-578A-5731-579F5BF695A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42786430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 Content Boxes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bg1"/>
                </a:solidFill>
                <a:latin typeface="Aptos" panose="020B0004020202020204" pitchFamily="34" charset="0"/>
              </a:defRPr>
            </a:lvl1pPr>
          </a:lstStyle>
          <a:p>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7" y="2093744"/>
            <a:ext cx="5532120" cy="3190241"/>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6202680" y="2093744"/>
            <a:ext cx="5532120" cy="3190241"/>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22" name="Text Placeholder 21">
            <a:extLst>
              <a:ext uri="{FF2B5EF4-FFF2-40B4-BE49-F238E27FC236}">
                <a16:creationId xmlns:a16="http://schemas.microsoft.com/office/drawing/2014/main" id="{2BF23D7A-A6B3-F7CF-5F22-6B7321B32848}"/>
              </a:ext>
            </a:extLst>
          </p:cNvPr>
          <p:cNvSpPr>
            <a:spLocks noGrp="1"/>
          </p:cNvSpPr>
          <p:nvPr userDrawn="1">
            <p:ph type="body" sz="quarter" idx="12"/>
          </p:nvPr>
        </p:nvSpPr>
        <p:spPr>
          <a:xfrm>
            <a:off x="6282349" y="3707328"/>
            <a:ext cx="5369039" cy="1494802"/>
          </a:xfrm>
          <a:noFill/>
        </p:spPr>
        <p:txBody>
          <a:bodyPr wrap="square">
            <a:noAutofit/>
          </a:bodyPr>
          <a:lstStyle>
            <a:lvl1pPr marL="0" indent="0" algn="ctr">
              <a:lnSpc>
                <a:spcPct val="114000"/>
              </a:lnSpc>
              <a:spcBef>
                <a:spcPts val="600"/>
              </a:spcBef>
              <a:buNone/>
              <a:defRPr lang="en-US" sz="1200" dirty="0" smtClean="0">
                <a:solidFill>
                  <a:schemeClr val="bg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endParaRPr lang="en-US"/>
          </a:p>
        </p:txBody>
      </p:sp>
      <p:sp>
        <p:nvSpPr>
          <p:cNvPr id="24" name="Text Placeholder 21">
            <a:extLst>
              <a:ext uri="{FF2B5EF4-FFF2-40B4-BE49-F238E27FC236}">
                <a16:creationId xmlns:a16="http://schemas.microsoft.com/office/drawing/2014/main" id="{A38E60D5-800D-0A50-32E4-D31076236AEB}"/>
              </a:ext>
            </a:extLst>
          </p:cNvPr>
          <p:cNvSpPr>
            <a:spLocks noGrp="1"/>
          </p:cNvSpPr>
          <p:nvPr userDrawn="1">
            <p:ph type="body" sz="quarter" idx="14"/>
          </p:nvPr>
        </p:nvSpPr>
        <p:spPr>
          <a:xfrm>
            <a:off x="547219" y="3707328"/>
            <a:ext cx="5379798" cy="1494802"/>
          </a:xfrm>
          <a:noFill/>
        </p:spPr>
        <p:txBody>
          <a:bodyPr wrap="square">
            <a:noAutofit/>
          </a:bodyPr>
          <a:lstStyle>
            <a:lvl1pPr marL="0" indent="0" algn="ctr">
              <a:lnSpc>
                <a:spcPct val="114000"/>
              </a:lnSpc>
              <a:spcBef>
                <a:spcPts val="600"/>
              </a:spcBef>
              <a:buNone/>
              <a:defRPr lang="en-US" sz="1200" dirty="0" smtClean="0">
                <a:solidFill>
                  <a:schemeClr val="bg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endParaRPr lang="en-US"/>
          </a:p>
        </p:txBody>
      </p:sp>
      <p:sp>
        <p:nvSpPr>
          <p:cNvPr id="10" name="Footer Placeholder 4">
            <a:extLst>
              <a:ext uri="{FF2B5EF4-FFF2-40B4-BE49-F238E27FC236}">
                <a16:creationId xmlns:a16="http://schemas.microsoft.com/office/drawing/2014/main" id="{D3FFBD2E-1933-89C8-3F4D-F8165FD70474}"/>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11" name="Slide Number Placeholder 5">
            <a:extLst>
              <a:ext uri="{FF2B5EF4-FFF2-40B4-BE49-F238E27FC236}">
                <a16:creationId xmlns:a16="http://schemas.microsoft.com/office/drawing/2014/main" id="{E901388C-5008-3331-C983-CBAA51A7B96E}"/>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3" name="Text Placeholder 17">
            <a:extLst>
              <a:ext uri="{FF2B5EF4-FFF2-40B4-BE49-F238E27FC236}">
                <a16:creationId xmlns:a16="http://schemas.microsoft.com/office/drawing/2014/main" id="{79BBD389-8D30-45FE-F582-CBCBEAAE86AD}"/>
              </a:ext>
            </a:extLst>
          </p:cNvPr>
          <p:cNvSpPr>
            <a:spLocks noGrp="1"/>
          </p:cNvSpPr>
          <p:nvPr>
            <p:ph type="body" sz="quarter" idx="15"/>
          </p:nvPr>
        </p:nvSpPr>
        <p:spPr>
          <a:xfrm>
            <a:off x="6282349" y="2127284"/>
            <a:ext cx="5382422"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4" name="Text Placeholder 17">
            <a:extLst>
              <a:ext uri="{FF2B5EF4-FFF2-40B4-BE49-F238E27FC236}">
                <a16:creationId xmlns:a16="http://schemas.microsoft.com/office/drawing/2014/main" id="{904EAACC-428A-372A-0221-BB5FFD9906A1}"/>
              </a:ext>
            </a:extLst>
          </p:cNvPr>
          <p:cNvSpPr>
            <a:spLocks noGrp="1"/>
          </p:cNvSpPr>
          <p:nvPr>
            <p:ph type="body" sz="quarter" idx="16"/>
          </p:nvPr>
        </p:nvSpPr>
        <p:spPr>
          <a:xfrm>
            <a:off x="555683" y="2127284"/>
            <a:ext cx="5379798"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pic>
        <p:nvPicPr>
          <p:cNvPr id="6" name="Graphic 5">
            <a:extLst>
              <a:ext uri="{FF2B5EF4-FFF2-40B4-BE49-F238E27FC236}">
                <a16:creationId xmlns:a16="http://schemas.microsoft.com/office/drawing/2014/main" id="{A90C79DD-4611-E472-094B-A7C5C7F5C3D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7820136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 Horizontal Boxes - Dark">
    <p:bg>
      <p:bgPr>
        <a:solidFill>
          <a:schemeClr val="tx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4CE18A-BB9E-B0C9-6773-4A34424BA5EF}"/>
              </a:ext>
            </a:extLst>
          </p:cNvPr>
          <p:cNvGrpSpPr/>
          <p:nvPr userDrawn="1"/>
        </p:nvGrpSpPr>
        <p:grpSpPr>
          <a:xfrm>
            <a:off x="457199" y="1100471"/>
            <a:ext cx="11283848" cy="5196727"/>
            <a:chOff x="457199" y="1100471"/>
            <a:chExt cx="11283848" cy="5510429"/>
          </a:xfrm>
        </p:grpSpPr>
        <p:sp>
          <p:nvSpPr>
            <p:cNvPr id="8" name="Rounded Rectangle 2">
              <a:extLst>
                <a:ext uri="{FF2B5EF4-FFF2-40B4-BE49-F238E27FC236}">
                  <a16:creationId xmlns:a16="http://schemas.microsoft.com/office/drawing/2014/main" id="{EE909EF3-1270-87AC-1847-5559277C1109}"/>
                </a:ext>
              </a:extLst>
            </p:cNvPr>
            <p:cNvSpPr/>
            <p:nvPr/>
          </p:nvSpPr>
          <p:spPr>
            <a:xfrm>
              <a:off x="457199" y="1100471"/>
              <a:ext cx="11283848" cy="1290112"/>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3" name="Rounded Rectangle 2">
              <a:extLst>
                <a:ext uri="{FF2B5EF4-FFF2-40B4-BE49-F238E27FC236}">
                  <a16:creationId xmlns:a16="http://schemas.microsoft.com/office/drawing/2014/main" id="{225377C4-8991-D9F5-C252-278448BFE05E}"/>
                </a:ext>
              </a:extLst>
            </p:cNvPr>
            <p:cNvSpPr/>
            <p:nvPr userDrawn="1"/>
          </p:nvSpPr>
          <p:spPr>
            <a:xfrm>
              <a:off x="457199" y="2507243"/>
              <a:ext cx="11283848" cy="1290112"/>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9" name="Rounded Rectangle 2">
              <a:extLst>
                <a:ext uri="{FF2B5EF4-FFF2-40B4-BE49-F238E27FC236}">
                  <a16:creationId xmlns:a16="http://schemas.microsoft.com/office/drawing/2014/main" id="{8AF6D432-B627-261A-8107-51B4E11D789F}"/>
                </a:ext>
              </a:extLst>
            </p:cNvPr>
            <p:cNvSpPr/>
            <p:nvPr userDrawn="1"/>
          </p:nvSpPr>
          <p:spPr>
            <a:xfrm>
              <a:off x="457199" y="3914015"/>
              <a:ext cx="11283848" cy="1290112"/>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3" name="Rounded Rectangle 2">
              <a:extLst>
                <a:ext uri="{FF2B5EF4-FFF2-40B4-BE49-F238E27FC236}">
                  <a16:creationId xmlns:a16="http://schemas.microsoft.com/office/drawing/2014/main" id="{83EF414B-B76F-1C09-2D40-0178E50862A7}"/>
                </a:ext>
              </a:extLst>
            </p:cNvPr>
            <p:cNvSpPr/>
            <p:nvPr userDrawn="1"/>
          </p:nvSpPr>
          <p:spPr>
            <a:xfrm>
              <a:off x="457199" y="5320788"/>
              <a:ext cx="11283848" cy="1290112"/>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grpSp>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baseline="0">
                <a:solidFill>
                  <a:schemeClr val="bg1"/>
                </a:solidFill>
                <a:latin typeface="Aptos" panose="020B0004020202020204" pitchFamily="34" charset="0"/>
              </a:defRPr>
            </a:lvl1pPr>
          </a:lstStyle>
          <a:p>
            <a:endParaRPr lang="en-US"/>
          </a:p>
        </p:txBody>
      </p:sp>
      <p:sp>
        <p:nvSpPr>
          <p:cNvPr id="23" name="Text Placeholder 17">
            <a:extLst>
              <a:ext uri="{FF2B5EF4-FFF2-40B4-BE49-F238E27FC236}">
                <a16:creationId xmlns:a16="http://schemas.microsoft.com/office/drawing/2014/main" id="{3D66C29C-674D-86BF-7E80-1334A7074BEB}"/>
              </a:ext>
            </a:extLst>
          </p:cNvPr>
          <p:cNvSpPr>
            <a:spLocks noGrp="1"/>
          </p:cNvSpPr>
          <p:nvPr userDrawn="1">
            <p:ph type="body" sz="quarter" idx="13"/>
          </p:nvPr>
        </p:nvSpPr>
        <p:spPr>
          <a:xfrm>
            <a:off x="590106" y="1159185"/>
            <a:ext cx="3091563" cy="1069615"/>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14" name="Text Placeholder 17">
            <a:extLst>
              <a:ext uri="{FF2B5EF4-FFF2-40B4-BE49-F238E27FC236}">
                <a16:creationId xmlns:a16="http://schemas.microsoft.com/office/drawing/2014/main" id="{ED0A21F9-88F1-DDFE-0332-B456E50E8207}"/>
              </a:ext>
            </a:extLst>
          </p:cNvPr>
          <p:cNvSpPr>
            <a:spLocks noGrp="1"/>
          </p:cNvSpPr>
          <p:nvPr>
            <p:ph type="body" sz="quarter" idx="14"/>
          </p:nvPr>
        </p:nvSpPr>
        <p:spPr>
          <a:xfrm>
            <a:off x="590106" y="2504849"/>
            <a:ext cx="3091563" cy="1050637"/>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20" name="Text Placeholder 17">
            <a:extLst>
              <a:ext uri="{FF2B5EF4-FFF2-40B4-BE49-F238E27FC236}">
                <a16:creationId xmlns:a16="http://schemas.microsoft.com/office/drawing/2014/main" id="{37B8C586-3E67-6495-0017-71E9C42A7B1C}"/>
              </a:ext>
            </a:extLst>
          </p:cNvPr>
          <p:cNvSpPr>
            <a:spLocks noGrp="1"/>
          </p:cNvSpPr>
          <p:nvPr>
            <p:ph type="body" sz="quarter" idx="16"/>
          </p:nvPr>
        </p:nvSpPr>
        <p:spPr>
          <a:xfrm>
            <a:off x="590106" y="3849963"/>
            <a:ext cx="3091563" cy="1032212"/>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9" name="Footer Placeholder 4">
            <a:extLst>
              <a:ext uri="{FF2B5EF4-FFF2-40B4-BE49-F238E27FC236}">
                <a16:creationId xmlns:a16="http://schemas.microsoft.com/office/drawing/2014/main" id="{3E9EC3AA-7AC4-5BFC-75A4-4CFB0F51947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11" name="Slide Number Placeholder 5">
            <a:extLst>
              <a:ext uri="{FF2B5EF4-FFF2-40B4-BE49-F238E27FC236}">
                <a16:creationId xmlns:a16="http://schemas.microsoft.com/office/drawing/2014/main" id="{F01E74C3-2DBE-80D8-8326-7BA8C0BD138A}"/>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7" name="Text Placeholder 17">
            <a:extLst>
              <a:ext uri="{FF2B5EF4-FFF2-40B4-BE49-F238E27FC236}">
                <a16:creationId xmlns:a16="http://schemas.microsoft.com/office/drawing/2014/main" id="{AA8B3BEA-9B3A-C108-35DD-D0B9F1E65072}"/>
              </a:ext>
            </a:extLst>
          </p:cNvPr>
          <p:cNvSpPr>
            <a:spLocks noGrp="1"/>
          </p:cNvSpPr>
          <p:nvPr>
            <p:ph type="body" sz="quarter" idx="18"/>
          </p:nvPr>
        </p:nvSpPr>
        <p:spPr>
          <a:xfrm>
            <a:off x="590106" y="5172758"/>
            <a:ext cx="3091563" cy="1032212"/>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17" name="Text Placeholder 6">
            <a:extLst>
              <a:ext uri="{FF2B5EF4-FFF2-40B4-BE49-F238E27FC236}">
                <a16:creationId xmlns:a16="http://schemas.microsoft.com/office/drawing/2014/main" id="{402DD874-B085-AAE0-DBDC-9209B66723F4}"/>
              </a:ext>
            </a:extLst>
          </p:cNvPr>
          <p:cNvSpPr>
            <a:spLocks noGrp="1"/>
          </p:cNvSpPr>
          <p:nvPr>
            <p:ph type="body" sz="quarter" idx="20"/>
          </p:nvPr>
        </p:nvSpPr>
        <p:spPr>
          <a:xfrm>
            <a:off x="4152015" y="1164395"/>
            <a:ext cx="7449879" cy="1064405"/>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a:extLst>
              <a:ext uri="{FF2B5EF4-FFF2-40B4-BE49-F238E27FC236}">
                <a16:creationId xmlns:a16="http://schemas.microsoft.com/office/drawing/2014/main" id="{5356AD9E-9C43-2D3D-F48A-F0060679EA81}"/>
              </a:ext>
            </a:extLst>
          </p:cNvPr>
          <p:cNvSpPr>
            <a:spLocks noGrp="1"/>
          </p:cNvSpPr>
          <p:nvPr>
            <p:ph type="body" sz="quarter" idx="21"/>
          </p:nvPr>
        </p:nvSpPr>
        <p:spPr>
          <a:xfrm>
            <a:off x="4152015" y="2504849"/>
            <a:ext cx="7449879" cy="1064405"/>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6716768C-AE2E-6B15-AC8E-A70F3C7180B2}"/>
              </a:ext>
            </a:extLst>
          </p:cNvPr>
          <p:cNvSpPr>
            <a:spLocks noGrp="1"/>
          </p:cNvSpPr>
          <p:nvPr>
            <p:ph type="body" sz="quarter" idx="22"/>
          </p:nvPr>
        </p:nvSpPr>
        <p:spPr>
          <a:xfrm>
            <a:off x="4152015" y="3827780"/>
            <a:ext cx="7449879" cy="1064405"/>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6">
            <a:extLst>
              <a:ext uri="{FF2B5EF4-FFF2-40B4-BE49-F238E27FC236}">
                <a16:creationId xmlns:a16="http://schemas.microsoft.com/office/drawing/2014/main" id="{F06A68AE-DB44-677D-7A12-6BE7AFD4995D}"/>
              </a:ext>
            </a:extLst>
          </p:cNvPr>
          <p:cNvSpPr>
            <a:spLocks noGrp="1"/>
          </p:cNvSpPr>
          <p:nvPr>
            <p:ph type="body" sz="quarter" idx="23"/>
          </p:nvPr>
        </p:nvSpPr>
        <p:spPr>
          <a:xfrm>
            <a:off x="4152015" y="5168234"/>
            <a:ext cx="7449879" cy="1064405"/>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FAD2A7F4-0620-A78E-D267-A3D82177F44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2586142943"/>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hield Right - Large - Light">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B105D31-7EEF-58CD-0B9F-5F04B369F8C4}"/>
              </a:ext>
            </a:extLst>
          </p:cNvPr>
          <p:cNvSpPr>
            <a:spLocks noGrp="1"/>
          </p:cNvSpPr>
          <p:nvPr>
            <p:ph type="pic" sz="quarter" idx="12"/>
          </p:nvPr>
        </p:nvSpPr>
        <p:spPr>
          <a:xfrm>
            <a:off x="5616674" y="-9009"/>
            <a:ext cx="6601968" cy="6876288"/>
          </a:xfrm>
          <a:custGeom>
            <a:avLst/>
            <a:gdLst>
              <a:gd name="connsiteX0" fmla="*/ 0 w 6584334"/>
              <a:gd name="connsiteY0" fmla="*/ 0 h 6857999"/>
              <a:gd name="connsiteX1" fmla="*/ 6584334 w 6584334"/>
              <a:gd name="connsiteY1" fmla="*/ 0 h 6857999"/>
              <a:gd name="connsiteX2" fmla="*/ 6584334 w 6584334"/>
              <a:gd name="connsiteY2" fmla="*/ 6857999 h 6857999"/>
              <a:gd name="connsiteX3" fmla="*/ 4560074 w 6584334"/>
              <a:gd name="connsiteY3" fmla="*/ 6857999 h 6857999"/>
              <a:gd name="connsiteX4" fmla="*/ 874094 w 6584334"/>
              <a:gd name="connsiteY4" fmla="*/ 4854226 h 6857999"/>
              <a:gd name="connsiteX5" fmla="*/ 836734 w 6584334"/>
              <a:gd name="connsiteY5" fmla="*/ 4836229 h 6857999"/>
              <a:gd name="connsiteX6" fmla="*/ 800543 w 6584334"/>
              <a:gd name="connsiteY6" fmla="*/ 4814242 h 6857999"/>
              <a:gd name="connsiteX7" fmla="*/ 786155 w 6584334"/>
              <a:gd name="connsiteY7" fmla="*/ 4806421 h 6857999"/>
              <a:gd name="connsiteX8" fmla="*/ 787669 w 6584334"/>
              <a:gd name="connsiteY8" fmla="*/ 4806421 h 6857999"/>
              <a:gd name="connsiteX9" fmla="*/ 704910 w 6584334"/>
              <a:gd name="connsiteY9" fmla="*/ 4756144 h 6857999"/>
              <a:gd name="connsiteX10" fmla="*/ 0 w 6584334"/>
              <a:gd name="connsiteY10" fmla="*/ 3430368 h 6857999"/>
              <a:gd name="connsiteX11" fmla="*/ 69 w 6584334"/>
              <a:gd name="connsiteY11" fmla="*/ 3429000 h 6857999"/>
              <a:gd name="connsiteX12" fmla="*/ 0 w 6584334"/>
              <a:gd name="connsiteY12" fmla="*/ 34290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84334" h="6857999">
                <a:moveTo>
                  <a:pt x="0" y="0"/>
                </a:moveTo>
                <a:lnTo>
                  <a:pt x="6584334" y="0"/>
                </a:lnTo>
                <a:lnTo>
                  <a:pt x="6584334" y="6857999"/>
                </a:lnTo>
                <a:lnTo>
                  <a:pt x="4560074" y="6857999"/>
                </a:lnTo>
                <a:lnTo>
                  <a:pt x="874094" y="4854226"/>
                </a:lnTo>
                <a:lnTo>
                  <a:pt x="836734" y="4836229"/>
                </a:lnTo>
                <a:lnTo>
                  <a:pt x="800543" y="4814242"/>
                </a:lnTo>
                <a:lnTo>
                  <a:pt x="786155" y="4806421"/>
                </a:lnTo>
                <a:lnTo>
                  <a:pt x="787669" y="4806421"/>
                </a:lnTo>
                <a:lnTo>
                  <a:pt x="704910" y="4756144"/>
                </a:lnTo>
                <a:cubicBezTo>
                  <a:pt x="279618" y="4468823"/>
                  <a:pt x="0" y="3982249"/>
                  <a:pt x="0" y="3430368"/>
                </a:cubicBezTo>
                <a:lnTo>
                  <a:pt x="69" y="3429000"/>
                </a:lnTo>
                <a:lnTo>
                  <a:pt x="0" y="3429000"/>
                </a:lnTo>
                <a:close/>
              </a:path>
            </a:pathLst>
          </a:custGeom>
          <a:blipFill>
            <a:blip r:embed="rId2"/>
            <a:stretch>
              <a:fillRect/>
            </a:stretch>
          </a:blipFill>
          <a:ln w="9525">
            <a:gradFill flip="none" rotWithShape="1">
              <a:gsLst>
                <a:gs pos="0">
                  <a:schemeClr val="accent5"/>
                </a:gs>
                <a:gs pos="100000">
                  <a:schemeClr val="accent5">
                    <a:alpha val="0"/>
                  </a:schemeClr>
                </a:gs>
              </a:gsLst>
              <a:lin ang="16200000" scaled="1"/>
              <a:tileRect/>
            </a:gradFill>
          </a:ln>
        </p:spPr>
        <p:txBody>
          <a:bodyPr wrap="square" bIns="548640" anchor="ctr">
            <a:noAutofit/>
          </a:bodyPr>
          <a:lstStyle>
            <a:lvl1pPr marL="45720" indent="0" algn="ctr">
              <a:buNone/>
              <a:defRPr sz="1800">
                <a:solidFill>
                  <a:schemeClr val="bg2"/>
                </a:solidFill>
              </a:defRPr>
            </a:lvl1pPr>
          </a:lstStyle>
          <a:p>
            <a:r>
              <a:rPr lang="it-IT"/>
              <a:t>Fare clic sull'icona per inserire un'immagine</a:t>
            </a:r>
            <a:endParaRPr lang="en-US"/>
          </a:p>
        </p:txBody>
      </p:sp>
      <p:sp>
        <p:nvSpPr>
          <p:cNvPr id="6" name="Footer Placeholder 4">
            <a:extLst>
              <a:ext uri="{FF2B5EF4-FFF2-40B4-BE49-F238E27FC236}">
                <a16:creationId xmlns:a16="http://schemas.microsoft.com/office/drawing/2014/main" id="{C29376C9-E3DE-E4DA-B527-C2B70CBCBDDC}"/>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endParaRPr lang="en-US"/>
          </a:p>
        </p:txBody>
      </p:sp>
      <p:sp>
        <p:nvSpPr>
          <p:cNvPr id="7" name="Slide Number Placeholder 5">
            <a:extLst>
              <a:ext uri="{FF2B5EF4-FFF2-40B4-BE49-F238E27FC236}">
                <a16:creationId xmlns:a16="http://schemas.microsoft.com/office/drawing/2014/main" id="{22E3AEC8-0803-D4C1-7D52-0E6D68423B3E}"/>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C1FF6DA9-008F-8B48-92A6-B652298478BF}" type="slidenum">
              <a:rPr lang="en-US" smtClean="0"/>
              <a:t>‹N›</a:t>
            </a:fld>
            <a:endParaRPr lang="en-US"/>
          </a:p>
        </p:txBody>
      </p:sp>
      <p:sp>
        <p:nvSpPr>
          <p:cNvPr id="11" name="Title 5">
            <a:extLst>
              <a:ext uri="{FF2B5EF4-FFF2-40B4-BE49-F238E27FC236}">
                <a16:creationId xmlns:a16="http://schemas.microsoft.com/office/drawing/2014/main" id="{B49A168C-1EC2-CB61-DB1B-FFC47318D6B3}"/>
              </a:ext>
            </a:extLst>
          </p:cNvPr>
          <p:cNvSpPr>
            <a:spLocks noGrp="1"/>
          </p:cNvSpPr>
          <p:nvPr>
            <p:ph type="title" hasCustomPrompt="1"/>
          </p:nvPr>
        </p:nvSpPr>
        <p:spPr>
          <a:xfrm>
            <a:off x="457200" y="466676"/>
            <a:ext cx="4993165" cy="1133524"/>
          </a:xfrm>
        </p:spPr>
        <p:txBody>
          <a:bodyPr/>
          <a:lstStyle>
            <a:lvl1pPr>
              <a:defRPr sz="3200" spc="-50" baseline="0">
                <a:solidFill>
                  <a:schemeClr val="tx2"/>
                </a:solidFill>
              </a:defRPr>
            </a:lvl1pPr>
          </a:lstStyle>
          <a:p>
            <a:r>
              <a:rPr lang="en-US"/>
              <a:t>Click to add title</a:t>
            </a:r>
          </a:p>
        </p:txBody>
      </p:sp>
      <p:sp>
        <p:nvSpPr>
          <p:cNvPr id="3" name="Text Placeholder 2">
            <a:extLst>
              <a:ext uri="{FF2B5EF4-FFF2-40B4-BE49-F238E27FC236}">
                <a16:creationId xmlns:a16="http://schemas.microsoft.com/office/drawing/2014/main" id="{67016DB7-DC6F-AF54-98CF-09B519983FC5}"/>
              </a:ext>
            </a:extLst>
          </p:cNvPr>
          <p:cNvSpPr>
            <a:spLocks noGrp="1"/>
          </p:cNvSpPr>
          <p:nvPr>
            <p:ph type="body" sz="quarter" idx="13"/>
          </p:nvPr>
        </p:nvSpPr>
        <p:spPr>
          <a:xfrm>
            <a:off x="457200" y="1600200"/>
            <a:ext cx="4992688" cy="47021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20975721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 Horizontal Boxes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baseline="0">
                <a:solidFill>
                  <a:schemeClr val="bg1"/>
                </a:solidFill>
                <a:latin typeface="Aptos" panose="020B0004020202020204" pitchFamily="34" charset="0"/>
              </a:defRPr>
            </a:lvl1pPr>
          </a:lstStyle>
          <a:p>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9" y="1100471"/>
            <a:ext cx="11283848" cy="1621702"/>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23" name="Text Placeholder 17">
            <a:extLst>
              <a:ext uri="{FF2B5EF4-FFF2-40B4-BE49-F238E27FC236}">
                <a16:creationId xmlns:a16="http://schemas.microsoft.com/office/drawing/2014/main" id="{3D66C29C-674D-86BF-7E80-1334A7074BEB}"/>
              </a:ext>
            </a:extLst>
          </p:cNvPr>
          <p:cNvSpPr>
            <a:spLocks noGrp="1"/>
          </p:cNvSpPr>
          <p:nvPr userDrawn="1">
            <p:ph type="body" sz="quarter" idx="13"/>
          </p:nvPr>
        </p:nvSpPr>
        <p:spPr>
          <a:xfrm>
            <a:off x="590106" y="1159185"/>
            <a:ext cx="3091563" cy="1494803"/>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13" name="Rounded Rectangle 2">
            <a:extLst>
              <a:ext uri="{FF2B5EF4-FFF2-40B4-BE49-F238E27FC236}">
                <a16:creationId xmlns:a16="http://schemas.microsoft.com/office/drawing/2014/main" id="{225377C4-8991-D9F5-C252-278448BFE05E}"/>
              </a:ext>
            </a:extLst>
          </p:cNvPr>
          <p:cNvSpPr/>
          <p:nvPr userDrawn="1"/>
        </p:nvSpPr>
        <p:spPr>
          <a:xfrm>
            <a:off x="457199" y="2889546"/>
            <a:ext cx="11283848" cy="1621702"/>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4" name="Text Placeholder 17">
            <a:extLst>
              <a:ext uri="{FF2B5EF4-FFF2-40B4-BE49-F238E27FC236}">
                <a16:creationId xmlns:a16="http://schemas.microsoft.com/office/drawing/2014/main" id="{ED0A21F9-88F1-DDFE-0332-B456E50E8207}"/>
              </a:ext>
            </a:extLst>
          </p:cNvPr>
          <p:cNvSpPr>
            <a:spLocks noGrp="1"/>
          </p:cNvSpPr>
          <p:nvPr>
            <p:ph type="body" sz="quarter" idx="14"/>
          </p:nvPr>
        </p:nvSpPr>
        <p:spPr>
          <a:xfrm>
            <a:off x="590106" y="2948260"/>
            <a:ext cx="3091563" cy="1494803"/>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19" name="Rounded Rectangle 2">
            <a:extLst>
              <a:ext uri="{FF2B5EF4-FFF2-40B4-BE49-F238E27FC236}">
                <a16:creationId xmlns:a16="http://schemas.microsoft.com/office/drawing/2014/main" id="{8AF6D432-B627-261A-8107-51B4E11D789F}"/>
              </a:ext>
            </a:extLst>
          </p:cNvPr>
          <p:cNvSpPr/>
          <p:nvPr userDrawn="1"/>
        </p:nvSpPr>
        <p:spPr>
          <a:xfrm>
            <a:off x="457199" y="4678621"/>
            <a:ext cx="11283848" cy="1621702"/>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20" name="Text Placeholder 17">
            <a:extLst>
              <a:ext uri="{FF2B5EF4-FFF2-40B4-BE49-F238E27FC236}">
                <a16:creationId xmlns:a16="http://schemas.microsoft.com/office/drawing/2014/main" id="{37B8C586-3E67-6495-0017-71E9C42A7B1C}"/>
              </a:ext>
            </a:extLst>
          </p:cNvPr>
          <p:cNvSpPr>
            <a:spLocks noGrp="1"/>
          </p:cNvSpPr>
          <p:nvPr>
            <p:ph type="body" sz="quarter" idx="16"/>
          </p:nvPr>
        </p:nvSpPr>
        <p:spPr>
          <a:xfrm>
            <a:off x="590106" y="4737335"/>
            <a:ext cx="3091563" cy="1494803"/>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9" name="Footer Placeholder 4">
            <a:extLst>
              <a:ext uri="{FF2B5EF4-FFF2-40B4-BE49-F238E27FC236}">
                <a16:creationId xmlns:a16="http://schemas.microsoft.com/office/drawing/2014/main" id="{3E9EC3AA-7AC4-5BFC-75A4-4CFB0F519479}"/>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11" name="Slide Number Placeholder 5">
            <a:extLst>
              <a:ext uri="{FF2B5EF4-FFF2-40B4-BE49-F238E27FC236}">
                <a16:creationId xmlns:a16="http://schemas.microsoft.com/office/drawing/2014/main" id="{F01E74C3-2DBE-80D8-8326-7BA8C0BD138A}"/>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5" name="Text Placeholder 6">
            <a:extLst>
              <a:ext uri="{FF2B5EF4-FFF2-40B4-BE49-F238E27FC236}">
                <a16:creationId xmlns:a16="http://schemas.microsoft.com/office/drawing/2014/main" id="{F51E46E7-000F-6874-DB60-40FA21C18987}"/>
              </a:ext>
            </a:extLst>
          </p:cNvPr>
          <p:cNvSpPr>
            <a:spLocks noGrp="1"/>
          </p:cNvSpPr>
          <p:nvPr>
            <p:ph type="body" sz="quarter" idx="20"/>
          </p:nvPr>
        </p:nvSpPr>
        <p:spPr>
          <a:xfrm>
            <a:off x="4152015" y="1164395"/>
            <a:ext cx="7449879" cy="1489592"/>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a:extLst>
              <a:ext uri="{FF2B5EF4-FFF2-40B4-BE49-F238E27FC236}">
                <a16:creationId xmlns:a16="http://schemas.microsoft.com/office/drawing/2014/main" id="{A1ED448D-92F8-4A65-049F-54E6AA3BD25A}"/>
              </a:ext>
            </a:extLst>
          </p:cNvPr>
          <p:cNvSpPr>
            <a:spLocks noGrp="1"/>
          </p:cNvSpPr>
          <p:nvPr>
            <p:ph type="body" sz="quarter" idx="21"/>
          </p:nvPr>
        </p:nvSpPr>
        <p:spPr>
          <a:xfrm>
            <a:off x="4152015" y="2956306"/>
            <a:ext cx="7449879" cy="1489592"/>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a:extLst>
              <a:ext uri="{FF2B5EF4-FFF2-40B4-BE49-F238E27FC236}">
                <a16:creationId xmlns:a16="http://schemas.microsoft.com/office/drawing/2014/main" id="{19A82A07-9D03-34F6-895F-7127EF4E36D1}"/>
              </a:ext>
            </a:extLst>
          </p:cNvPr>
          <p:cNvSpPr>
            <a:spLocks noGrp="1"/>
          </p:cNvSpPr>
          <p:nvPr>
            <p:ph type="body" sz="quarter" idx="22"/>
          </p:nvPr>
        </p:nvSpPr>
        <p:spPr>
          <a:xfrm>
            <a:off x="4152015" y="4742544"/>
            <a:ext cx="7449879" cy="1489592"/>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899FA6AF-E3C2-3E06-9FD3-3AD1A541BF1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1658223219"/>
      </p:ext>
    </p:extLst>
  </p:cSld>
  <p:clrMapOvr>
    <a:masterClrMapping/>
  </p:clrMapOvr>
  <p:hf hd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 Horizontal Boxes -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bg1"/>
                </a:solidFill>
                <a:latin typeface="Aptos" panose="020B0004020202020204" pitchFamily="34" charset="0"/>
              </a:defRPr>
            </a:lvl1pPr>
          </a:lstStyle>
          <a:p>
            <a:endParaRPr lang="en-US"/>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9" y="1222238"/>
            <a:ext cx="11283848" cy="2345923"/>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3" name="Rounded Rectangle 2">
            <a:extLst>
              <a:ext uri="{FF2B5EF4-FFF2-40B4-BE49-F238E27FC236}">
                <a16:creationId xmlns:a16="http://schemas.microsoft.com/office/drawing/2014/main" id="{225377C4-8991-D9F5-C252-278448BFE05E}"/>
              </a:ext>
            </a:extLst>
          </p:cNvPr>
          <p:cNvSpPr/>
          <p:nvPr userDrawn="1"/>
        </p:nvSpPr>
        <p:spPr>
          <a:xfrm>
            <a:off x="457199" y="3809568"/>
            <a:ext cx="11283848" cy="2345923"/>
          </a:xfrm>
          <a:prstGeom prst="roundRect">
            <a:avLst>
              <a:gd name="adj" fmla="val 2592"/>
            </a:avLst>
          </a:prstGeom>
          <a:solidFill>
            <a:srgbClr val="001A47"/>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2" name="Footer Placeholder 4">
            <a:extLst>
              <a:ext uri="{FF2B5EF4-FFF2-40B4-BE49-F238E27FC236}">
                <a16:creationId xmlns:a16="http://schemas.microsoft.com/office/drawing/2014/main" id="{05BACBC6-C45C-1E6C-95F0-D4F85F9BFC51}"/>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t>Sophos Confidential</a:t>
            </a:r>
          </a:p>
        </p:txBody>
      </p:sp>
      <p:sp>
        <p:nvSpPr>
          <p:cNvPr id="16" name="Slide Number Placeholder 5">
            <a:extLst>
              <a:ext uri="{FF2B5EF4-FFF2-40B4-BE49-F238E27FC236}">
                <a16:creationId xmlns:a16="http://schemas.microsoft.com/office/drawing/2014/main" id="{64A7BF5A-AA57-0EF3-780F-2F954402DDFC}"/>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3" name="Text Placeholder 6">
            <a:extLst>
              <a:ext uri="{FF2B5EF4-FFF2-40B4-BE49-F238E27FC236}">
                <a16:creationId xmlns:a16="http://schemas.microsoft.com/office/drawing/2014/main" id="{D50EC587-8D3D-5094-E00D-4B3C3878EB81}"/>
              </a:ext>
            </a:extLst>
          </p:cNvPr>
          <p:cNvSpPr>
            <a:spLocks noGrp="1"/>
          </p:cNvSpPr>
          <p:nvPr>
            <p:ph type="body" sz="quarter" idx="20"/>
          </p:nvPr>
        </p:nvSpPr>
        <p:spPr>
          <a:xfrm>
            <a:off x="4152015" y="1280952"/>
            <a:ext cx="7449879" cy="2162353"/>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9BD98B8B-5EC1-8BC0-03D7-68D7E8AF321A}"/>
              </a:ext>
            </a:extLst>
          </p:cNvPr>
          <p:cNvSpPr>
            <a:spLocks noGrp="1"/>
          </p:cNvSpPr>
          <p:nvPr>
            <p:ph type="body" sz="quarter" idx="21"/>
          </p:nvPr>
        </p:nvSpPr>
        <p:spPr>
          <a:xfrm>
            <a:off x="4152015" y="3908225"/>
            <a:ext cx="7449879" cy="2162353"/>
          </a:xfrm>
        </p:spPr>
        <p:txBody>
          <a:bodyPr anchor="ctr"/>
          <a:lstStyle>
            <a:lvl1pPr>
              <a:buClr>
                <a:schemeClr val="accent4"/>
              </a:buClr>
              <a:defRPr>
                <a:solidFill>
                  <a:schemeClr val="bg1"/>
                </a:solidFill>
              </a:defRPr>
            </a:lvl1pPr>
            <a:lvl2pPr>
              <a:buClr>
                <a:schemeClr val="accent4"/>
              </a:buClr>
              <a:defRPr>
                <a:solidFill>
                  <a:schemeClr val="bg1"/>
                </a:solidFill>
              </a:defRPr>
            </a:lvl2pPr>
            <a:lvl3pPr>
              <a:buClr>
                <a:schemeClr val="accent4"/>
              </a:buClr>
              <a:defRPr>
                <a:solidFill>
                  <a:schemeClr val="bg1"/>
                </a:solidFill>
              </a:defRPr>
            </a:lvl3pPr>
            <a:lvl4pPr>
              <a:buClr>
                <a:schemeClr val="accent4"/>
              </a:buClr>
              <a:defRPr>
                <a:solidFill>
                  <a:schemeClr val="bg1"/>
                </a:solidFill>
              </a:defRPr>
            </a:lvl4pPr>
            <a:lvl5pPr>
              <a:buClr>
                <a:schemeClr val="accent4"/>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17">
            <a:extLst>
              <a:ext uri="{FF2B5EF4-FFF2-40B4-BE49-F238E27FC236}">
                <a16:creationId xmlns:a16="http://schemas.microsoft.com/office/drawing/2014/main" id="{DAC057AD-6831-48C5-02F6-C4F2E3AE8617}"/>
              </a:ext>
            </a:extLst>
          </p:cNvPr>
          <p:cNvSpPr>
            <a:spLocks noGrp="1"/>
          </p:cNvSpPr>
          <p:nvPr>
            <p:ph type="body" sz="quarter" idx="14"/>
          </p:nvPr>
        </p:nvSpPr>
        <p:spPr>
          <a:xfrm>
            <a:off x="590106" y="1348852"/>
            <a:ext cx="3091563" cy="2120652"/>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sp>
        <p:nvSpPr>
          <p:cNvPr id="7" name="Text Placeholder 17">
            <a:extLst>
              <a:ext uri="{FF2B5EF4-FFF2-40B4-BE49-F238E27FC236}">
                <a16:creationId xmlns:a16="http://schemas.microsoft.com/office/drawing/2014/main" id="{8D7B9C2D-3280-114E-DDAA-6139EFA4274E}"/>
              </a:ext>
            </a:extLst>
          </p:cNvPr>
          <p:cNvSpPr>
            <a:spLocks noGrp="1"/>
          </p:cNvSpPr>
          <p:nvPr>
            <p:ph type="body" sz="quarter" idx="16"/>
          </p:nvPr>
        </p:nvSpPr>
        <p:spPr>
          <a:xfrm>
            <a:off x="590106" y="3908225"/>
            <a:ext cx="3091563" cy="2120652"/>
          </a:xfrm>
          <a:noFill/>
        </p:spPr>
        <p:txBody>
          <a:bodyPr wrap="square" anchor="ctr">
            <a:noAutofit/>
          </a:bodyPr>
          <a:lstStyle>
            <a:lvl1pPr marL="0" indent="0" algn="ctr" defTabSz="914400" rtl="0" eaLnBrk="1" latinLnBrk="0" hangingPunct="1">
              <a:lnSpc>
                <a:spcPct val="100000"/>
              </a:lnSpc>
              <a:spcBef>
                <a:spcPts val="0"/>
              </a:spcBef>
              <a:buNone/>
              <a:defRPr lang="en-US" sz="1800" b="1" kern="1200" dirty="0">
                <a:solidFill>
                  <a:schemeClr val="accent4"/>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endParaRPr lang="en-US"/>
          </a:p>
        </p:txBody>
      </p:sp>
      <p:pic>
        <p:nvPicPr>
          <p:cNvPr id="9" name="Graphic 8">
            <a:extLst>
              <a:ext uri="{FF2B5EF4-FFF2-40B4-BE49-F238E27FC236}">
                <a16:creationId xmlns:a16="http://schemas.microsoft.com/office/drawing/2014/main" id="{9A092A4C-7036-A139-ACFA-24179950B1D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1915489237"/>
      </p:ext>
    </p:extLst>
  </p:cSld>
  <p:clrMapOvr>
    <a:masterClrMapping/>
  </p:clrMapOvr>
  <p:hf hd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End Slide">
    <p:bg>
      <p:bgPr>
        <a:gradFill flip="none" rotWithShape="1">
          <a:gsLst>
            <a:gs pos="100000">
              <a:srgbClr val="10037C"/>
            </a:gs>
            <a:gs pos="21000">
              <a:schemeClr val="tx2"/>
            </a:gs>
          </a:gsLst>
          <a:lin ang="13500000" scaled="1"/>
          <a:tileRect/>
        </a:gra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A2CBB73-988A-3A65-AFCB-3551DF97E4B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757487" y="3109912"/>
            <a:ext cx="6677025" cy="632679"/>
          </a:xfrm>
          <a:prstGeom prst="rect">
            <a:avLst/>
          </a:prstGeom>
        </p:spPr>
      </p:pic>
    </p:spTree>
    <p:extLst>
      <p:ext uri="{BB962C8B-B14F-4D97-AF65-F5344CB8AC3E}">
        <p14:creationId xmlns:p14="http://schemas.microsoft.com/office/powerpoint/2010/main" val="1698516535"/>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End Slide with Tagline">
    <p:bg>
      <p:bgPr>
        <a:gradFill flip="none" rotWithShape="1">
          <a:gsLst>
            <a:gs pos="100000">
              <a:srgbClr val="10037C"/>
            </a:gs>
            <a:gs pos="21000">
              <a:schemeClr val="tx2"/>
            </a:gs>
          </a:gsLst>
          <a:lin ang="13500000" scaled="1"/>
          <a:tileRect/>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C40939-ACE1-BF14-64B1-7309CF7AE4E8}"/>
              </a:ext>
            </a:extLst>
          </p:cNvPr>
          <p:cNvGrpSpPr/>
          <p:nvPr userDrawn="1"/>
        </p:nvGrpSpPr>
        <p:grpSpPr>
          <a:xfrm>
            <a:off x="2757487" y="2897275"/>
            <a:ext cx="6677025" cy="1063451"/>
            <a:chOff x="2757487" y="2897275"/>
            <a:chExt cx="6677025" cy="1063451"/>
          </a:xfrm>
        </p:grpSpPr>
        <p:pic>
          <p:nvPicPr>
            <p:cNvPr id="6" name="Graphic 5">
              <a:extLst>
                <a:ext uri="{FF2B5EF4-FFF2-40B4-BE49-F238E27FC236}">
                  <a16:creationId xmlns:a16="http://schemas.microsoft.com/office/drawing/2014/main" id="{3174AB75-03C1-56B7-B1E7-2DD31A31BC8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72841" y="3736289"/>
              <a:ext cx="4658779" cy="224437"/>
            </a:xfrm>
            <a:prstGeom prst="rect">
              <a:avLst/>
            </a:prstGeom>
          </p:spPr>
        </p:pic>
        <p:pic>
          <p:nvPicPr>
            <p:cNvPr id="7" name="Graphic 6">
              <a:extLst>
                <a:ext uri="{FF2B5EF4-FFF2-40B4-BE49-F238E27FC236}">
                  <a16:creationId xmlns:a16="http://schemas.microsoft.com/office/drawing/2014/main" id="{2995616A-2662-2461-92DC-2C3BC8B3171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757487" y="2897275"/>
              <a:ext cx="6677025" cy="632679"/>
            </a:xfrm>
            <a:prstGeom prst="rect">
              <a:avLst/>
            </a:prstGeom>
          </p:spPr>
        </p:pic>
      </p:grpSp>
    </p:spTree>
    <p:extLst>
      <p:ext uri="{BB962C8B-B14F-4D97-AF65-F5344CB8AC3E}">
        <p14:creationId xmlns:p14="http://schemas.microsoft.com/office/powerpoint/2010/main" val="2340840834"/>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 Content Boxes - Light">
    <p:bg>
      <p:bgPr>
        <a:solidFill>
          <a:srgbClr val="F8F8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408-2509-F961-E98B-905D3ABBB1C6}"/>
              </a:ext>
            </a:extLst>
          </p:cNvPr>
          <p:cNvSpPr>
            <a:spLocks noGrp="1"/>
          </p:cNvSpPr>
          <p:nvPr>
            <p:ph type="title"/>
          </p:nvPr>
        </p:nvSpPr>
        <p:spPr/>
        <p:txBody>
          <a:bodyPr/>
          <a:lstStyle>
            <a:lvl1pPr>
              <a:defRPr>
                <a:solidFill>
                  <a:schemeClr val="tx2"/>
                </a:solidFill>
                <a:latin typeface="Aptos" panose="020B0004020202020204" pitchFamily="34" charset="0"/>
              </a:defRPr>
            </a:lvl1pPr>
          </a:lstStyle>
          <a:p>
            <a:r>
              <a:rPr lang="en-US"/>
              <a:t>Click to edit Master title style</a:t>
            </a:r>
          </a:p>
        </p:txBody>
      </p:sp>
      <p:sp>
        <p:nvSpPr>
          <p:cNvPr id="8" name="Rounded Rectangle 2">
            <a:extLst>
              <a:ext uri="{FF2B5EF4-FFF2-40B4-BE49-F238E27FC236}">
                <a16:creationId xmlns:a16="http://schemas.microsoft.com/office/drawing/2014/main" id="{EE909EF3-1270-87AC-1847-5559277C1109}"/>
              </a:ext>
            </a:extLst>
          </p:cNvPr>
          <p:cNvSpPr/>
          <p:nvPr/>
        </p:nvSpPr>
        <p:spPr>
          <a:xfrm>
            <a:off x="457198" y="2093743"/>
            <a:ext cx="2697480"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9" name="Rounded Rectangle 3">
            <a:extLst>
              <a:ext uri="{FF2B5EF4-FFF2-40B4-BE49-F238E27FC236}">
                <a16:creationId xmlns:a16="http://schemas.microsoft.com/office/drawing/2014/main" id="{37815B6F-2D25-8786-CB8F-11E4FB9639C8}"/>
              </a:ext>
            </a:extLst>
          </p:cNvPr>
          <p:cNvSpPr/>
          <p:nvPr/>
        </p:nvSpPr>
        <p:spPr>
          <a:xfrm>
            <a:off x="3317238" y="2093743"/>
            <a:ext cx="2697480"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0" name="Rounded Rectangle 6">
            <a:extLst>
              <a:ext uri="{FF2B5EF4-FFF2-40B4-BE49-F238E27FC236}">
                <a16:creationId xmlns:a16="http://schemas.microsoft.com/office/drawing/2014/main" id="{ED7A1AEC-3C0C-4774-9809-41FAC98DEDE2}"/>
              </a:ext>
            </a:extLst>
          </p:cNvPr>
          <p:cNvSpPr/>
          <p:nvPr/>
        </p:nvSpPr>
        <p:spPr>
          <a:xfrm>
            <a:off x="6177278" y="2093743"/>
            <a:ext cx="2697480"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1" name="Rounded Rectangle 8">
            <a:extLst>
              <a:ext uri="{FF2B5EF4-FFF2-40B4-BE49-F238E27FC236}">
                <a16:creationId xmlns:a16="http://schemas.microsoft.com/office/drawing/2014/main" id="{D12A5789-B6BF-C615-9E80-7E0B6EE5E868}"/>
              </a:ext>
            </a:extLst>
          </p:cNvPr>
          <p:cNvSpPr/>
          <p:nvPr/>
        </p:nvSpPr>
        <p:spPr>
          <a:xfrm>
            <a:off x="9037319" y="2093743"/>
            <a:ext cx="2697480" cy="3200400"/>
          </a:xfrm>
          <a:prstGeom prst="roundRect">
            <a:avLst>
              <a:gd name="adj" fmla="val 2592"/>
            </a:avLst>
          </a:prstGeom>
          <a:solidFill>
            <a:schemeClr val="bg1"/>
          </a:solidFill>
          <a:ln w="6350">
            <a:solidFill>
              <a:srgbClr val="FFFFFF">
                <a:alpha val="13000"/>
              </a:srgbClr>
            </a:solidFill>
          </a:ln>
          <a:effectLst>
            <a:outerShdw blurRad="254000" dist="635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latin typeface="Aptos" panose="020B0004020202020204" pitchFamily="34" charset="0"/>
              <a:cs typeface="Arial" panose="020B0604020202020204" pitchFamily="34" charset="0"/>
            </a:endParaRPr>
          </a:p>
        </p:txBody>
      </p:sp>
      <p:sp>
        <p:nvSpPr>
          <p:cNvPr id="18" name="Text Placeholder 17">
            <a:extLst>
              <a:ext uri="{FF2B5EF4-FFF2-40B4-BE49-F238E27FC236}">
                <a16:creationId xmlns:a16="http://schemas.microsoft.com/office/drawing/2014/main" id="{827CD562-CB75-611F-7834-3D7C5056AD44}"/>
              </a:ext>
            </a:extLst>
          </p:cNvPr>
          <p:cNvSpPr>
            <a:spLocks noGrp="1"/>
          </p:cNvSpPr>
          <p:nvPr>
            <p:ph type="body" sz="quarter" idx="11"/>
          </p:nvPr>
        </p:nvSpPr>
        <p:spPr>
          <a:xfrm>
            <a:off x="3377797" y="2127284"/>
            <a:ext cx="2561569"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23" name="Text Placeholder 17">
            <a:extLst>
              <a:ext uri="{FF2B5EF4-FFF2-40B4-BE49-F238E27FC236}">
                <a16:creationId xmlns:a16="http://schemas.microsoft.com/office/drawing/2014/main" id="{3D66C29C-674D-86BF-7E80-1334A7074BEB}"/>
              </a:ext>
            </a:extLst>
          </p:cNvPr>
          <p:cNvSpPr>
            <a:spLocks noGrp="1"/>
          </p:cNvSpPr>
          <p:nvPr>
            <p:ph type="body" sz="quarter" idx="13"/>
          </p:nvPr>
        </p:nvSpPr>
        <p:spPr>
          <a:xfrm>
            <a:off x="518795" y="2127284"/>
            <a:ext cx="2560320"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25" name="Text Placeholder 17">
            <a:extLst>
              <a:ext uri="{FF2B5EF4-FFF2-40B4-BE49-F238E27FC236}">
                <a16:creationId xmlns:a16="http://schemas.microsoft.com/office/drawing/2014/main" id="{865CD29C-0978-0EEE-2176-EBF84B9AC898}"/>
              </a:ext>
            </a:extLst>
          </p:cNvPr>
          <p:cNvSpPr>
            <a:spLocks noGrp="1"/>
          </p:cNvSpPr>
          <p:nvPr>
            <p:ph type="body" sz="quarter" idx="15"/>
          </p:nvPr>
        </p:nvSpPr>
        <p:spPr>
          <a:xfrm>
            <a:off x="9104559" y="2127284"/>
            <a:ext cx="2568645"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27" name="Text Placeholder 17">
            <a:extLst>
              <a:ext uri="{FF2B5EF4-FFF2-40B4-BE49-F238E27FC236}">
                <a16:creationId xmlns:a16="http://schemas.microsoft.com/office/drawing/2014/main" id="{F4379AB0-3487-B365-098B-787C9CB47E50}"/>
              </a:ext>
            </a:extLst>
          </p:cNvPr>
          <p:cNvSpPr>
            <a:spLocks noGrp="1"/>
          </p:cNvSpPr>
          <p:nvPr>
            <p:ph type="body" sz="quarter" idx="17"/>
          </p:nvPr>
        </p:nvSpPr>
        <p:spPr>
          <a:xfrm>
            <a:off x="6240660" y="2127284"/>
            <a:ext cx="2567567" cy="1494802"/>
          </a:xfrm>
          <a:noFill/>
        </p:spPr>
        <p:txBody>
          <a:bodyPr wrap="square" anchor="b">
            <a:noAutofit/>
          </a:bodyPr>
          <a:lstStyle>
            <a:lvl1pPr marL="0" indent="0" algn="ctr" defTabSz="914400" rtl="0" eaLnBrk="1" latinLnBrk="0" hangingPunct="1">
              <a:lnSpc>
                <a:spcPct val="90000"/>
              </a:lnSpc>
              <a:spcBef>
                <a:spcPts val="0"/>
              </a:spcBef>
              <a:buNone/>
              <a:defRPr lang="en-US" sz="1800" b="1" kern="1200" dirty="0">
                <a:solidFill>
                  <a:schemeClr val="tx2"/>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90000"/>
              </a:lnSpc>
            </a:pPr>
            <a:r>
              <a:rPr lang="en-US"/>
              <a:t>Click to edit Master text styles</a:t>
            </a:r>
          </a:p>
        </p:txBody>
      </p:sp>
      <p:sp>
        <p:nvSpPr>
          <p:cNvPr id="3" name="Footer Placeholder 4">
            <a:extLst>
              <a:ext uri="{FF2B5EF4-FFF2-40B4-BE49-F238E27FC236}">
                <a16:creationId xmlns:a16="http://schemas.microsoft.com/office/drawing/2014/main" id="{1DD95D5E-1E7F-8B3B-DAD4-59101FC4324B}"/>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4" name="Slide Number Placeholder 5">
            <a:extLst>
              <a:ext uri="{FF2B5EF4-FFF2-40B4-BE49-F238E27FC236}">
                <a16:creationId xmlns:a16="http://schemas.microsoft.com/office/drawing/2014/main" id="{41C694C3-F9D1-7391-B355-255E905AEF5D}"/>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
        <p:nvSpPr>
          <p:cNvPr id="5" name="Text Placeholder 21">
            <a:extLst>
              <a:ext uri="{FF2B5EF4-FFF2-40B4-BE49-F238E27FC236}">
                <a16:creationId xmlns:a16="http://schemas.microsoft.com/office/drawing/2014/main" id="{F1A51800-5BF5-3B33-8421-4834153217B6}"/>
              </a:ext>
            </a:extLst>
          </p:cNvPr>
          <p:cNvSpPr>
            <a:spLocks noGrp="1"/>
          </p:cNvSpPr>
          <p:nvPr>
            <p:ph type="body" sz="quarter" idx="12"/>
          </p:nvPr>
        </p:nvSpPr>
        <p:spPr>
          <a:xfrm>
            <a:off x="3388939" y="3707328"/>
            <a:ext cx="2554077"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7" name="Text Placeholder 21">
            <a:extLst>
              <a:ext uri="{FF2B5EF4-FFF2-40B4-BE49-F238E27FC236}">
                <a16:creationId xmlns:a16="http://schemas.microsoft.com/office/drawing/2014/main" id="{9A52D5F2-82EB-D052-F6ED-B3686CEA320C}"/>
              </a:ext>
            </a:extLst>
          </p:cNvPr>
          <p:cNvSpPr>
            <a:spLocks noGrp="1"/>
          </p:cNvSpPr>
          <p:nvPr>
            <p:ph type="body" sz="quarter" idx="14"/>
          </p:nvPr>
        </p:nvSpPr>
        <p:spPr>
          <a:xfrm>
            <a:off x="523529" y="3707328"/>
            <a:ext cx="2555586"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12" name="Text Placeholder 21">
            <a:extLst>
              <a:ext uri="{FF2B5EF4-FFF2-40B4-BE49-F238E27FC236}">
                <a16:creationId xmlns:a16="http://schemas.microsoft.com/office/drawing/2014/main" id="{33EB124F-4413-C191-FC20-51466493BC5D}"/>
              </a:ext>
            </a:extLst>
          </p:cNvPr>
          <p:cNvSpPr>
            <a:spLocks noGrp="1"/>
          </p:cNvSpPr>
          <p:nvPr>
            <p:ph type="body" sz="quarter" idx="18"/>
          </p:nvPr>
        </p:nvSpPr>
        <p:spPr>
          <a:xfrm>
            <a:off x="6240660" y="3707328"/>
            <a:ext cx="2555586"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sp>
        <p:nvSpPr>
          <p:cNvPr id="13" name="Text Placeholder 21">
            <a:extLst>
              <a:ext uri="{FF2B5EF4-FFF2-40B4-BE49-F238E27FC236}">
                <a16:creationId xmlns:a16="http://schemas.microsoft.com/office/drawing/2014/main" id="{3C695E31-0CEA-94C2-7D54-DBC6C2609FBA}"/>
              </a:ext>
            </a:extLst>
          </p:cNvPr>
          <p:cNvSpPr>
            <a:spLocks noGrp="1"/>
          </p:cNvSpPr>
          <p:nvPr>
            <p:ph type="body" sz="quarter" idx="19"/>
          </p:nvPr>
        </p:nvSpPr>
        <p:spPr>
          <a:xfrm>
            <a:off x="9104559" y="3707328"/>
            <a:ext cx="2555586" cy="1494802"/>
          </a:xfrm>
          <a:noFill/>
        </p:spPr>
        <p:txBody>
          <a:bodyPr wrap="square">
            <a:noAutofit/>
          </a:bodyPr>
          <a:lstStyle>
            <a:lvl1pPr marL="0" indent="0" algn="ctr">
              <a:lnSpc>
                <a:spcPct val="114000"/>
              </a:lnSpc>
              <a:spcBef>
                <a:spcPts val="600"/>
              </a:spcBef>
              <a:buNone/>
              <a:defRPr lang="en-US" sz="1200" dirty="0" smtClean="0">
                <a:solidFill>
                  <a:schemeClr val="tx1"/>
                </a:solidFill>
                <a:latin typeface="Aptos" panose="020B0004020202020204" pitchFamily="34" charset="0"/>
                <a:ea typeface="Verdana" panose="020B0604030504040204" pitchFamily="34" charset="0"/>
                <a:cs typeface="Arial" panose="020B0604020202020204" pitchFamily="34" charset="0"/>
              </a:defRPr>
            </a:lvl1pPr>
            <a:lvl2pPr>
              <a:defRPr lang="en-US" dirty="0" smtClean="0"/>
            </a:lvl2pPr>
            <a:lvl3pPr>
              <a:defRPr lang="en-US" sz="1800" dirty="0" smtClean="0"/>
            </a:lvl3pPr>
            <a:lvl4pPr>
              <a:defRPr lang="en-US" sz="1800" dirty="0" smtClean="0"/>
            </a:lvl4pPr>
            <a:lvl5pPr>
              <a:defRPr lang="en-US" sz="1800" dirty="0"/>
            </a:lvl5pPr>
          </a:lstStyle>
          <a:p>
            <a:pPr marL="0" lvl="0" algn="ctr">
              <a:lnSpc>
                <a:spcPct val="110000"/>
              </a:lnSpc>
            </a:pPr>
            <a:r>
              <a:rPr lang="en-US"/>
              <a:t>Click to edit Master text styles</a:t>
            </a:r>
          </a:p>
        </p:txBody>
      </p:sp>
      <p:pic>
        <p:nvPicPr>
          <p:cNvPr id="14" name="Graphic 13">
            <a:extLst>
              <a:ext uri="{FF2B5EF4-FFF2-40B4-BE49-F238E27FC236}">
                <a16:creationId xmlns:a16="http://schemas.microsoft.com/office/drawing/2014/main" id="{DC7FB8F5-309D-77E3-DB8F-80A19B31FFF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86345" y="6497042"/>
            <a:ext cx="1448455" cy="137248"/>
          </a:xfrm>
          <a:prstGeom prst="rect">
            <a:avLst/>
          </a:prstGeom>
        </p:spPr>
      </p:pic>
    </p:spTree>
    <p:extLst>
      <p:ext uri="{BB962C8B-B14F-4D97-AF65-F5344CB8AC3E}">
        <p14:creationId xmlns:p14="http://schemas.microsoft.com/office/powerpoint/2010/main" val="28295568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Title + Content (Deep Learning Dark)">
    <p:bg>
      <p:bgPr>
        <a:solidFill>
          <a:srgbClr val="001A47"/>
        </a:solidFill>
        <a:effectLst/>
      </p:bgPr>
    </p:bg>
    <p:spTree>
      <p:nvGrpSpPr>
        <p:cNvPr id="1" name=""/>
        <p:cNvGrpSpPr/>
        <p:nvPr/>
      </p:nvGrpSpPr>
      <p:grpSpPr>
        <a:xfrm>
          <a:off x="0" y="0"/>
          <a:ext cx="0" cy="0"/>
          <a:chOff x="0" y="0"/>
          <a:chExt cx="0" cy="0"/>
        </a:xfrm>
      </p:grpSpPr>
      <p:pic>
        <p:nvPicPr>
          <p:cNvPr id="2" name="Picture 1" descr="A picture containing light, dark&#10;&#10;Description automatically generated">
            <a:extLst>
              <a:ext uri="{FF2B5EF4-FFF2-40B4-BE49-F238E27FC236}">
                <a16:creationId xmlns:a16="http://schemas.microsoft.com/office/drawing/2014/main" id="{4087D6B8-DE31-9F07-70F0-300FB3A24193}"/>
              </a:ext>
            </a:extLst>
          </p:cNvPr>
          <p:cNvPicPr>
            <a:picLocks noGrp="1" noRot="1" noChangeAspect="1" noMove="1" noResize="1" noEditPoints="1" noAdjustHandles="1" noChangeArrowheads="1" noChangeShapeType="1" noCrop="1"/>
          </p:cNvPicPr>
          <p:nvPr/>
        </p:nvPicPr>
        <p:blipFill>
          <a:blip r:embed="rId2">
            <a:alphaModFix/>
          </a:blip>
          <a:stretch>
            <a:fillRect/>
          </a:stretch>
        </p:blipFill>
        <p:spPr>
          <a:xfrm>
            <a:off x="1263533" y="710737"/>
            <a:ext cx="10928467" cy="6147263"/>
          </a:xfrm>
          <a:prstGeom prst="rect">
            <a:avLst/>
          </a:prstGeom>
        </p:spPr>
      </p:pic>
      <p:grpSp>
        <p:nvGrpSpPr>
          <p:cNvPr id="18" name="Group 1">
            <a:extLst>
              <a:ext uri="{FF2B5EF4-FFF2-40B4-BE49-F238E27FC236}">
                <a16:creationId xmlns:a16="http://schemas.microsoft.com/office/drawing/2014/main" id="{246C8955-CCFA-9344-B1BE-8E43D8AC91E2}"/>
              </a:ext>
            </a:extLst>
          </p:cNvPr>
          <p:cNvGrpSpPr>
            <a:grpSpLocks/>
          </p:cNvGrpSpPr>
          <p:nvPr/>
        </p:nvGrpSpPr>
        <p:grpSpPr bwMode="auto">
          <a:xfrm>
            <a:off x="11328117" y="6556764"/>
            <a:ext cx="589722" cy="97534"/>
            <a:chOff x="496" y="1637"/>
            <a:chExt cx="5357" cy="886"/>
          </a:xfrm>
          <a:solidFill>
            <a:schemeClr val="bg1"/>
          </a:solidFill>
        </p:grpSpPr>
        <p:sp>
          <p:nvSpPr>
            <p:cNvPr id="19" name="Freeform 2">
              <a:extLst>
                <a:ext uri="{FF2B5EF4-FFF2-40B4-BE49-F238E27FC236}">
                  <a16:creationId xmlns:a16="http://schemas.microsoft.com/office/drawing/2014/main" id="{A13ECC34-9CB9-4844-98BE-6D31B6008389}"/>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0" name="Freeform 3">
              <a:extLst>
                <a:ext uri="{FF2B5EF4-FFF2-40B4-BE49-F238E27FC236}">
                  <a16:creationId xmlns:a16="http://schemas.microsoft.com/office/drawing/2014/main" id="{D22449A5-A436-5F4F-B1B8-9589FD9579B1}"/>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 name="Freeform 4">
              <a:extLst>
                <a:ext uri="{FF2B5EF4-FFF2-40B4-BE49-F238E27FC236}">
                  <a16:creationId xmlns:a16="http://schemas.microsoft.com/office/drawing/2014/main" id="{604FE11E-3A88-5240-B452-99170BBCB635}"/>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2" name="Freeform 5">
              <a:extLst>
                <a:ext uri="{FF2B5EF4-FFF2-40B4-BE49-F238E27FC236}">
                  <a16:creationId xmlns:a16="http://schemas.microsoft.com/office/drawing/2014/main" id="{B6E704AD-0468-0A4B-99DD-609CAD7DBBE8}"/>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3" name="Freeform 6">
              <a:extLst>
                <a:ext uri="{FF2B5EF4-FFF2-40B4-BE49-F238E27FC236}">
                  <a16:creationId xmlns:a16="http://schemas.microsoft.com/office/drawing/2014/main" id="{307634C4-89EC-9C47-BE6D-B217FE45D9B6}"/>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4" name="Freeform 7">
              <a:extLst>
                <a:ext uri="{FF2B5EF4-FFF2-40B4-BE49-F238E27FC236}">
                  <a16:creationId xmlns:a16="http://schemas.microsoft.com/office/drawing/2014/main" id="{EB31C9CE-23D4-6842-A624-D81F38BA8D0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6" name="Title 1">
            <a:extLst>
              <a:ext uri="{FF2B5EF4-FFF2-40B4-BE49-F238E27FC236}">
                <a16:creationId xmlns:a16="http://schemas.microsoft.com/office/drawing/2014/main" id="{42264E89-BB40-BF47-9F0E-CC1D1B51B4D4}"/>
              </a:ext>
            </a:extLst>
          </p:cNvPr>
          <p:cNvSpPr>
            <a:spLocks noGrp="1"/>
          </p:cNvSpPr>
          <p:nvPr>
            <p:ph type="title"/>
          </p:nvPr>
        </p:nvSpPr>
        <p:spPr>
          <a:xfrm>
            <a:off x="479425" y="476250"/>
            <a:ext cx="11243233" cy="828675"/>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US"/>
              <a:t>Click to edit Master title style</a:t>
            </a:r>
          </a:p>
        </p:txBody>
      </p:sp>
      <p:sp>
        <p:nvSpPr>
          <p:cNvPr id="13" name="Content Placeholder 2">
            <a:extLst>
              <a:ext uri="{FF2B5EF4-FFF2-40B4-BE49-F238E27FC236}">
                <a16:creationId xmlns:a16="http://schemas.microsoft.com/office/drawing/2014/main" id="{BD559187-6CF9-B647-8557-242D15F9DC52}"/>
              </a:ext>
            </a:extLst>
          </p:cNvPr>
          <p:cNvSpPr>
            <a:spLocks noGrp="1"/>
          </p:cNvSpPr>
          <p:nvPr>
            <p:ph idx="13" hasCustomPrompt="1"/>
          </p:nvPr>
        </p:nvSpPr>
        <p:spPr>
          <a:xfrm>
            <a:off x="479425" y="1304925"/>
            <a:ext cx="11243232" cy="5003800"/>
          </a:xfrm>
          <a:prstGeom prst="rect">
            <a:avLst/>
          </a:prstGeom>
        </p:spPr>
        <p:txBody>
          <a:bodyPr vert="horz" lIns="91440" tIns="45720" rIns="91440" bIns="45720" spcCol="54000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3"/>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4"/>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5"/>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6"/>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3"/>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4"/>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
        <p:nvSpPr>
          <p:cNvPr id="4" name="Footer Placeholder 24">
            <a:extLst>
              <a:ext uri="{FF2B5EF4-FFF2-40B4-BE49-F238E27FC236}">
                <a16:creationId xmlns:a16="http://schemas.microsoft.com/office/drawing/2014/main" id="{53A3CF56-AEA0-9415-A064-40A21C35AA69}"/>
              </a:ext>
            </a:extLst>
          </p:cNvPr>
          <p:cNvSpPr>
            <a:spLocks noGrp="1"/>
          </p:cNvSpPr>
          <p:nvPr>
            <p:ph type="ftr" sz="quarter" idx="10"/>
          </p:nvPr>
        </p:nvSpPr>
        <p:spPr>
          <a:xfrm>
            <a:off x="479425" y="6511037"/>
            <a:ext cx="1966275" cy="200480"/>
          </a:xfrm>
        </p:spPr>
        <p:txBody>
          <a:bodyPr/>
          <a:lstStyle>
            <a:lvl1pPr>
              <a:defRPr sz="900">
                <a:solidFill>
                  <a:schemeClr val="bg1"/>
                </a:solidFill>
              </a:defRPr>
            </a:lvl1pPr>
          </a:lstStyle>
          <a:p>
            <a:r>
              <a:rPr lang="en-US"/>
              <a:t> </a:t>
            </a:r>
          </a:p>
        </p:txBody>
      </p:sp>
      <p:sp>
        <p:nvSpPr>
          <p:cNvPr id="5" name="Slide Number Placeholder 25">
            <a:extLst>
              <a:ext uri="{FF2B5EF4-FFF2-40B4-BE49-F238E27FC236}">
                <a16:creationId xmlns:a16="http://schemas.microsoft.com/office/drawing/2014/main" id="{9ABEA38D-3068-58BE-D82E-B0F66A9A2A01}"/>
              </a:ext>
            </a:extLst>
          </p:cNvPr>
          <p:cNvSpPr>
            <a:spLocks noGrp="1"/>
          </p:cNvSpPr>
          <p:nvPr>
            <p:ph type="sldNum" sz="quarter" idx="11"/>
          </p:nvPr>
        </p:nvSpPr>
        <p:spPr>
          <a:xfrm>
            <a:off x="78786" y="6511037"/>
            <a:ext cx="400639" cy="200480"/>
          </a:xfrm>
          <a:prstGeom prst="rect">
            <a:avLst/>
          </a:prstGeom>
        </p:spPr>
        <p:txBody>
          <a:bodyPr/>
          <a:lstStyle>
            <a:lvl1pPr>
              <a:defRPr sz="900">
                <a:solidFill>
                  <a:schemeClr val="bg1"/>
                </a:solidFill>
              </a:defRPr>
            </a:lvl1pPr>
          </a:lstStyle>
          <a:p>
            <a:fld id="{0B4E209A-B732-E041-B035-762E24F34A7B}" type="slidenum">
              <a:rPr lang="en-US" smtClean="0"/>
              <a:pPr/>
              <a:t>‹N›</a:t>
            </a:fld>
            <a:endParaRPr lang="en-US"/>
          </a:p>
        </p:txBody>
      </p:sp>
      <p:grpSp>
        <p:nvGrpSpPr>
          <p:cNvPr id="6" name="Group 1">
            <a:extLst>
              <a:ext uri="{FF2B5EF4-FFF2-40B4-BE49-F238E27FC236}">
                <a16:creationId xmlns:a16="http://schemas.microsoft.com/office/drawing/2014/main" id="{743926F7-CB5D-90C8-F092-0B7930F635A6}"/>
              </a:ext>
            </a:extLst>
          </p:cNvPr>
          <p:cNvGrpSpPr>
            <a:grpSpLocks/>
          </p:cNvGrpSpPr>
          <p:nvPr userDrawn="1"/>
        </p:nvGrpSpPr>
        <p:grpSpPr bwMode="auto">
          <a:xfrm>
            <a:off x="11328117" y="6556764"/>
            <a:ext cx="589722" cy="97534"/>
            <a:chOff x="496" y="1637"/>
            <a:chExt cx="5357" cy="886"/>
          </a:xfrm>
          <a:solidFill>
            <a:schemeClr val="bg1"/>
          </a:solidFill>
        </p:grpSpPr>
        <p:sp>
          <p:nvSpPr>
            <p:cNvPr id="7" name="Freeform 2">
              <a:extLst>
                <a:ext uri="{FF2B5EF4-FFF2-40B4-BE49-F238E27FC236}">
                  <a16:creationId xmlns:a16="http://schemas.microsoft.com/office/drawing/2014/main" id="{816994D8-8B57-FDC1-582A-D5B19295BCE4}"/>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3">
              <a:extLst>
                <a:ext uri="{FF2B5EF4-FFF2-40B4-BE49-F238E27FC236}">
                  <a16:creationId xmlns:a16="http://schemas.microsoft.com/office/drawing/2014/main" id="{29B7CD3F-60E3-B129-CCF4-A1A2B879958E}"/>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4">
              <a:extLst>
                <a:ext uri="{FF2B5EF4-FFF2-40B4-BE49-F238E27FC236}">
                  <a16:creationId xmlns:a16="http://schemas.microsoft.com/office/drawing/2014/main" id="{52104F48-1DB2-52F3-451B-E297D36FC96B}"/>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5">
              <a:extLst>
                <a:ext uri="{FF2B5EF4-FFF2-40B4-BE49-F238E27FC236}">
                  <a16:creationId xmlns:a16="http://schemas.microsoft.com/office/drawing/2014/main" id="{F603F0CC-30BE-2B32-939A-0839D9E1C24C}"/>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6">
              <a:extLst>
                <a:ext uri="{FF2B5EF4-FFF2-40B4-BE49-F238E27FC236}">
                  <a16:creationId xmlns:a16="http://schemas.microsoft.com/office/drawing/2014/main" id="{943D5DE7-93FB-B21A-A437-DD584FEDAEA4}"/>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7">
              <a:extLst>
                <a:ext uri="{FF2B5EF4-FFF2-40B4-BE49-F238E27FC236}">
                  <a16:creationId xmlns:a16="http://schemas.microsoft.com/office/drawing/2014/main" id="{4B22B77A-5972-2C73-5F4E-2571FC932430}"/>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465958262"/>
      </p:ext>
    </p:extLst>
  </p:cSld>
  <p:clrMapOvr>
    <a:masterClrMapping/>
  </p:clrMapOvr>
  <p:extLst>
    <p:ext uri="{DCECCB84-F9BA-43D5-87BE-67443E8EF086}">
      <p15:sldGuideLst xmlns:p15="http://schemas.microsoft.com/office/powerpoint/2012/main">
        <p15:guide id="15" orient="horz" pos="2160">
          <p15:clr>
            <a:srgbClr val="FBAE40"/>
          </p15:clr>
        </p15:guide>
        <p15:guide id="16" pos="3840">
          <p15:clr>
            <a:srgbClr val="FBAE40"/>
          </p15:clr>
        </p15:guide>
        <p15:guide id="17" pos="302">
          <p15:clr>
            <a:srgbClr val="FBAE40"/>
          </p15:clr>
        </p15:guide>
        <p15:guide id="18" pos="7378">
          <p15:clr>
            <a:srgbClr val="FBAE40"/>
          </p15:clr>
        </p15:guide>
        <p15:guide id="19" pos="3704">
          <p15:clr>
            <a:srgbClr val="FBAE40"/>
          </p15:clr>
        </p15:guide>
        <p15:guide id="20" pos="3976">
          <p15:clr>
            <a:srgbClr val="FBAE40"/>
          </p15:clr>
        </p15:guide>
        <p15:guide id="21" orient="horz" pos="300">
          <p15:clr>
            <a:srgbClr val="FBAE40"/>
          </p15:clr>
        </p15:guide>
        <p15:guide id="22" orient="horz" pos="822">
          <p15:clr>
            <a:srgbClr val="FBAE40"/>
          </p15:clr>
        </p15:guide>
        <p15:guide id="23" orient="horz" pos="1162">
          <p15:clr>
            <a:srgbClr val="FBAE40"/>
          </p15:clr>
        </p15:guide>
        <p15:guide id="24" orient="horz" pos="3974">
          <p15:clr>
            <a:srgbClr val="FBAE40"/>
          </p15:clr>
        </p15:guide>
        <p15:guide id="25" pos="2570">
          <p15:clr>
            <a:srgbClr val="FBAE40"/>
          </p15:clr>
        </p15:guide>
        <p15:guide id="26" pos="2706">
          <p15:clr>
            <a:srgbClr val="FBAE40"/>
          </p15:clr>
        </p15:guide>
        <p15:guide id="27" pos="4974">
          <p15:clr>
            <a:srgbClr val="FBAE40"/>
          </p15:clr>
        </p15:guide>
        <p15:guide id="28" pos="511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Title + Content 1 Column (Dark)">
    <p:bg>
      <p:bgPr>
        <a:solidFill>
          <a:srgbClr val="001A47"/>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2264E89-BB40-BF47-9F0E-CC1D1B51B4D4}"/>
              </a:ext>
            </a:extLst>
          </p:cNvPr>
          <p:cNvSpPr>
            <a:spLocks noGrp="1"/>
          </p:cNvSpPr>
          <p:nvPr>
            <p:ph type="title"/>
          </p:nvPr>
        </p:nvSpPr>
        <p:spPr>
          <a:xfrm>
            <a:off x="479425" y="476250"/>
            <a:ext cx="11243233" cy="828675"/>
          </a:xfrm>
          <a:prstGeom prst="rect">
            <a:avLst/>
          </a:prstGeom>
        </p:spPr>
        <p:txBody>
          <a:bodyPr vert="horz" lIns="91440" tIns="45720" rIns="91440" bIns="45720" rtlCol="0" anchor="t">
            <a:normAutofit/>
          </a:bodyPr>
          <a:lstStyle>
            <a:lvl1pPr algn="l" defTabSz="914400" rtl="0" eaLnBrk="1" latinLnBrk="0" hangingPunct="1">
              <a:lnSpc>
                <a:spcPts val="3200"/>
              </a:lnSpc>
              <a:spcBef>
                <a:spcPct val="0"/>
              </a:spcBef>
              <a:buNone/>
              <a:defRPr sz="3600" b="1" i="0" kern="1200" spc="-30" baseline="0">
                <a:solidFill>
                  <a:schemeClr val="bg1"/>
                </a:solidFill>
                <a:latin typeface="Calibri" panose="020F0502020204030204" pitchFamily="34" charset="0"/>
                <a:ea typeface="+mj-ea"/>
                <a:cs typeface="Calibri" panose="020F0502020204030204" pitchFamily="34" charset="0"/>
              </a:defRPr>
            </a:lvl1pPr>
          </a:lstStyle>
          <a:p>
            <a:r>
              <a:rPr lang="en-GB"/>
              <a:t>Click to edit Master title style</a:t>
            </a:r>
            <a:endParaRPr lang="en-US"/>
          </a:p>
        </p:txBody>
      </p:sp>
      <p:sp>
        <p:nvSpPr>
          <p:cNvPr id="13" name="Content Placeholder 2">
            <a:extLst>
              <a:ext uri="{FF2B5EF4-FFF2-40B4-BE49-F238E27FC236}">
                <a16:creationId xmlns:a16="http://schemas.microsoft.com/office/drawing/2014/main" id="{BD559187-6CF9-B647-8557-242D15F9DC52}"/>
              </a:ext>
            </a:extLst>
          </p:cNvPr>
          <p:cNvSpPr>
            <a:spLocks noGrp="1"/>
          </p:cNvSpPr>
          <p:nvPr>
            <p:ph idx="13" hasCustomPrompt="1"/>
          </p:nvPr>
        </p:nvSpPr>
        <p:spPr>
          <a:xfrm>
            <a:off x="479425" y="1304925"/>
            <a:ext cx="11243232" cy="5003800"/>
          </a:xfrm>
          <a:prstGeom prst="rect">
            <a:avLst/>
          </a:prstGeom>
        </p:spPr>
        <p:txBody>
          <a:bodyPr vert="horz" lIns="91440" tIns="45720" rIns="91440" bIns="45720" spcCol="540000" rtlCol="0">
            <a:normAutofit/>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2"/>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3"/>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4"/>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5"/>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2"/>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3"/>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lvl="0"/>
            <a:r>
              <a:rPr lang="en-US"/>
              <a:t>First level bullet</a:t>
            </a:r>
          </a:p>
          <a:p>
            <a:pPr lvl="1"/>
            <a:r>
              <a:rPr lang="en-US"/>
              <a:t>Second level</a:t>
            </a:r>
          </a:p>
          <a:p>
            <a:pPr lvl="2"/>
            <a:r>
              <a:rPr lang="en-US"/>
              <a:t>Third level</a:t>
            </a:r>
          </a:p>
          <a:p>
            <a:pPr lvl="3"/>
            <a:r>
              <a:rPr lang="en-US"/>
              <a:t>Fourth level</a:t>
            </a:r>
          </a:p>
          <a:p>
            <a:pPr lvl="4"/>
            <a:r>
              <a:rPr lang="en-US"/>
              <a:t>Fifth level </a:t>
            </a:r>
          </a:p>
          <a:p>
            <a:pPr lvl="5"/>
            <a:r>
              <a:rPr lang="en-US"/>
              <a:t>Sixth level</a:t>
            </a:r>
          </a:p>
        </p:txBody>
      </p:sp>
      <p:sp>
        <p:nvSpPr>
          <p:cNvPr id="4" name="Footer Placeholder 24">
            <a:extLst>
              <a:ext uri="{FF2B5EF4-FFF2-40B4-BE49-F238E27FC236}">
                <a16:creationId xmlns:a16="http://schemas.microsoft.com/office/drawing/2014/main" id="{53A3CF56-AEA0-9415-A064-40A21C35AA69}"/>
              </a:ext>
            </a:extLst>
          </p:cNvPr>
          <p:cNvSpPr>
            <a:spLocks noGrp="1"/>
          </p:cNvSpPr>
          <p:nvPr>
            <p:ph type="ftr" sz="quarter" idx="10"/>
          </p:nvPr>
        </p:nvSpPr>
        <p:spPr>
          <a:xfrm>
            <a:off x="479425" y="6511037"/>
            <a:ext cx="1966275" cy="200480"/>
          </a:xfrm>
        </p:spPr>
        <p:txBody>
          <a:bodyPr/>
          <a:lstStyle>
            <a:lvl1pPr>
              <a:defRPr sz="900">
                <a:solidFill>
                  <a:schemeClr val="bg1"/>
                </a:solidFill>
              </a:defRPr>
            </a:lvl1pPr>
          </a:lstStyle>
          <a:p>
            <a:endParaRPr lang="en-US"/>
          </a:p>
        </p:txBody>
      </p:sp>
      <p:sp>
        <p:nvSpPr>
          <p:cNvPr id="5" name="Slide Number Placeholder 25">
            <a:extLst>
              <a:ext uri="{FF2B5EF4-FFF2-40B4-BE49-F238E27FC236}">
                <a16:creationId xmlns:a16="http://schemas.microsoft.com/office/drawing/2014/main" id="{9ABEA38D-3068-58BE-D82E-B0F66A9A2A01}"/>
              </a:ext>
            </a:extLst>
          </p:cNvPr>
          <p:cNvSpPr>
            <a:spLocks noGrp="1"/>
          </p:cNvSpPr>
          <p:nvPr>
            <p:ph type="sldNum" sz="quarter" idx="11"/>
          </p:nvPr>
        </p:nvSpPr>
        <p:spPr>
          <a:xfrm>
            <a:off x="78786" y="6511037"/>
            <a:ext cx="400639" cy="200480"/>
          </a:xfrm>
          <a:prstGeom prst="rect">
            <a:avLst/>
          </a:prstGeom>
        </p:spPr>
        <p:txBody>
          <a:bodyPr/>
          <a:lstStyle>
            <a:lvl1pPr>
              <a:defRPr sz="900">
                <a:solidFill>
                  <a:schemeClr val="bg1"/>
                </a:solidFill>
              </a:defRPr>
            </a:lvl1pPr>
          </a:lstStyle>
          <a:p>
            <a:fld id="{0B4E209A-B732-E041-B035-762E24F34A7B}" type="slidenum">
              <a:rPr lang="en-US" smtClean="0"/>
              <a:pPr/>
              <a:t>‹N›</a:t>
            </a:fld>
            <a:endParaRPr lang="en-US"/>
          </a:p>
        </p:txBody>
      </p:sp>
      <p:pic>
        <p:nvPicPr>
          <p:cNvPr id="11" name="Graphic 10">
            <a:extLst>
              <a:ext uri="{FF2B5EF4-FFF2-40B4-BE49-F238E27FC236}">
                <a16:creationId xmlns:a16="http://schemas.microsoft.com/office/drawing/2014/main" id="{FEDA99B4-9B7B-BF1E-E722-63C1BB0D78EF}"/>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0278887" y="6495554"/>
            <a:ext cx="1462207" cy="138551"/>
          </a:xfrm>
          <a:prstGeom prst="rect">
            <a:avLst/>
          </a:prstGeom>
        </p:spPr>
      </p:pic>
    </p:spTree>
    <p:extLst>
      <p:ext uri="{BB962C8B-B14F-4D97-AF65-F5344CB8AC3E}">
        <p14:creationId xmlns:p14="http://schemas.microsoft.com/office/powerpoint/2010/main" val="252408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5" orient="horz" pos="2160">
          <p15:clr>
            <a:srgbClr val="FBAE40"/>
          </p15:clr>
        </p15:guide>
        <p15:guide id="16" pos="3840">
          <p15:clr>
            <a:srgbClr val="FBAE40"/>
          </p15:clr>
        </p15:guide>
        <p15:guide id="17" pos="302">
          <p15:clr>
            <a:srgbClr val="FBAE40"/>
          </p15:clr>
        </p15:guide>
        <p15:guide id="18" pos="7378">
          <p15:clr>
            <a:srgbClr val="FBAE40"/>
          </p15:clr>
        </p15:guide>
        <p15:guide id="19" pos="3704">
          <p15:clr>
            <a:srgbClr val="FBAE40"/>
          </p15:clr>
        </p15:guide>
        <p15:guide id="20" pos="3976">
          <p15:clr>
            <a:srgbClr val="FBAE40"/>
          </p15:clr>
        </p15:guide>
        <p15:guide id="21" orient="horz" pos="300">
          <p15:clr>
            <a:srgbClr val="FBAE40"/>
          </p15:clr>
        </p15:guide>
        <p15:guide id="22" orient="horz" pos="822">
          <p15:clr>
            <a:srgbClr val="FBAE40"/>
          </p15:clr>
        </p15:guide>
        <p15:guide id="23" orient="horz" pos="1162">
          <p15:clr>
            <a:srgbClr val="FBAE40"/>
          </p15:clr>
        </p15:guide>
        <p15:guide id="24" orient="horz" pos="3974">
          <p15:clr>
            <a:srgbClr val="FBAE40"/>
          </p15:clr>
        </p15:guide>
        <p15:guide id="25" pos="2706">
          <p15:clr>
            <a:srgbClr val="FBAE40"/>
          </p15:clr>
        </p15:guide>
        <p15:guide id="26" pos="2570">
          <p15:clr>
            <a:srgbClr val="FBAE40"/>
          </p15:clr>
        </p15:guide>
        <p15:guide id="27" pos="4974">
          <p15:clr>
            <a:srgbClr val="FBAE40"/>
          </p15:clr>
        </p15:guide>
        <p15:guide id="28" pos="511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Presentation Title">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07E431A-1FA2-BFC7-7580-7FD8EF478CA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 y="0"/>
            <a:ext cx="12192002" cy="6858001"/>
          </a:xfrm>
          <a:prstGeom prst="rect">
            <a:avLst/>
          </a:prstGeom>
        </p:spPr>
      </p:pic>
      <p:pic>
        <p:nvPicPr>
          <p:cNvPr id="2" name="Graphic 1">
            <a:extLst>
              <a:ext uri="{FF2B5EF4-FFF2-40B4-BE49-F238E27FC236}">
                <a16:creationId xmlns:a16="http://schemas.microsoft.com/office/drawing/2014/main" id="{3BF1BBDC-F668-EF6C-AE68-89617EDD8B6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 y="0"/>
            <a:ext cx="12192002" cy="6858001"/>
          </a:xfrm>
          <a:prstGeom prst="rect">
            <a:avLst/>
          </a:prstGeom>
        </p:spPr>
      </p:pic>
      <p:sp>
        <p:nvSpPr>
          <p:cNvPr id="25" name="Text Placeholder 15">
            <a:extLst>
              <a:ext uri="{FF2B5EF4-FFF2-40B4-BE49-F238E27FC236}">
                <a16:creationId xmlns:a16="http://schemas.microsoft.com/office/drawing/2014/main" id="{383287D2-D332-2448-8476-3D99756FF59E}"/>
              </a:ext>
            </a:extLst>
          </p:cNvPr>
          <p:cNvSpPr>
            <a:spLocks noGrp="1"/>
          </p:cNvSpPr>
          <p:nvPr>
            <p:ph type="body" sz="quarter" idx="12" hasCustomPrompt="1"/>
          </p:nvPr>
        </p:nvSpPr>
        <p:spPr>
          <a:xfrm>
            <a:off x="479424" y="6048374"/>
            <a:ext cx="5616575" cy="260351"/>
          </a:xfrm>
          <a:prstGeom prst="rect">
            <a:avLst/>
          </a:prstGeom>
        </p:spPr>
        <p:txBody>
          <a:bodyPr anchor="ctr">
            <a:noAutofit/>
          </a:bodyPr>
          <a:lstStyle>
            <a:lvl1pPr marL="0" indent="0">
              <a:buNone/>
              <a:defRPr sz="1800" b="0" i="0" cap="none" baseline="0">
                <a:solidFill>
                  <a:srgbClr val="008BFF"/>
                </a:solidFill>
                <a:latin typeface="Calibri" panose="020F0502020204030204" pitchFamily="34" charset="0"/>
                <a:ea typeface="Calibri" panose="020F0502020204030204" pitchFamily="34" charset="0"/>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Date (optional)</a:t>
            </a:r>
          </a:p>
        </p:txBody>
      </p:sp>
      <p:sp>
        <p:nvSpPr>
          <p:cNvPr id="26" name="Text Placeholder 15">
            <a:extLst>
              <a:ext uri="{FF2B5EF4-FFF2-40B4-BE49-F238E27FC236}">
                <a16:creationId xmlns:a16="http://schemas.microsoft.com/office/drawing/2014/main" id="{6A97FE8A-D413-5647-BC44-D442C7D8ABF1}"/>
              </a:ext>
            </a:extLst>
          </p:cNvPr>
          <p:cNvSpPr>
            <a:spLocks noGrp="1"/>
          </p:cNvSpPr>
          <p:nvPr>
            <p:ph type="body" sz="quarter" idx="13" hasCustomPrompt="1"/>
          </p:nvPr>
        </p:nvSpPr>
        <p:spPr>
          <a:xfrm>
            <a:off x="479424" y="5726496"/>
            <a:ext cx="5616575" cy="260351"/>
          </a:xfrm>
          <a:prstGeom prst="rect">
            <a:avLst/>
          </a:prstGeom>
        </p:spPr>
        <p:txBody>
          <a:bodyPr anchor="ctr">
            <a:noAutofit/>
          </a:bodyPr>
          <a:lstStyle>
            <a:lvl1pPr marL="228600" marR="0" indent="-228600" algn="l" defTabSz="914400" rtl="0" eaLnBrk="1" fontAlgn="auto" latinLnBrk="0" hangingPunct="1">
              <a:lnSpc>
                <a:spcPct val="90000"/>
              </a:lnSpc>
              <a:spcBef>
                <a:spcPts val="1000"/>
              </a:spcBef>
              <a:spcAft>
                <a:spcPts val="0"/>
              </a:spcAft>
              <a:buClrTx/>
              <a:buSzTx/>
              <a:buNone/>
              <a:tabLst/>
              <a:defRPr sz="1800" b="0" i="0" cap="none"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Speaker Title</a:t>
            </a:r>
          </a:p>
        </p:txBody>
      </p:sp>
      <p:sp>
        <p:nvSpPr>
          <p:cNvPr id="27" name="Text Placeholder 15">
            <a:extLst>
              <a:ext uri="{FF2B5EF4-FFF2-40B4-BE49-F238E27FC236}">
                <a16:creationId xmlns:a16="http://schemas.microsoft.com/office/drawing/2014/main" id="{AFEB5BA0-77CA-FF4B-9D8C-69EBE9143704}"/>
              </a:ext>
            </a:extLst>
          </p:cNvPr>
          <p:cNvSpPr>
            <a:spLocks noGrp="1"/>
          </p:cNvSpPr>
          <p:nvPr>
            <p:ph type="body" sz="quarter" idx="14" hasCustomPrompt="1"/>
          </p:nvPr>
        </p:nvSpPr>
        <p:spPr>
          <a:xfrm>
            <a:off x="479424" y="5466439"/>
            <a:ext cx="5616575" cy="260351"/>
          </a:xfrm>
          <a:prstGeom prst="rect">
            <a:avLst/>
          </a:prstGeom>
        </p:spPr>
        <p:txBody>
          <a:bodyPr anchor="ctr">
            <a:noAutofit/>
          </a:bodyPr>
          <a:lstStyle>
            <a:lvl1pPr marL="0" indent="0">
              <a:buNone/>
              <a:defRPr sz="1800" b="0" i="0" cap="none"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Speaker Name</a:t>
            </a:r>
          </a:p>
        </p:txBody>
      </p:sp>
      <p:sp>
        <p:nvSpPr>
          <p:cNvPr id="31" name="Title 13">
            <a:extLst>
              <a:ext uri="{FF2B5EF4-FFF2-40B4-BE49-F238E27FC236}">
                <a16:creationId xmlns:a16="http://schemas.microsoft.com/office/drawing/2014/main" id="{BF2C6DBA-A7C7-ED40-8C74-AB515D460A1A}"/>
              </a:ext>
            </a:extLst>
          </p:cNvPr>
          <p:cNvSpPr>
            <a:spLocks noGrp="1"/>
          </p:cNvSpPr>
          <p:nvPr>
            <p:ph type="title"/>
          </p:nvPr>
        </p:nvSpPr>
        <p:spPr>
          <a:xfrm>
            <a:off x="479424" y="3428999"/>
            <a:ext cx="11234739" cy="2008866"/>
          </a:xfrm>
          <a:prstGeom prst="rect">
            <a:avLst/>
          </a:prstGeom>
        </p:spPr>
        <p:txBody>
          <a:bodyPr anchor="b">
            <a:normAutofit/>
          </a:bodyPr>
          <a:lstStyle>
            <a:lvl1pPr algn="l">
              <a:lnSpc>
                <a:spcPts val="5400"/>
              </a:lnSpc>
              <a:defRPr sz="6000" b="1" i="0" baseline="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
        <p:nvSpPr>
          <p:cNvPr id="14" name="Footer Placeholder 24">
            <a:extLst>
              <a:ext uri="{FF2B5EF4-FFF2-40B4-BE49-F238E27FC236}">
                <a16:creationId xmlns:a16="http://schemas.microsoft.com/office/drawing/2014/main" id="{8545FAA0-CFCC-8C4A-BAF7-A51210A74968}"/>
              </a:ext>
            </a:extLst>
          </p:cNvPr>
          <p:cNvSpPr>
            <a:spLocks noGrp="1"/>
          </p:cNvSpPr>
          <p:nvPr>
            <p:ph type="ftr" sz="quarter" idx="10"/>
          </p:nvPr>
        </p:nvSpPr>
        <p:spPr>
          <a:xfrm>
            <a:off x="479425" y="6511037"/>
            <a:ext cx="1966275" cy="200480"/>
          </a:xfrm>
        </p:spPr>
        <p:txBody>
          <a:bodyPr/>
          <a:lstStyle>
            <a:lvl1pPr>
              <a:defRPr sz="900">
                <a:solidFill>
                  <a:schemeClr val="bg1"/>
                </a:solidFill>
              </a:defRPr>
            </a:lvl1pPr>
          </a:lstStyle>
          <a:p>
            <a:r>
              <a:rPr lang="en-US"/>
              <a:t> </a:t>
            </a:r>
          </a:p>
        </p:txBody>
      </p:sp>
      <p:grpSp>
        <p:nvGrpSpPr>
          <p:cNvPr id="29" name="Group 1">
            <a:extLst>
              <a:ext uri="{FF2B5EF4-FFF2-40B4-BE49-F238E27FC236}">
                <a16:creationId xmlns:a16="http://schemas.microsoft.com/office/drawing/2014/main" id="{A73506D6-27FA-9858-82B3-B8F6E2D07DB2}"/>
              </a:ext>
            </a:extLst>
          </p:cNvPr>
          <p:cNvGrpSpPr>
            <a:grpSpLocks noChangeAspect="1"/>
          </p:cNvGrpSpPr>
          <p:nvPr/>
        </p:nvGrpSpPr>
        <p:grpSpPr bwMode="auto">
          <a:xfrm>
            <a:off x="479425" y="477838"/>
            <a:ext cx="2073281" cy="342900"/>
            <a:chOff x="496" y="1637"/>
            <a:chExt cx="5357" cy="886"/>
          </a:xfrm>
          <a:solidFill>
            <a:schemeClr val="bg1"/>
          </a:solidFill>
        </p:grpSpPr>
        <p:sp>
          <p:nvSpPr>
            <p:cNvPr id="30" name="Freeform 2">
              <a:extLst>
                <a:ext uri="{FF2B5EF4-FFF2-40B4-BE49-F238E27FC236}">
                  <a16:creationId xmlns:a16="http://schemas.microsoft.com/office/drawing/2014/main" id="{3A5728EA-3F1B-E352-7F18-ED04878B521C}"/>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 name="Freeform 3">
              <a:extLst>
                <a:ext uri="{FF2B5EF4-FFF2-40B4-BE49-F238E27FC236}">
                  <a16:creationId xmlns:a16="http://schemas.microsoft.com/office/drawing/2014/main" id="{FB5E1673-3576-856F-F180-EC041427F435}"/>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3" name="Freeform 4">
              <a:extLst>
                <a:ext uri="{FF2B5EF4-FFF2-40B4-BE49-F238E27FC236}">
                  <a16:creationId xmlns:a16="http://schemas.microsoft.com/office/drawing/2014/main" id="{C6FB23D2-0A27-20E5-A137-E81165EA45EC}"/>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4" name="Freeform 5">
              <a:extLst>
                <a:ext uri="{FF2B5EF4-FFF2-40B4-BE49-F238E27FC236}">
                  <a16:creationId xmlns:a16="http://schemas.microsoft.com/office/drawing/2014/main" id="{0DA8AA53-E352-5722-90A2-8B2CA4487B69}"/>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5" name="Freeform 6">
              <a:extLst>
                <a:ext uri="{FF2B5EF4-FFF2-40B4-BE49-F238E27FC236}">
                  <a16:creationId xmlns:a16="http://schemas.microsoft.com/office/drawing/2014/main" id="{8B148325-B921-8383-5466-AD681235B972}"/>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6" name="Freeform 7">
              <a:extLst>
                <a:ext uri="{FF2B5EF4-FFF2-40B4-BE49-F238E27FC236}">
                  <a16:creationId xmlns:a16="http://schemas.microsoft.com/office/drawing/2014/main" id="{D14C681A-B6A3-5B2E-BC19-BDF15265814E}"/>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4" name="Group 1">
            <a:extLst>
              <a:ext uri="{FF2B5EF4-FFF2-40B4-BE49-F238E27FC236}">
                <a16:creationId xmlns:a16="http://schemas.microsoft.com/office/drawing/2014/main" id="{76D4A4D1-48A2-E777-5910-2A694048F8B3}"/>
              </a:ext>
            </a:extLst>
          </p:cNvPr>
          <p:cNvGrpSpPr>
            <a:grpSpLocks noChangeAspect="1"/>
          </p:cNvGrpSpPr>
          <p:nvPr userDrawn="1"/>
        </p:nvGrpSpPr>
        <p:grpSpPr bwMode="auto">
          <a:xfrm>
            <a:off x="479425" y="477838"/>
            <a:ext cx="2073281" cy="342900"/>
            <a:chOff x="496" y="1637"/>
            <a:chExt cx="5357" cy="886"/>
          </a:xfrm>
          <a:solidFill>
            <a:schemeClr val="bg1"/>
          </a:solidFill>
        </p:grpSpPr>
        <p:sp>
          <p:nvSpPr>
            <p:cNvPr id="5" name="Freeform 2">
              <a:extLst>
                <a:ext uri="{FF2B5EF4-FFF2-40B4-BE49-F238E27FC236}">
                  <a16:creationId xmlns:a16="http://schemas.microsoft.com/office/drawing/2014/main" id="{4F8447F5-BD51-1CAA-8B66-84001DFC6EBB}"/>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 name="Freeform 3">
              <a:extLst>
                <a:ext uri="{FF2B5EF4-FFF2-40B4-BE49-F238E27FC236}">
                  <a16:creationId xmlns:a16="http://schemas.microsoft.com/office/drawing/2014/main" id="{B4B43BB7-7FF3-CAC0-38C9-FF84C99A6C8A}"/>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4">
              <a:extLst>
                <a:ext uri="{FF2B5EF4-FFF2-40B4-BE49-F238E27FC236}">
                  <a16:creationId xmlns:a16="http://schemas.microsoft.com/office/drawing/2014/main" id="{54ED2B85-2F90-0DFD-C7C1-471066D17A62}"/>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5">
              <a:extLst>
                <a:ext uri="{FF2B5EF4-FFF2-40B4-BE49-F238E27FC236}">
                  <a16:creationId xmlns:a16="http://schemas.microsoft.com/office/drawing/2014/main" id="{8E0BA2BE-3887-85A8-B972-21E15BBB18BE}"/>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6">
              <a:extLst>
                <a:ext uri="{FF2B5EF4-FFF2-40B4-BE49-F238E27FC236}">
                  <a16:creationId xmlns:a16="http://schemas.microsoft.com/office/drawing/2014/main" id="{DE549116-7CF4-37B3-13E7-0C3ED6134890}"/>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7">
              <a:extLst>
                <a:ext uri="{FF2B5EF4-FFF2-40B4-BE49-F238E27FC236}">
                  <a16:creationId xmlns:a16="http://schemas.microsoft.com/office/drawing/2014/main" id="{39270129-E6E9-2B99-9511-E5F7D1209AA2}"/>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87989312"/>
      </p:ext>
    </p:extLst>
  </p:cSld>
  <p:clrMapOvr>
    <a:masterClrMapping/>
  </p:clrMapOvr>
  <p:extLst>
    <p:ext uri="{DCECCB84-F9BA-43D5-87BE-67443E8EF086}">
      <p15:sldGuideLst xmlns:p15="http://schemas.microsoft.com/office/powerpoint/2012/main">
        <p15:guide id="12" pos="3840">
          <p15:clr>
            <a:srgbClr val="FBAE40"/>
          </p15:clr>
        </p15:guide>
        <p15:guide id="13" orient="horz" pos="3430">
          <p15:clr>
            <a:srgbClr val="FBAE40"/>
          </p15:clr>
        </p15:guide>
        <p15:guide id="14" pos="302">
          <p15:clr>
            <a:srgbClr val="FBAE40"/>
          </p15:clr>
        </p15:guide>
        <p15:guide id="15" pos="7379">
          <p15:clr>
            <a:srgbClr val="FBAE40"/>
          </p15:clr>
        </p15:guide>
        <p15:guide id="16" orient="horz" pos="301">
          <p15:clr>
            <a:srgbClr val="FBAE40"/>
          </p15:clr>
        </p15:guide>
        <p15:guide id="17" orient="horz" pos="3974">
          <p15:clr>
            <a:srgbClr val="FBAE40"/>
          </p15:clr>
        </p15:guide>
        <p15:guide id="18">
          <p15:clr>
            <a:srgbClr val="FBAE40"/>
          </p15:clr>
        </p15:guide>
        <p15:guide id="19" orient="horz" pos="216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Video Presentation Title">
    <p:bg>
      <p:bgPr>
        <a:solidFill>
          <a:schemeClr val="accent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BF1BBDC-F668-EF6C-AE68-89617EDD8B6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 y="0"/>
            <a:ext cx="12192002" cy="6858001"/>
          </a:xfrm>
          <a:prstGeom prst="rect">
            <a:avLst/>
          </a:prstGeom>
        </p:spPr>
      </p:pic>
      <p:sp>
        <p:nvSpPr>
          <p:cNvPr id="27" name="Text Placeholder 15">
            <a:extLst>
              <a:ext uri="{FF2B5EF4-FFF2-40B4-BE49-F238E27FC236}">
                <a16:creationId xmlns:a16="http://schemas.microsoft.com/office/drawing/2014/main" id="{AFEB5BA0-77CA-FF4B-9D8C-69EBE9143704}"/>
              </a:ext>
            </a:extLst>
          </p:cNvPr>
          <p:cNvSpPr>
            <a:spLocks noGrp="1"/>
          </p:cNvSpPr>
          <p:nvPr>
            <p:ph type="body" sz="quarter" idx="14" hasCustomPrompt="1"/>
          </p:nvPr>
        </p:nvSpPr>
        <p:spPr>
          <a:xfrm>
            <a:off x="479424" y="5453277"/>
            <a:ext cx="5616575" cy="259200"/>
          </a:xfrm>
          <a:prstGeom prst="rect">
            <a:avLst/>
          </a:prstGeom>
        </p:spPr>
        <p:txBody>
          <a:bodyPr anchor="ctr">
            <a:noAutofit/>
          </a:bodyPr>
          <a:lstStyle>
            <a:lvl1pPr marL="0" indent="0">
              <a:buNone/>
              <a:defRPr sz="3000" b="0" i="0" cap="none"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Subtitle</a:t>
            </a:r>
          </a:p>
        </p:txBody>
      </p:sp>
      <p:sp>
        <p:nvSpPr>
          <p:cNvPr id="14" name="Footer Placeholder 24">
            <a:extLst>
              <a:ext uri="{FF2B5EF4-FFF2-40B4-BE49-F238E27FC236}">
                <a16:creationId xmlns:a16="http://schemas.microsoft.com/office/drawing/2014/main" id="{8545FAA0-CFCC-8C4A-BAF7-A51210A74968}"/>
              </a:ext>
            </a:extLst>
          </p:cNvPr>
          <p:cNvSpPr>
            <a:spLocks noGrp="1"/>
          </p:cNvSpPr>
          <p:nvPr>
            <p:ph type="ftr" sz="quarter" idx="10"/>
          </p:nvPr>
        </p:nvSpPr>
        <p:spPr>
          <a:xfrm>
            <a:off x="479425" y="6511037"/>
            <a:ext cx="1966275" cy="200480"/>
          </a:xfrm>
        </p:spPr>
        <p:txBody>
          <a:bodyPr/>
          <a:lstStyle>
            <a:lvl1pPr>
              <a:defRPr sz="900">
                <a:solidFill>
                  <a:schemeClr val="bg1"/>
                </a:solidFill>
              </a:defRPr>
            </a:lvl1pPr>
          </a:lstStyle>
          <a:p>
            <a:r>
              <a:rPr lang="en-US"/>
              <a:t> </a:t>
            </a:r>
          </a:p>
        </p:txBody>
      </p:sp>
      <p:sp>
        <p:nvSpPr>
          <p:cNvPr id="3" name="Title 13">
            <a:extLst>
              <a:ext uri="{FF2B5EF4-FFF2-40B4-BE49-F238E27FC236}">
                <a16:creationId xmlns:a16="http://schemas.microsoft.com/office/drawing/2014/main" id="{D11871F0-3D0F-841A-85C5-9E9F404D4788}"/>
              </a:ext>
            </a:extLst>
          </p:cNvPr>
          <p:cNvSpPr>
            <a:spLocks noGrp="1"/>
          </p:cNvSpPr>
          <p:nvPr>
            <p:ph type="title"/>
          </p:nvPr>
        </p:nvSpPr>
        <p:spPr>
          <a:xfrm>
            <a:off x="479424" y="3428999"/>
            <a:ext cx="11234739" cy="2008865"/>
          </a:xfrm>
          <a:prstGeom prst="rect">
            <a:avLst/>
          </a:prstGeom>
        </p:spPr>
        <p:txBody>
          <a:bodyPr anchor="b">
            <a:normAutofit/>
          </a:bodyPr>
          <a:lstStyle>
            <a:lvl1pPr algn="l">
              <a:lnSpc>
                <a:spcPts val="5400"/>
              </a:lnSpc>
              <a:defRPr sz="6000" b="1" i="0" baseline="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grpSp>
        <p:nvGrpSpPr>
          <p:cNvPr id="4" name="Group 1">
            <a:extLst>
              <a:ext uri="{FF2B5EF4-FFF2-40B4-BE49-F238E27FC236}">
                <a16:creationId xmlns:a16="http://schemas.microsoft.com/office/drawing/2014/main" id="{A4E5DE2C-BE70-D543-4183-CB43474EB0D6}"/>
              </a:ext>
            </a:extLst>
          </p:cNvPr>
          <p:cNvGrpSpPr>
            <a:grpSpLocks noChangeAspect="1"/>
          </p:cNvGrpSpPr>
          <p:nvPr/>
        </p:nvGrpSpPr>
        <p:grpSpPr bwMode="auto">
          <a:xfrm>
            <a:off x="479425" y="477838"/>
            <a:ext cx="2073281" cy="342900"/>
            <a:chOff x="496" y="1637"/>
            <a:chExt cx="5357" cy="886"/>
          </a:xfrm>
          <a:solidFill>
            <a:schemeClr val="bg1"/>
          </a:solidFill>
        </p:grpSpPr>
        <p:sp>
          <p:nvSpPr>
            <p:cNvPr id="5" name="Freeform 2">
              <a:extLst>
                <a:ext uri="{FF2B5EF4-FFF2-40B4-BE49-F238E27FC236}">
                  <a16:creationId xmlns:a16="http://schemas.microsoft.com/office/drawing/2014/main" id="{EDEDD885-3CCA-2B31-45F3-6E97552106FC}"/>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 name="Freeform 3">
              <a:extLst>
                <a:ext uri="{FF2B5EF4-FFF2-40B4-BE49-F238E27FC236}">
                  <a16:creationId xmlns:a16="http://schemas.microsoft.com/office/drawing/2014/main" id="{36D33D1E-1D45-8536-0090-2AAFC5ED3E7A}"/>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4">
              <a:extLst>
                <a:ext uri="{FF2B5EF4-FFF2-40B4-BE49-F238E27FC236}">
                  <a16:creationId xmlns:a16="http://schemas.microsoft.com/office/drawing/2014/main" id="{11DF6C7E-8291-D0E4-7C41-C3FD7992F918}"/>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5">
              <a:extLst>
                <a:ext uri="{FF2B5EF4-FFF2-40B4-BE49-F238E27FC236}">
                  <a16:creationId xmlns:a16="http://schemas.microsoft.com/office/drawing/2014/main" id="{B31D3802-3921-C163-758F-A7B4FC715D90}"/>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6">
              <a:extLst>
                <a:ext uri="{FF2B5EF4-FFF2-40B4-BE49-F238E27FC236}">
                  <a16:creationId xmlns:a16="http://schemas.microsoft.com/office/drawing/2014/main" id="{2C785728-99F4-D69E-05AB-9CC9EB094AD0}"/>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7">
              <a:extLst>
                <a:ext uri="{FF2B5EF4-FFF2-40B4-BE49-F238E27FC236}">
                  <a16:creationId xmlns:a16="http://schemas.microsoft.com/office/drawing/2014/main" id="{DE41B4A8-4D88-AC86-2F41-9BEED1C6CAE3}"/>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pic>
        <p:nvPicPr>
          <p:cNvPr id="11" name="Graphic 10">
            <a:extLst>
              <a:ext uri="{FF2B5EF4-FFF2-40B4-BE49-F238E27FC236}">
                <a16:creationId xmlns:a16="http://schemas.microsoft.com/office/drawing/2014/main" id="{89385C7A-1C3E-A675-9458-DE2F2F4FCE0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2" y="0"/>
            <a:ext cx="12192002" cy="6858001"/>
          </a:xfrm>
          <a:prstGeom prst="rect">
            <a:avLst/>
          </a:prstGeom>
        </p:spPr>
      </p:pic>
      <p:grpSp>
        <p:nvGrpSpPr>
          <p:cNvPr id="12" name="Group 1">
            <a:extLst>
              <a:ext uri="{FF2B5EF4-FFF2-40B4-BE49-F238E27FC236}">
                <a16:creationId xmlns:a16="http://schemas.microsoft.com/office/drawing/2014/main" id="{1DC3B04B-70FB-55F7-DF06-4BCC2CF027EA}"/>
              </a:ext>
            </a:extLst>
          </p:cNvPr>
          <p:cNvGrpSpPr>
            <a:grpSpLocks noChangeAspect="1"/>
          </p:cNvGrpSpPr>
          <p:nvPr userDrawn="1"/>
        </p:nvGrpSpPr>
        <p:grpSpPr bwMode="auto">
          <a:xfrm>
            <a:off x="479425" y="477838"/>
            <a:ext cx="2073281" cy="342900"/>
            <a:chOff x="496" y="1637"/>
            <a:chExt cx="5357" cy="886"/>
          </a:xfrm>
          <a:solidFill>
            <a:schemeClr val="bg1"/>
          </a:solidFill>
        </p:grpSpPr>
        <p:sp>
          <p:nvSpPr>
            <p:cNvPr id="13" name="Freeform 2">
              <a:extLst>
                <a:ext uri="{FF2B5EF4-FFF2-40B4-BE49-F238E27FC236}">
                  <a16:creationId xmlns:a16="http://schemas.microsoft.com/office/drawing/2014/main" id="{E3FE0B0D-1B79-017C-4C10-FB07FA29749E}"/>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3">
              <a:extLst>
                <a:ext uri="{FF2B5EF4-FFF2-40B4-BE49-F238E27FC236}">
                  <a16:creationId xmlns:a16="http://schemas.microsoft.com/office/drawing/2014/main" id="{68D4DDDF-C4ED-C2A5-716F-1A207ADAAA23}"/>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4">
              <a:extLst>
                <a:ext uri="{FF2B5EF4-FFF2-40B4-BE49-F238E27FC236}">
                  <a16:creationId xmlns:a16="http://schemas.microsoft.com/office/drawing/2014/main" id="{923152D1-C57A-1414-8694-78C6D6BF00C1}"/>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 name="Freeform 5">
              <a:extLst>
                <a:ext uri="{FF2B5EF4-FFF2-40B4-BE49-F238E27FC236}">
                  <a16:creationId xmlns:a16="http://schemas.microsoft.com/office/drawing/2014/main" id="{F1764780-3B35-7820-F8DC-D20876B8BC7D}"/>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8" name="Freeform 6">
              <a:extLst>
                <a:ext uri="{FF2B5EF4-FFF2-40B4-BE49-F238E27FC236}">
                  <a16:creationId xmlns:a16="http://schemas.microsoft.com/office/drawing/2014/main" id="{75F72599-2616-4588-2470-D219034419DB}"/>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9" name="Freeform 7">
              <a:extLst>
                <a:ext uri="{FF2B5EF4-FFF2-40B4-BE49-F238E27FC236}">
                  <a16:creationId xmlns:a16="http://schemas.microsoft.com/office/drawing/2014/main" id="{169860EB-3850-0A0C-0CE8-58706CCB21BA}"/>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565765147"/>
      </p:ext>
    </p:extLst>
  </p:cSld>
  <p:clrMapOvr>
    <a:masterClrMapping/>
  </p:clrMapOvr>
  <p:extLst>
    <p:ext uri="{DCECCB84-F9BA-43D5-87BE-67443E8EF086}">
      <p15:sldGuideLst xmlns:p15="http://schemas.microsoft.com/office/powerpoint/2012/main">
        <p15:guide id="13" pos="3840">
          <p15:clr>
            <a:srgbClr val="FBAE40"/>
          </p15:clr>
        </p15:guide>
        <p15:guide id="14" pos="302">
          <p15:clr>
            <a:srgbClr val="FBAE40"/>
          </p15:clr>
        </p15:guide>
        <p15:guide id="15" pos="7379">
          <p15:clr>
            <a:srgbClr val="FBAE40"/>
          </p15:clr>
        </p15:guide>
        <p15:guide id="16" orient="horz" pos="301">
          <p15:clr>
            <a:srgbClr val="FBAE40"/>
          </p15:clr>
        </p15:guide>
        <p15:guide id="17" orient="horz" pos="3974">
          <p15:clr>
            <a:srgbClr val="FBAE40"/>
          </p15:clr>
        </p15:guide>
        <p15:guide id="18" orient="horz" pos="3430">
          <p15:clr>
            <a:srgbClr val="FBAE40"/>
          </p15:clr>
        </p15:guide>
        <p15:guide id="19" orient="horz" pos="216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Section Title (Blue)">
    <p:bg>
      <p:bgPr>
        <a:solidFill>
          <a:schemeClr val="accent1"/>
        </a:solidFill>
        <a:effectLst/>
      </p:bgPr>
    </p:bg>
    <p:spTree>
      <p:nvGrpSpPr>
        <p:cNvPr id="1" name=""/>
        <p:cNvGrpSpPr/>
        <p:nvPr/>
      </p:nvGrpSpPr>
      <p:grpSpPr>
        <a:xfrm>
          <a:off x="0" y="0"/>
          <a:ext cx="0" cy="0"/>
          <a:chOff x="0" y="0"/>
          <a:chExt cx="0" cy="0"/>
        </a:xfrm>
      </p:grpSpPr>
      <p:sp>
        <p:nvSpPr>
          <p:cNvPr id="25" name="Footer Placeholder 24">
            <a:extLst>
              <a:ext uri="{FF2B5EF4-FFF2-40B4-BE49-F238E27FC236}">
                <a16:creationId xmlns:a16="http://schemas.microsoft.com/office/drawing/2014/main" id="{525BDA1F-462E-F94D-8775-04AE97B26D95}"/>
              </a:ext>
            </a:extLst>
          </p:cNvPr>
          <p:cNvSpPr>
            <a:spLocks noGrp="1"/>
          </p:cNvSpPr>
          <p:nvPr>
            <p:ph type="ftr" sz="quarter" idx="10"/>
          </p:nvPr>
        </p:nvSpPr>
        <p:spPr>
          <a:xfrm>
            <a:off x="479425" y="6511037"/>
            <a:ext cx="1966275" cy="200480"/>
          </a:xfrm>
        </p:spPr>
        <p:txBody>
          <a:bodyPr/>
          <a:lstStyle>
            <a:lvl1pPr>
              <a:defRPr sz="900">
                <a:solidFill>
                  <a:schemeClr val="bg1"/>
                </a:solidFill>
              </a:defRPr>
            </a:lvl1pPr>
          </a:lstStyle>
          <a:p>
            <a:r>
              <a:rPr lang="en-US"/>
              <a:t> </a:t>
            </a:r>
          </a:p>
        </p:txBody>
      </p:sp>
      <p:sp>
        <p:nvSpPr>
          <p:cNvPr id="4" name="Title 13">
            <a:extLst>
              <a:ext uri="{FF2B5EF4-FFF2-40B4-BE49-F238E27FC236}">
                <a16:creationId xmlns:a16="http://schemas.microsoft.com/office/drawing/2014/main" id="{A8E53DCF-DBD9-C221-7B9F-64C18D8EE847}"/>
              </a:ext>
            </a:extLst>
          </p:cNvPr>
          <p:cNvSpPr>
            <a:spLocks noGrp="1"/>
          </p:cNvSpPr>
          <p:nvPr>
            <p:ph type="title"/>
          </p:nvPr>
        </p:nvSpPr>
        <p:spPr>
          <a:xfrm>
            <a:off x="479424" y="3428999"/>
            <a:ext cx="11234739" cy="2008865"/>
          </a:xfrm>
          <a:prstGeom prst="rect">
            <a:avLst/>
          </a:prstGeom>
        </p:spPr>
        <p:txBody>
          <a:bodyPr anchor="b">
            <a:normAutofit/>
          </a:bodyPr>
          <a:lstStyle>
            <a:lvl1pPr algn="l">
              <a:lnSpc>
                <a:spcPts val="5400"/>
              </a:lnSpc>
              <a:defRPr sz="5000" b="1" i="0" baseline="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grpSp>
        <p:nvGrpSpPr>
          <p:cNvPr id="5" name="Group 1">
            <a:extLst>
              <a:ext uri="{FF2B5EF4-FFF2-40B4-BE49-F238E27FC236}">
                <a16:creationId xmlns:a16="http://schemas.microsoft.com/office/drawing/2014/main" id="{6ED58AFC-49D8-DE75-3BAB-699C28C8377D}"/>
              </a:ext>
            </a:extLst>
          </p:cNvPr>
          <p:cNvGrpSpPr>
            <a:grpSpLocks/>
          </p:cNvGrpSpPr>
          <p:nvPr/>
        </p:nvGrpSpPr>
        <p:grpSpPr bwMode="auto">
          <a:xfrm>
            <a:off x="11328117" y="6556764"/>
            <a:ext cx="589722" cy="97534"/>
            <a:chOff x="496" y="1637"/>
            <a:chExt cx="5357" cy="886"/>
          </a:xfrm>
          <a:solidFill>
            <a:schemeClr val="bg1"/>
          </a:solidFill>
        </p:grpSpPr>
        <p:sp>
          <p:nvSpPr>
            <p:cNvPr id="6" name="Freeform 2">
              <a:extLst>
                <a:ext uri="{FF2B5EF4-FFF2-40B4-BE49-F238E27FC236}">
                  <a16:creationId xmlns:a16="http://schemas.microsoft.com/office/drawing/2014/main" id="{DF95411B-269A-75A0-5318-D77EAE0EC8C6}"/>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 name="Freeform 3">
              <a:extLst>
                <a:ext uri="{FF2B5EF4-FFF2-40B4-BE49-F238E27FC236}">
                  <a16:creationId xmlns:a16="http://schemas.microsoft.com/office/drawing/2014/main" id="{456AB8C7-E3BF-BBD0-26E4-6FF4E51FC807}"/>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 name="Freeform 4">
              <a:extLst>
                <a:ext uri="{FF2B5EF4-FFF2-40B4-BE49-F238E27FC236}">
                  <a16:creationId xmlns:a16="http://schemas.microsoft.com/office/drawing/2014/main" id="{EF800FA0-E9F8-F3C7-DE84-62F704080FD2}"/>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 name="Freeform 5">
              <a:extLst>
                <a:ext uri="{FF2B5EF4-FFF2-40B4-BE49-F238E27FC236}">
                  <a16:creationId xmlns:a16="http://schemas.microsoft.com/office/drawing/2014/main" id="{DFCFDE9D-89B8-9F70-60B5-7B992E4F1EA6}"/>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1" name="Freeform 6">
              <a:extLst>
                <a:ext uri="{FF2B5EF4-FFF2-40B4-BE49-F238E27FC236}">
                  <a16:creationId xmlns:a16="http://schemas.microsoft.com/office/drawing/2014/main" id="{7A44F69D-E98E-F20B-DB63-ABDE90124870}"/>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 name="Freeform 7">
              <a:extLst>
                <a:ext uri="{FF2B5EF4-FFF2-40B4-BE49-F238E27FC236}">
                  <a16:creationId xmlns:a16="http://schemas.microsoft.com/office/drawing/2014/main" id="{0FCF01A2-C701-3AB0-0BC6-B3E139842627}"/>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2" name="Group 1">
            <a:extLst>
              <a:ext uri="{FF2B5EF4-FFF2-40B4-BE49-F238E27FC236}">
                <a16:creationId xmlns:a16="http://schemas.microsoft.com/office/drawing/2014/main" id="{456187E2-0E33-F61E-5320-164CE84118A0}"/>
              </a:ext>
            </a:extLst>
          </p:cNvPr>
          <p:cNvGrpSpPr>
            <a:grpSpLocks/>
          </p:cNvGrpSpPr>
          <p:nvPr userDrawn="1"/>
        </p:nvGrpSpPr>
        <p:grpSpPr bwMode="auto">
          <a:xfrm>
            <a:off x="11328117" y="6556764"/>
            <a:ext cx="589722" cy="97534"/>
            <a:chOff x="496" y="1637"/>
            <a:chExt cx="5357" cy="886"/>
          </a:xfrm>
          <a:solidFill>
            <a:schemeClr val="bg1"/>
          </a:solidFill>
        </p:grpSpPr>
        <p:sp>
          <p:nvSpPr>
            <p:cNvPr id="3" name="Freeform 2">
              <a:extLst>
                <a:ext uri="{FF2B5EF4-FFF2-40B4-BE49-F238E27FC236}">
                  <a16:creationId xmlns:a16="http://schemas.microsoft.com/office/drawing/2014/main" id="{47232E76-A305-F1CF-AFE4-7FDA1FB4F399}"/>
                </a:ext>
              </a:extLst>
            </p:cNvPr>
            <p:cNvSpPr>
              <a:spLocks noChangeArrowheads="1"/>
            </p:cNvSpPr>
            <p:nvPr/>
          </p:nvSpPr>
          <p:spPr bwMode="auto">
            <a:xfrm>
              <a:off x="496" y="1644"/>
              <a:ext cx="838" cy="875"/>
            </a:xfrm>
            <a:custGeom>
              <a:avLst/>
              <a:gdLst>
                <a:gd name="T0" fmla="*/ 2275 w 3700"/>
                <a:gd name="T1" fmla="*/ 1553 h 3865"/>
                <a:gd name="T2" fmla="*/ 2275 w 3700"/>
                <a:gd name="T3" fmla="*/ 1553 h 3865"/>
                <a:gd name="T4" fmla="*/ 1647 w 3700"/>
                <a:gd name="T5" fmla="*/ 1553 h 3865"/>
                <a:gd name="T6" fmla="*/ 1036 w 3700"/>
                <a:gd name="T7" fmla="*/ 1488 h 3865"/>
                <a:gd name="T8" fmla="*/ 814 w 3700"/>
                <a:gd name="T9" fmla="*/ 1119 h 3865"/>
                <a:gd name="T10" fmla="*/ 1082 w 3700"/>
                <a:gd name="T11" fmla="*/ 730 h 3865"/>
                <a:gd name="T12" fmla="*/ 1720 w 3700"/>
                <a:gd name="T13" fmla="*/ 703 h 3865"/>
                <a:gd name="T14" fmla="*/ 3579 w 3700"/>
                <a:gd name="T15" fmla="*/ 703 h 3865"/>
                <a:gd name="T16" fmla="*/ 3579 w 3700"/>
                <a:gd name="T17" fmla="*/ 0 h 3865"/>
                <a:gd name="T18" fmla="*/ 1526 w 3700"/>
                <a:gd name="T19" fmla="*/ 0 h 3865"/>
                <a:gd name="T20" fmla="*/ 685 w 3700"/>
                <a:gd name="T21" fmla="*/ 82 h 3865"/>
                <a:gd name="T22" fmla="*/ 0 w 3700"/>
                <a:gd name="T23" fmla="*/ 1136 h 3865"/>
                <a:gd name="T24" fmla="*/ 370 w 3700"/>
                <a:gd name="T25" fmla="*/ 1997 h 3865"/>
                <a:gd name="T26" fmla="*/ 1360 w 3700"/>
                <a:gd name="T27" fmla="*/ 2255 h 3865"/>
                <a:gd name="T28" fmla="*/ 2201 w 3700"/>
                <a:gd name="T29" fmla="*/ 2255 h 3865"/>
                <a:gd name="T30" fmla="*/ 2626 w 3700"/>
                <a:gd name="T31" fmla="*/ 2320 h 3865"/>
                <a:gd name="T32" fmla="*/ 2876 w 3700"/>
                <a:gd name="T33" fmla="*/ 2727 h 3865"/>
                <a:gd name="T34" fmla="*/ 2682 w 3700"/>
                <a:gd name="T35" fmla="*/ 3069 h 3865"/>
                <a:gd name="T36" fmla="*/ 2100 w 3700"/>
                <a:gd name="T37" fmla="*/ 3162 h 3865"/>
                <a:gd name="T38" fmla="*/ 84 w 3700"/>
                <a:gd name="T39" fmla="*/ 3162 h 3865"/>
                <a:gd name="T40" fmla="*/ 84 w 3700"/>
                <a:gd name="T41" fmla="*/ 3864 h 3865"/>
                <a:gd name="T42" fmla="*/ 2165 w 3700"/>
                <a:gd name="T43" fmla="*/ 3864 h 3865"/>
                <a:gd name="T44" fmla="*/ 3191 w 3700"/>
                <a:gd name="T45" fmla="*/ 3707 h 3865"/>
                <a:gd name="T46" fmla="*/ 3699 w 3700"/>
                <a:gd name="T47" fmla="*/ 2727 h 3865"/>
                <a:gd name="T48" fmla="*/ 3404 w 3700"/>
                <a:gd name="T49" fmla="*/ 1876 h 3865"/>
                <a:gd name="T50" fmla="*/ 2275 w 3700"/>
                <a:gd name="T51" fmla="*/ 1553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0" h="3865">
                  <a:moveTo>
                    <a:pt x="2275" y="1553"/>
                  </a:moveTo>
                  <a:lnTo>
                    <a:pt x="2275" y="1553"/>
                  </a:lnTo>
                  <a:cubicBezTo>
                    <a:pt x="1647" y="1553"/>
                    <a:pt x="1647" y="1553"/>
                    <a:pt x="1647" y="1553"/>
                  </a:cubicBezTo>
                  <a:cubicBezTo>
                    <a:pt x="1360" y="1553"/>
                    <a:pt x="1156" y="1535"/>
                    <a:pt x="1036" y="1488"/>
                  </a:cubicBezTo>
                  <a:cubicBezTo>
                    <a:pt x="897" y="1423"/>
                    <a:pt x="814" y="1294"/>
                    <a:pt x="814" y="1119"/>
                  </a:cubicBezTo>
                  <a:cubicBezTo>
                    <a:pt x="814" y="914"/>
                    <a:pt x="916" y="776"/>
                    <a:pt x="1082" y="730"/>
                  </a:cubicBezTo>
                  <a:cubicBezTo>
                    <a:pt x="1203" y="703"/>
                    <a:pt x="1350" y="703"/>
                    <a:pt x="1720" y="703"/>
                  </a:cubicBezTo>
                  <a:cubicBezTo>
                    <a:pt x="3579" y="703"/>
                    <a:pt x="3579" y="703"/>
                    <a:pt x="3579" y="703"/>
                  </a:cubicBezTo>
                  <a:cubicBezTo>
                    <a:pt x="3579" y="0"/>
                    <a:pt x="3579" y="0"/>
                    <a:pt x="3579" y="0"/>
                  </a:cubicBezTo>
                  <a:cubicBezTo>
                    <a:pt x="1526" y="0"/>
                    <a:pt x="1526" y="0"/>
                    <a:pt x="1526" y="0"/>
                  </a:cubicBezTo>
                  <a:cubicBezTo>
                    <a:pt x="1073" y="0"/>
                    <a:pt x="860" y="9"/>
                    <a:pt x="685" y="82"/>
                  </a:cubicBezTo>
                  <a:cubicBezTo>
                    <a:pt x="278" y="222"/>
                    <a:pt x="0" y="638"/>
                    <a:pt x="0" y="1136"/>
                  </a:cubicBezTo>
                  <a:cubicBezTo>
                    <a:pt x="0" y="1479"/>
                    <a:pt x="139" y="1784"/>
                    <a:pt x="370" y="1997"/>
                  </a:cubicBezTo>
                  <a:cubicBezTo>
                    <a:pt x="583" y="2172"/>
                    <a:pt x="888" y="2255"/>
                    <a:pt x="1360" y="2255"/>
                  </a:cubicBezTo>
                  <a:cubicBezTo>
                    <a:pt x="2201" y="2255"/>
                    <a:pt x="2201" y="2255"/>
                    <a:pt x="2201" y="2255"/>
                  </a:cubicBezTo>
                  <a:cubicBezTo>
                    <a:pt x="2387" y="2255"/>
                    <a:pt x="2544" y="2274"/>
                    <a:pt x="2626" y="2320"/>
                  </a:cubicBezTo>
                  <a:cubicBezTo>
                    <a:pt x="2784" y="2404"/>
                    <a:pt x="2876" y="2542"/>
                    <a:pt x="2876" y="2727"/>
                  </a:cubicBezTo>
                  <a:cubicBezTo>
                    <a:pt x="2876" y="2875"/>
                    <a:pt x="2811" y="2986"/>
                    <a:pt x="2682" y="3069"/>
                  </a:cubicBezTo>
                  <a:cubicBezTo>
                    <a:pt x="2581" y="3134"/>
                    <a:pt x="2414" y="3162"/>
                    <a:pt x="2100" y="3162"/>
                  </a:cubicBezTo>
                  <a:cubicBezTo>
                    <a:pt x="84" y="3162"/>
                    <a:pt x="84" y="3162"/>
                    <a:pt x="84" y="3162"/>
                  </a:cubicBezTo>
                  <a:cubicBezTo>
                    <a:pt x="84" y="3864"/>
                    <a:pt x="84" y="3864"/>
                    <a:pt x="84" y="3864"/>
                  </a:cubicBezTo>
                  <a:cubicBezTo>
                    <a:pt x="2165" y="3864"/>
                    <a:pt x="2165" y="3864"/>
                    <a:pt x="2165" y="3864"/>
                  </a:cubicBezTo>
                  <a:cubicBezTo>
                    <a:pt x="2756" y="3864"/>
                    <a:pt x="2997" y="3827"/>
                    <a:pt x="3191" y="3707"/>
                  </a:cubicBezTo>
                  <a:cubicBezTo>
                    <a:pt x="3505" y="3513"/>
                    <a:pt x="3699" y="3143"/>
                    <a:pt x="3699" y="2727"/>
                  </a:cubicBezTo>
                  <a:cubicBezTo>
                    <a:pt x="3699" y="2385"/>
                    <a:pt x="3579" y="2052"/>
                    <a:pt x="3404" y="1876"/>
                  </a:cubicBezTo>
                  <a:cubicBezTo>
                    <a:pt x="3172" y="1636"/>
                    <a:pt x="2858" y="1553"/>
                    <a:pt x="2275" y="15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3">
              <a:extLst>
                <a:ext uri="{FF2B5EF4-FFF2-40B4-BE49-F238E27FC236}">
                  <a16:creationId xmlns:a16="http://schemas.microsoft.com/office/drawing/2014/main" id="{8098FFA1-D5DA-DC28-1368-2D8CABA706ED}"/>
                </a:ext>
              </a:extLst>
            </p:cNvPr>
            <p:cNvSpPr>
              <a:spLocks noChangeArrowheads="1"/>
            </p:cNvSpPr>
            <p:nvPr/>
          </p:nvSpPr>
          <p:spPr bwMode="auto">
            <a:xfrm>
              <a:off x="1402" y="1637"/>
              <a:ext cx="865" cy="886"/>
            </a:xfrm>
            <a:custGeom>
              <a:avLst/>
              <a:gdLst>
                <a:gd name="T0" fmla="*/ 1915 w 3820"/>
                <a:gd name="T1" fmla="*/ 0 h 3912"/>
                <a:gd name="T2" fmla="*/ 1915 w 3820"/>
                <a:gd name="T3" fmla="*/ 0 h 3912"/>
                <a:gd name="T4" fmla="*/ 592 w 3820"/>
                <a:gd name="T5" fmla="*/ 379 h 3912"/>
                <a:gd name="T6" fmla="*/ 0 w 3820"/>
                <a:gd name="T7" fmla="*/ 1978 h 3912"/>
                <a:gd name="T8" fmla="*/ 343 w 3820"/>
                <a:gd name="T9" fmla="*/ 3236 h 3912"/>
                <a:gd name="T10" fmla="*/ 1970 w 3820"/>
                <a:gd name="T11" fmla="*/ 3911 h 3912"/>
                <a:gd name="T12" fmla="*/ 3218 w 3820"/>
                <a:gd name="T13" fmla="*/ 3559 h 3912"/>
                <a:gd name="T14" fmla="*/ 3819 w 3820"/>
                <a:gd name="T15" fmla="*/ 2015 h 3912"/>
                <a:gd name="T16" fmla="*/ 3450 w 3820"/>
                <a:gd name="T17" fmla="*/ 591 h 3912"/>
                <a:gd name="T18" fmla="*/ 1915 w 3820"/>
                <a:gd name="T19" fmla="*/ 0 h 3912"/>
                <a:gd name="T20" fmla="*/ 1915 w 3820"/>
                <a:gd name="T21" fmla="*/ 3264 h 3912"/>
                <a:gd name="T22" fmla="*/ 1915 w 3820"/>
                <a:gd name="T23" fmla="*/ 3264 h 3912"/>
                <a:gd name="T24" fmla="*/ 906 w 3820"/>
                <a:gd name="T25" fmla="*/ 1951 h 3912"/>
                <a:gd name="T26" fmla="*/ 1091 w 3820"/>
                <a:gd name="T27" fmla="*/ 1045 h 3912"/>
                <a:gd name="T28" fmla="*/ 1915 w 3820"/>
                <a:gd name="T29" fmla="*/ 656 h 3912"/>
                <a:gd name="T30" fmla="*/ 2913 w 3820"/>
                <a:gd name="T31" fmla="*/ 1960 h 3912"/>
                <a:gd name="T32" fmla="*/ 1915 w 3820"/>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0" h="3912">
                  <a:moveTo>
                    <a:pt x="1915" y="0"/>
                  </a:moveTo>
                  <a:lnTo>
                    <a:pt x="1915" y="0"/>
                  </a:lnTo>
                  <a:cubicBezTo>
                    <a:pt x="1369" y="0"/>
                    <a:pt x="888" y="129"/>
                    <a:pt x="592" y="379"/>
                  </a:cubicBezTo>
                  <a:cubicBezTo>
                    <a:pt x="203" y="675"/>
                    <a:pt x="0" y="1239"/>
                    <a:pt x="0" y="1978"/>
                  </a:cubicBezTo>
                  <a:cubicBezTo>
                    <a:pt x="0" y="2496"/>
                    <a:pt x="111" y="2921"/>
                    <a:pt x="343" y="3236"/>
                  </a:cubicBezTo>
                  <a:cubicBezTo>
                    <a:pt x="639" y="3671"/>
                    <a:pt x="1230" y="3911"/>
                    <a:pt x="1970" y="3911"/>
                  </a:cubicBezTo>
                  <a:cubicBezTo>
                    <a:pt x="2488" y="3911"/>
                    <a:pt x="2932" y="3790"/>
                    <a:pt x="3218" y="3559"/>
                  </a:cubicBezTo>
                  <a:cubicBezTo>
                    <a:pt x="3607" y="3245"/>
                    <a:pt x="3819" y="2690"/>
                    <a:pt x="3819" y="2015"/>
                  </a:cubicBezTo>
                  <a:cubicBezTo>
                    <a:pt x="3819" y="1414"/>
                    <a:pt x="3681" y="906"/>
                    <a:pt x="3450" y="591"/>
                  </a:cubicBezTo>
                  <a:cubicBezTo>
                    <a:pt x="3153" y="212"/>
                    <a:pt x="2599" y="0"/>
                    <a:pt x="1915" y="0"/>
                  </a:cubicBezTo>
                  <a:close/>
                  <a:moveTo>
                    <a:pt x="1915" y="3264"/>
                  </a:moveTo>
                  <a:lnTo>
                    <a:pt x="1915" y="3264"/>
                  </a:lnTo>
                  <a:cubicBezTo>
                    <a:pt x="1221" y="3264"/>
                    <a:pt x="906" y="2856"/>
                    <a:pt x="906" y="1951"/>
                  </a:cubicBezTo>
                  <a:cubicBezTo>
                    <a:pt x="906" y="1544"/>
                    <a:pt x="962" y="1229"/>
                    <a:pt x="1091" y="1045"/>
                  </a:cubicBezTo>
                  <a:cubicBezTo>
                    <a:pt x="1249" y="795"/>
                    <a:pt x="1544" y="656"/>
                    <a:pt x="1915" y="656"/>
                  </a:cubicBezTo>
                  <a:cubicBezTo>
                    <a:pt x="2608" y="656"/>
                    <a:pt x="2913" y="1063"/>
                    <a:pt x="2913" y="1960"/>
                  </a:cubicBezTo>
                  <a:cubicBezTo>
                    <a:pt x="2913" y="2856"/>
                    <a:pt x="2599" y="3264"/>
                    <a:pt x="1915"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 name="Freeform 4">
              <a:extLst>
                <a:ext uri="{FF2B5EF4-FFF2-40B4-BE49-F238E27FC236}">
                  <a16:creationId xmlns:a16="http://schemas.microsoft.com/office/drawing/2014/main" id="{623A0BD2-D6AA-4DEF-DF88-90B66108EB81}"/>
                </a:ext>
              </a:extLst>
            </p:cNvPr>
            <p:cNvSpPr>
              <a:spLocks noChangeArrowheads="1"/>
            </p:cNvSpPr>
            <p:nvPr/>
          </p:nvSpPr>
          <p:spPr bwMode="auto">
            <a:xfrm>
              <a:off x="2373" y="1644"/>
              <a:ext cx="779" cy="875"/>
            </a:xfrm>
            <a:custGeom>
              <a:avLst/>
              <a:gdLst>
                <a:gd name="T0" fmla="*/ 1924 w 3441"/>
                <a:gd name="T1" fmla="*/ 0 h 3865"/>
                <a:gd name="T2" fmla="*/ 1924 w 3441"/>
                <a:gd name="T3" fmla="*/ 0 h 3865"/>
                <a:gd name="T4" fmla="*/ 0 w 3441"/>
                <a:gd name="T5" fmla="*/ 0 h 3865"/>
                <a:gd name="T6" fmla="*/ 0 w 3441"/>
                <a:gd name="T7" fmla="*/ 3864 h 3865"/>
                <a:gd name="T8" fmla="*/ 822 w 3441"/>
                <a:gd name="T9" fmla="*/ 3864 h 3865"/>
                <a:gd name="T10" fmla="*/ 822 w 3441"/>
                <a:gd name="T11" fmla="*/ 2514 h 3865"/>
                <a:gd name="T12" fmla="*/ 2136 w 3441"/>
                <a:gd name="T13" fmla="*/ 2514 h 3865"/>
                <a:gd name="T14" fmla="*/ 3015 w 3441"/>
                <a:gd name="T15" fmla="*/ 2265 h 3865"/>
                <a:gd name="T16" fmla="*/ 3440 w 3441"/>
                <a:gd name="T17" fmla="*/ 1257 h 3865"/>
                <a:gd name="T18" fmla="*/ 3097 w 3441"/>
                <a:gd name="T19" fmla="*/ 351 h 3865"/>
                <a:gd name="T20" fmla="*/ 1924 w 3441"/>
                <a:gd name="T21" fmla="*/ 0 h 3865"/>
                <a:gd name="T22" fmla="*/ 2367 w 3441"/>
                <a:gd name="T23" fmla="*/ 1710 h 3865"/>
                <a:gd name="T24" fmla="*/ 2367 w 3441"/>
                <a:gd name="T25" fmla="*/ 1710 h 3865"/>
                <a:gd name="T26" fmla="*/ 1942 w 3441"/>
                <a:gd name="T27" fmla="*/ 1821 h 3865"/>
                <a:gd name="T28" fmla="*/ 822 w 3441"/>
                <a:gd name="T29" fmla="*/ 1821 h 3865"/>
                <a:gd name="T30" fmla="*/ 822 w 3441"/>
                <a:gd name="T31" fmla="*/ 684 h 3865"/>
                <a:gd name="T32" fmla="*/ 1951 w 3441"/>
                <a:gd name="T33" fmla="*/ 684 h 3865"/>
                <a:gd name="T34" fmla="*/ 2256 w 3441"/>
                <a:gd name="T35" fmla="*/ 720 h 3865"/>
                <a:gd name="T36" fmla="*/ 2543 w 3441"/>
                <a:gd name="T37" fmla="*/ 1229 h 3865"/>
                <a:gd name="T38" fmla="*/ 2367 w 3441"/>
                <a:gd name="T39" fmla="*/ 171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41" h="3865">
                  <a:moveTo>
                    <a:pt x="1924" y="0"/>
                  </a:moveTo>
                  <a:lnTo>
                    <a:pt x="1924" y="0"/>
                  </a:lnTo>
                  <a:cubicBezTo>
                    <a:pt x="0" y="0"/>
                    <a:pt x="0" y="0"/>
                    <a:pt x="0" y="0"/>
                  </a:cubicBezTo>
                  <a:cubicBezTo>
                    <a:pt x="0" y="3864"/>
                    <a:pt x="0" y="3864"/>
                    <a:pt x="0" y="3864"/>
                  </a:cubicBezTo>
                  <a:cubicBezTo>
                    <a:pt x="822" y="3864"/>
                    <a:pt x="822" y="3864"/>
                    <a:pt x="822" y="3864"/>
                  </a:cubicBezTo>
                  <a:cubicBezTo>
                    <a:pt x="822" y="2514"/>
                    <a:pt x="822" y="2514"/>
                    <a:pt x="822" y="2514"/>
                  </a:cubicBezTo>
                  <a:cubicBezTo>
                    <a:pt x="2136" y="2514"/>
                    <a:pt x="2136" y="2514"/>
                    <a:pt x="2136" y="2514"/>
                  </a:cubicBezTo>
                  <a:cubicBezTo>
                    <a:pt x="2580" y="2514"/>
                    <a:pt x="2793" y="2459"/>
                    <a:pt x="3015" y="2265"/>
                  </a:cubicBezTo>
                  <a:cubicBezTo>
                    <a:pt x="3283" y="2033"/>
                    <a:pt x="3440" y="1664"/>
                    <a:pt x="3440" y="1257"/>
                  </a:cubicBezTo>
                  <a:cubicBezTo>
                    <a:pt x="3440" y="914"/>
                    <a:pt x="3319" y="591"/>
                    <a:pt x="3097" y="351"/>
                  </a:cubicBezTo>
                  <a:cubicBezTo>
                    <a:pt x="2839" y="64"/>
                    <a:pt x="2608" y="0"/>
                    <a:pt x="1924" y="0"/>
                  </a:cubicBezTo>
                  <a:close/>
                  <a:moveTo>
                    <a:pt x="2367" y="1710"/>
                  </a:moveTo>
                  <a:lnTo>
                    <a:pt x="2367" y="1710"/>
                  </a:lnTo>
                  <a:cubicBezTo>
                    <a:pt x="2284" y="1793"/>
                    <a:pt x="2154" y="1821"/>
                    <a:pt x="1942" y="1821"/>
                  </a:cubicBezTo>
                  <a:cubicBezTo>
                    <a:pt x="822" y="1821"/>
                    <a:pt x="822" y="1821"/>
                    <a:pt x="822" y="1821"/>
                  </a:cubicBezTo>
                  <a:cubicBezTo>
                    <a:pt x="822" y="684"/>
                    <a:pt x="822" y="684"/>
                    <a:pt x="822" y="684"/>
                  </a:cubicBezTo>
                  <a:cubicBezTo>
                    <a:pt x="1951" y="684"/>
                    <a:pt x="1951" y="684"/>
                    <a:pt x="1951" y="684"/>
                  </a:cubicBezTo>
                  <a:cubicBezTo>
                    <a:pt x="2090" y="684"/>
                    <a:pt x="2191" y="703"/>
                    <a:pt x="2256" y="720"/>
                  </a:cubicBezTo>
                  <a:cubicBezTo>
                    <a:pt x="2432" y="785"/>
                    <a:pt x="2543" y="970"/>
                    <a:pt x="2543" y="1229"/>
                  </a:cubicBezTo>
                  <a:cubicBezTo>
                    <a:pt x="2543" y="1442"/>
                    <a:pt x="2478" y="1627"/>
                    <a:pt x="2367" y="1710"/>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 name="Freeform 5">
              <a:extLst>
                <a:ext uri="{FF2B5EF4-FFF2-40B4-BE49-F238E27FC236}">
                  <a16:creationId xmlns:a16="http://schemas.microsoft.com/office/drawing/2014/main" id="{F393DB6D-533F-4D84-52F4-088359F858E7}"/>
                </a:ext>
              </a:extLst>
            </p:cNvPr>
            <p:cNvSpPr>
              <a:spLocks noChangeArrowheads="1"/>
            </p:cNvSpPr>
            <p:nvPr/>
          </p:nvSpPr>
          <p:spPr bwMode="auto">
            <a:xfrm>
              <a:off x="5015" y="1644"/>
              <a:ext cx="838" cy="875"/>
            </a:xfrm>
            <a:custGeom>
              <a:avLst/>
              <a:gdLst>
                <a:gd name="T0" fmla="*/ 3403 w 3701"/>
                <a:gd name="T1" fmla="*/ 1876 h 3865"/>
                <a:gd name="T2" fmla="*/ 3403 w 3701"/>
                <a:gd name="T3" fmla="*/ 1876 h 3865"/>
                <a:gd name="T4" fmla="*/ 2285 w 3701"/>
                <a:gd name="T5" fmla="*/ 1553 h 3865"/>
                <a:gd name="T6" fmla="*/ 1647 w 3701"/>
                <a:gd name="T7" fmla="*/ 1553 h 3865"/>
                <a:gd name="T8" fmla="*/ 1037 w 3701"/>
                <a:gd name="T9" fmla="*/ 1488 h 3865"/>
                <a:gd name="T10" fmla="*/ 815 w 3701"/>
                <a:gd name="T11" fmla="*/ 1119 h 3865"/>
                <a:gd name="T12" fmla="*/ 1082 w 3701"/>
                <a:gd name="T13" fmla="*/ 730 h 3865"/>
                <a:gd name="T14" fmla="*/ 1721 w 3701"/>
                <a:gd name="T15" fmla="*/ 703 h 3865"/>
                <a:gd name="T16" fmla="*/ 3588 w 3701"/>
                <a:gd name="T17" fmla="*/ 703 h 3865"/>
                <a:gd name="T18" fmla="*/ 3588 w 3701"/>
                <a:gd name="T19" fmla="*/ 0 h 3865"/>
                <a:gd name="T20" fmla="*/ 1535 w 3701"/>
                <a:gd name="T21" fmla="*/ 0 h 3865"/>
                <a:gd name="T22" fmla="*/ 685 w 3701"/>
                <a:gd name="T23" fmla="*/ 82 h 3865"/>
                <a:gd name="T24" fmla="*/ 0 w 3701"/>
                <a:gd name="T25" fmla="*/ 1136 h 3865"/>
                <a:gd name="T26" fmla="*/ 371 w 3701"/>
                <a:gd name="T27" fmla="*/ 1997 h 3865"/>
                <a:gd name="T28" fmla="*/ 1360 w 3701"/>
                <a:gd name="T29" fmla="*/ 2255 h 3865"/>
                <a:gd name="T30" fmla="*/ 2202 w 3701"/>
                <a:gd name="T31" fmla="*/ 2255 h 3865"/>
                <a:gd name="T32" fmla="*/ 2626 w 3701"/>
                <a:gd name="T33" fmla="*/ 2320 h 3865"/>
                <a:gd name="T34" fmla="*/ 2876 w 3701"/>
                <a:gd name="T35" fmla="*/ 2727 h 3865"/>
                <a:gd name="T36" fmla="*/ 2682 w 3701"/>
                <a:gd name="T37" fmla="*/ 3069 h 3865"/>
                <a:gd name="T38" fmla="*/ 2100 w 3701"/>
                <a:gd name="T39" fmla="*/ 3162 h 3865"/>
                <a:gd name="T40" fmla="*/ 84 w 3701"/>
                <a:gd name="T41" fmla="*/ 3162 h 3865"/>
                <a:gd name="T42" fmla="*/ 84 w 3701"/>
                <a:gd name="T43" fmla="*/ 3864 h 3865"/>
                <a:gd name="T44" fmla="*/ 2174 w 3701"/>
                <a:gd name="T45" fmla="*/ 3864 h 3865"/>
                <a:gd name="T46" fmla="*/ 3200 w 3701"/>
                <a:gd name="T47" fmla="*/ 3707 h 3865"/>
                <a:gd name="T48" fmla="*/ 3700 w 3701"/>
                <a:gd name="T49" fmla="*/ 2727 h 3865"/>
                <a:gd name="T50" fmla="*/ 3403 w 3701"/>
                <a:gd name="T51" fmla="*/ 1876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01" h="3865">
                  <a:moveTo>
                    <a:pt x="3403" y="1876"/>
                  </a:moveTo>
                  <a:lnTo>
                    <a:pt x="3403" y="1876"/>
                  </a:lnTo>
                  <a:cubicBezTo>
                    <a:pt x="3172" y="1636"/>
                    <a:pt x="2857" y="1553"/>
                    <a:pt x="2285" y="1553"/>
                  </a:cubicBezTo>
                  <a:cubicBezTo>
                    <a:pt x="1647" y="1553"/>
                    <a:pt x="1647" y="1553"/>
                    <a:pt x="1647" y="1553"/>
                  </a:cubicBezTo>
                  <a:cubicBezTo>
                    <a:pt x="1369" y="1553"/>
                    <a:pt x="1156" y="1535"/>
                    <a:pt x="1037" y="1488"/>
                  </a:cubicBezTo>
                  <a:cubicBezTo>
                    <a:pt x="897" y="1423"/>
                    <a:pt x="815" y="1294"/>
                    <a:pt x="815" y="1119"/>
                  </a:cubicBezTo>
                  <a:cubicBezTo>
                    <a:pt x="815" y="914"/>
                    <a:pt x="916" y="776"/>
                    <a:pt x="1082" y="730"/>
                  </a:cubicBezTo>
                  <a:cubicBezTo>
                    <a:pt x="1203" y="703"/>
                    <a:pt x="1350" y="703"/>
                    <a:pt x="1721" y="703"/>
                  </a:cubicBezTo>
                  <a:cubicBezTo>
                    <a:pt x="3588" y="703"/>
                    <a:pt x="3588" y="703"/>
                    <a:pt x="3588" y="703"/>
                  </a:cubicBezTo>
                  <a:cubicBezTo>
                    <a:pt x="3588" y="0"/>
                    <a:pt x="3588" y="0"/>
                    <a:pt x="3588" y="0"/>
                  </a:cubicBezTo>
                  <a:cubicBezTo>
                    <a:pt x="1535" y="0"/>
                    <a:pt x="1535" y="0"/>
                    <a:pt x="1535" y="0"/>
                  </a:cubicBezTo>
                  <a:cubicBezTo>
                    <a:pt x="1073" y="0"/>
                    <a:pt x="860" y="9"/>
                    <a:pt x="685" y="82"/>
                  </a:cubicBezTo>
                  <a:cubicBezTo>
                    <a:pt x="278" y="222"/>
                    <a:pt x="0" y="638"/>
                    <a:pt x="0" y="1136"/>
                  </a:cubicBezTo>
                  <a:cubicBezTo>
                    <a:pt x="0" y="1479"/>
                    <a:pt x="140" y="1784"/>
                    <a:pt x="371" y="1997"/>
                  </a:cubicBezTo>
                  <a:cubicBezTo>
                    <a:pt x="583" y="2172"/>
                    <a:pt x="888" y="2255"/>
                    <a:pt x="1360" y="2255"/>
                  </a:cubicBezTo>
                  <a:cubicBezTo>
                    <a:pt x="2202" y="2255"/>
                    <a:pt x="2202" y="2255"/>
                    <a:pt x="2202" y="2255"/>
                  </a:cubicBezTo>
                  <a:cubicBezTo>
                    <a:pt x="2387" y="2255"/>
                    <a:pt x="2544" y="2274"/>
                    <a:pt x="2626" y="2320"/>
                  </a:cubicBezTo>
                  <a:cubicBezTo>
                    <a:pt x="2784" y="2404"/>
                    <a:pt x="2876" y="2542"/>
                    <a:pt x="2876" y="2727"/>
                  </a:cubicBezTo>
                  <a:cubicBezTo>
                    <a:pt x="2876" y="2875"/>
                    <a:pt x="2812" y="2986"/>
                    <a:pt x="2682" y="3069"/>
                  </a:cubicBezTo>
                  <a:cubicBezTo>
                    <a:pt x="2590" y="3134"/>
                    <a:pt x="2414" y="3162"/>
                    <a:pt x="2100" y="3162"/>
                  </a:cubicBezTo>
                  <a:cubicBezTo>
                    <a:pt x="84" y="3162"/>
                    <a:pt x="84" y="3162"/>
                    <a:pt x="84" y="3162"/>
                  </a:cubicBezTo>
                  <a:cubicBezTo>
                    <a:pt x="84" y="3864"/>
                    <a:pt x="84" y="3864"/>
                    <a:pt x="84" y="3864"/>
                  </a:cubicBezTo>
                  <a:cubicBezTo>
                    <a:pt x="2174" y="3864"/>
                    <a:pt x="2174" y="3864"/>
                    <a:pt x="2174" y="3864"/>
                  </a:cubicBezTo>
                  <a:cubicBezTo>
                    <a:pt x="2756" y="3864"/>
                    <a:pt x="3006" y="3827"/>
                    <a:pt x="3200" y="3707"/>
                  </a:cubicBezTo>
                  <a:cubicBezTo>
                    <a:pt x="3506" y="3513"/>
                    <a:pt x="3700" y="3143"/>
                    <a:pt x="3700" y="2727"/>
                  </a:cubicBezTo>
                  <a:cubicBezTo>
                    <a:pt x="3700" y="2385"/>
                    <a:pt x="3579" y="2052"/>
                    <a:pt x="3403" y="187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5" name="Freeform 6">
              <a:extLst>
                <a:ext uri="{FF2B5EF4-FFF2-40B4-BE49-F238E27FC236}">
                  <a16:creationId xmlns:a16="http://schemas.microsoft.com/office/drawing/2014/main" id="{9C3C3EFA-D251-B5D7-C4AE-BB186602C7B0}"/>
                </a:ext>
              </a:extLst>
            </p:cNvPr>
            <p:cNvSpPr>
              <a:spLocks noChangeArrowheads="1"/>
            </p:cNvSpPr>
            <p:nvPr/>
          </p:nvSpPr>
          <p:spPr bwMode="auto">
            <a:xfrm>
              <a:off x="3262" y="1644"/>
              <a:ext cx="710" cy="875"/>
            </a:xfrm>
            <a:custGeom>
              <a:avLst/>
              <a:gdLst>
                <a:gd name="T0" fmla="*/ 2312 w 3136"/>
                <a:gd name="T1" fmla="*/ 1580 h 3865"/>
                <a:gd name="T2" fmla="*/ 823 w 3136"/>
                <a:gd name="T3" fmla="*/ 1580 h 3865"/>
                <a:gd name="T4" fmla="*/ 823 w 3136"/>
                <a:gd name="T5" fmla="*/ 0 h 3865"/>
                <a:gd name="T6" fmla="*/ 0 w 3136"/>
                <a:gd name="T7" fmla="*/ 0 h 3865"/>
                <a:gd name="T8" fmla="*/ 0 w 3136"/>
                <a:gd name="T9" fmla="*/ 3864 h 3865"/>
                <a:gd name="T10" fmla="*/ 823 w 3136"/>
                <a:gd name="T11" fmla="*/ 3864 h 3865"/>
                <a:gd name="T12" fmla="*/ 823 w 3136"/>
                <a:gd name="T13" fmla="*/ 2274 h 3865"/>
                <a:gd name="T14" fmla="*/ 2312 w 3136"/>
                <a:gd name="T15" fmla="*/ 2274 h 3865"/>
                <a:gd name="T16" fmla="*/ 2312 w 3136"/>
                <a:gd name="T17" fmla="*/ 3864 h 3865"/>
                <a:gd name="T18" fmla="*/ 3135 w 3136"/>
                <a:gd name="T19" fmla="*/ 3864 h 3865"/>
                <a:gd name="T20" fmla="*/ 3135 w 3136"/>
                <a:gd name="T21" fmla="*/ 0 h 3865"/>
                <a:gd name="T22" fmla="*/ 2312 w 3136"/>
                <a:gd name="T23" fmla="*/ 0 h 3865"/>
                <a:gd name="T24" fmla="*/ 2312 w 3136"/>
                <a:gd name="T25" fmla="*/ 1580 h 3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6" h="3865">
                  <a:moveTo>
                    <a:pt x="2312" y="1580"/>
                  </a:moveTo>
                  <a:lnTo>
                    <a:pt x="823" y="1580"/>
                  </a:lnTo>
                  <a:lnTo>
                    <a:pt x="823" y="0"/>
                  </a:lnTo>
                  <a:lnTo>
                    <a:pt x="0" y="0"/>
                  </a:lnTo>
                  <a:lnTo>
                    <a:pt x="0" y="3864"/>
                  </a:lnTo>
                  <a:lnTo>
                    <a:pt x="823" y="3864"/>
                  </a:lnTo>
                  <a:lnTo>
                    <a:pt x="823" y="2274"/>
                  </a:lnTo>
                  <a:lnTo>
                    <a:pt x="2312" y="2274"/>
                  </a:lnTo>
                  <a:lnTo>
                    <a:pt x="2312" y="3864"/>
                  </a:lnTo>
                  <a:lnTo>
                    <a:pt x="3135" y="3864"/>
                  </a:lnTo>
                  <a:lnTo>
                    <a:pt x="3135" y="0"/>
                  </a:lnTo>
                  <a:lnTo>
                    <a:pt x="2312" y="0"/>
                  </a:lnTo>
                  <a:lnTo>
                    <a:pt x="2312" y="1580"/>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6" name="Freeform 7">
              <a:extLst>
                <a:ext uri="{FF2B5EF4-FFF2-40B4-BE49-F238E27FC236}">
                  <a16:creationId xmlns:a16="http://schemas.microsoft.com/office/drawing/2014/main" id="{E6E0FFBB-C89C-920A-67A0-C4BD6A6F7F5E}"/>
                </a:ext>
              </a:extLst>
            </p:cNvPr>
            <p:cNvSpPr>
              <a:spLocks noChangeArrowheads="1"/>
            </p:cNvSpPr>
            <p:nvPr/>
          </p:nvSpPr>
          <p:spPr bwMode="auto">
            <a:xfrm>
              <a:off x="4080" y="1637"/>
              <a:ext cx="865" cy="886"/>
            </a:xfrm>
            <a:custGeom>
              <a:avLst/>
              <a:gdLst>
                <a:gd name="T0" fmla="*/ 1914 w 3821"/>
                <a:gd name="T1" fmla="*/ 0 h 3912"/>
                <a:gd name="T2" fmla="*/ 1914 w 3821"/>
                <a:gd name="T3" fmla="*/ 0 h 3912"/>
                <a:gd name="T4" fmla="*/ 592 w 3821"/>
                <a:gd name="T5" fmla="*/ 379 h 3912"/>
                <a:gd name="T6" fmla="*/ 0 w 3821"/>
                <a:gd name="T7" fmla="*/ 1978 h 3912"/>
                <a:gd name="T8" fmla="*/ 342 w 3821"/>
                <a:gd name="T9" fmla="*/ 3236 h 3912"/>
                <a:gd name="T10" fmla="*/ 1970 w 3821"/>
                <a:gd name="T11" fmla="*/ 3911 h 3912"/>
                <a:gd name="T12" fmla="*/ 3218 w 3821"/>
                <a:gd name="T13" fmla="*/ 3559 h 3912"/>
                <a:gd name="T14" fmla="*/ 3820 w 3821"/>
                <a:gd name="T15" fmla="*/ 2015 h 3912"/>
                <a:gd name="T16" fmla="*/ 3449 w 3821"/>
                <a:gd name="T17" fmla="*/ 591 h 3912"/>
                <a:gd name="T18" fmla="*/ 1914 w 3821"/>
                <a:gd name="T19" fmla="*/ 0 h 3912"/>
                <a:gd name="T20" fmla="*/ 1914 w 3821"/>
                <a:gd name="T21" fmla="*/ 3264 h 3912"/>
                <a:gd name="T22" fmla="*/ 1914 w 3821"/>
                <a:gd name="T23" fmla="*/ 3264 h 3912"/>
                <a:gd name="T24" fmla="*/ 907 w 3821"/>
                <a:gd name="T25" fmla="*/ 1951 h 3912"/>
                <a:gd name="T26" fmla="*/ 1092 w 3821"/>
                <a:gd name="T27" fmla="*/ 1045 h 3912"/>
                <a:gd name="T28" fmla="*/ 1914 w 3821"/>
                <a:gd name="T29" fmla="*/ 656 h 3912"/>
                <a:gd name="T30" fmla="*/ 2913 w 3821"/>
                <a:gd name="T31" fmla="*/ 1960 h 3912"/>
                <a:gd name="T32" fmla="*/ 1914 w 3821"/>
                <a:gd name="T33" fmla="*/ 3264 h 3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21" h="3912">
                  <a:moveTo>
                    <a:pt x="1914" y="0"/>
                  </a:moveTo>
                  <a:lnTo>
                    <a:pt x="1914" y="0"/>
                  </a:lnTo>
                  <a:cubicBezTo>
                    <a:pt x="1369" y="0"/>
                    <a:pt x="888" y="129"/>
                    <a:pt x="592" y="379"/>
                  </a:cubicBezTo>
                  <a:cubicBezTo>
                    <a:pt x="204" y="675"/>
                    <a:pt x="0" y="1239"/>
                    <a:pt x="0" y="1978"/>
                  </a:cubicBezTo>
                  <a:cubicBezTo>
                    <a:pt x="0" y="2496"/>
                    <a:pt x="111" y="2921"/>
                    <a:pt x="342" y="3236"/>
                  </a:cubicBezTo>
                  <a:cubicBezTo>
                    <a:pt x="638" y="3671"/>
                    <a:pt x="1230" y="3911"/>
                    <a:pt x="1970" y="3911"/>
                  </a:cubicBezTo>
                  <a:cubicBezTo>
                    <a:pt x="2488" y="3911"/>
                    <a:pt x="2932" y="3790"/>
                    <a:pt x="3218" y="3559"/>
                  </a:cubicBezTo>
                  <a:cubicBezTo>
                    <a:pt x="3598" y="3245"/>
                    <a:pt x="3820" y="2690"/>
                    <a:pt x="3820" y="2015"/>
                  </a:cubicBezTo>
                  <a:cubicBezTo>
                    <a:pt x="3820" y="1414"/>
                    <a:pt x="3680" y="906"/>
                    <a:pt x="3449" y="591"/>
                  </a:cubicBezTo>
                  <a:cubicBezTo>
                    <a:pt x="3154" y="212"/>
                    <a:pt x="2599" y="0"/>
                    <a:pt x="1914" y="0"/>
                  </a:cubicBezTo>
                  <a:close/>
                  <a:moveTo>
                    <a:pt x="1914" y="3264"/>
                  </a:moveTo>
                  <a:lnTo>
                    <a:pt x="1914" y="3264"/>
                  </a:lnTo>
                  <a:cubicBezTo>
                    <a:pt x="1221" y="3264"/>
                    <a:pt x="907" y="2856"/>
                    <a:pt x="907" y="1951"/>
                  </a:cubicBezTo>
                  <a:cubicBezTo>
                    <a:pt x="907" y="1544"/>
                    <a:pt x="962" y="1229"/>
                    <a:pt x="1092" y="1045"/>
                  </a:cubicBezTo>
                  <a:cubicBezTo>
                    <a:pt x="1239" y="795"/>
                    <a:pt x="1535" y="656"/>
                    <a:pt x="1914" y="656"/>
                  </a:cubicBezTo>
                  <a:cubicBezTo>
                    <a:pt x="2608" y="656"/>
                    <a:pt x="2913" y="1063"/>
                    <a:pt x="2913" y="1960"/>
                  </a:cubicBezTo>
                  <a:cubicBezTo>
                    <a:pt x="2913" y="2856"/>
                    <a:pt x="2599" y="3264"/>
                    <a:pt x="1914" y="326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7" name="Slide Number Placeholder 2">
            <a:extLst>
              <a:ext uri="{FF2B5EF4-FFF2-40B4-BE49-F238E27FC236}">
                <a16:creationId xmlns:a16="http://schemas.microsoft.com/office/drawing/2014/main" id="{A845550C-1F59-111C-D56D-5C9FBD10E361}"/>
              </a:ext>
            </a:extLst>
          </p:cNvPr>
          <p:cNvSpPr>
            <a:spLocks noGrp="1"/>
          </p:cNvSpPr>
          <p:nvPr>
            <p:ph type="sldNum" sz="quarter" idx="4"/>
          </p:nvPr>
        </p:nvSpPr>
        <p:spPr>
          <a:xfrm>
            <a:off x="72148" y="6511037"/>
            <a:ext cx="407278" cy="200480"/>
          </a:xfrm>
          <a:prstGeom prst="rect">
            <a:avLst/>
          </a:prstGeom>
        </p:spPr>
        <p:txBody>
          <a:bodyPr vert="horz" lIns="91440" tIns="45720" rIns="91440" bIns="45720" rtlCol="0" anchor="ctr"/>
          <a:lstStyle>
            <a:lvl1pPr algn="r">
              <a:defRPr sz="900">
                <a:solidFill>
                  <a:schemeClr val="bg1"/>
                </a:solidFill>
              </a:defRPr>
            </a:lvl1pPr>
          </a:lstStyle>
          <a:p>
            <a:fld id="{ED5C28BC-F05B-4346-8A9C-1D5049EC67B9}" type="slidenum">
              <a:rPr lang="en-US" smtClean="0"/>
              <a:pPr/>
              <a:t>‹N›</a:t>
            </a:fld>
            <a:endParaRPr lang="en-US"/>
          </a:p>
        </p:txBody>
      </p:sp>
    </p:spTree>
    <p:extLst>
      <p:ext uri="{BB962C8B-B14F-4D97-AF65-F5344CB8AC3E}">
        <p14:creationId xmlns:p14="http://schemas.microsoft.com/office/powerpoint/2010/main" val="3893703645"/>
      </p:ext>
    </p:extLst>
  </p:cSld>
  <p:clrMapOvr>
    <a:masterClrMapping/>
  </p:clrMapOvr>
  <p:extLst>
    <p:ext uri="{DCECCB84-F9BA-43D5-87BE-67443E8EF086}">
      <p15:sldGuideLst xmlns:p15="http://schemas.microsoft.com/office/powerpoint/2012/main">
        <p15:guide id="10" orient="horz" pos="300">
          <p15:clr>
            <a:srgbClr val="FBAE40"/>
          </p15:clr>
        </p15:guide>
        <p15:guide id="11" orient="horz" pos="2160">
          <p15:clr>
            <a:srgbClr val="FBAE40"/>
          </p15:clr>
        </p15:guide>
        <p15:guide id="12" orient="horz" pos="3974">
          <p15:clr>
            <a:srgbClr val="FBAE40"/>
          </p15:clr>
        </p15:guide>
        <p15:guide id="13" pos="302">
          <p15:clr>
            <a:srgbClr val="FBAE40"/>
          </p15:clr>
        </p15:guide>
        <p15:guide id="14" pos="7378">
          <p15:clr>
            <a:srgbClr val="FBAE40"/>
          </p15:clr>
        </p15:guide>
        <p15:guide id="15" orient="horz" pos="343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theme" Target="../theme/theme2.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8"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theme" Target="../theme/theme3.xml"/><Relationship Id="rId8"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34" Type="http://schemas.openxmlformats.org/officeDocument/2006/relationships/slideLayout" Target="../slideLayouts/slideLayout130.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slideLayout" Target="../slideLayouts/slideLayout129.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36" Type="http://schemas.openxmlformats.org/officeDocument/2006/relationships/theme" Target="../theme/theme4.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35" Type="http://schemas.openxmlformats.org/officeDocument/2006/relationships/slideLayout" Target="../slideLayouts/slideLayout131.xml"/><Relationship Id="rId8" Type="http://schemas.openxmlformats.org/officeDocument/2006/relationships/slideLayout" Target="../slideLayouts/slideLayout10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34" Type="http://schemas.openxmlformats.org/officeDocument/2006/relationships/theme" Target="../theme/theme5.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slideLayout" Target="../slideLayouts/slideLayout164.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29" Type="http://schemas.openxmlformats.org/officeDocument/2006/relationships/slideLayout" Target="../slideLayouts/slideLayout160.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slideLayout" Target="../slideLayouts/slideLayout163.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31" Type="http://schemas.openxmlformats.org/officeDocument/2006/relationships/slideLayout" Target="../slideLayouts/slideLayout162.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8" Type="http://schemas.openxmlformats.org/officeDocument/2006/relationships/slideLayout" Target="../slideLayouts/slideLayout1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26" Type="http://schemas.openxmlformats.org/officeDocument/2006/relationships/slideLayout" Target="../slideLayouts/slideLayout190.xml"/><Relationship Id="rId3" Type="http://schemas.openxmlformats.org/officeDocument/2006/relationships/slideLayout" Target="../slideLayouts/slideLayout167.xml"/><Relationship Id="rId21" Type="http://schemas.openxmlformats.org/officeDocument/2006/relationships/slideLayout" Target="../slideLayouts/slideLayout185.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5" Type="http://schemas.openxmlformats.org/officeDocument/2006/relationships/slideLayout" Target="../slideLayouts/slideLayout189.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20" Type="http://schemas.openxmlformats.org/officeDocument/2006/relationships/slideLayout" Target="../slideLayouts/slideLayout184.xml"/><Relationship Id="rId29" Type="http://schemas.openxmlformats.org/officeDocument/2006/relationships/slideLayout" Target="../slideLayouts/slideLayout193.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24" Type="http://schemas.openxmlformats.org/officeDocument/2006/relationships/slideLayout" Target="../slideLayouts/slideLayout188.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23" Type="http://schemas.openxmlformats.org/officeDocument/2006/relationships/slideLayout" Target="../slideLayouts/slideLayout187.xml"/><Relationship Id="rId28" Type="http://schemas.openxmlformats.org/officeDocument/2006/relationships/slideLayout" Target="../slideLayouts/slideLayout192.xml"/><Relationship Id="rId10" Type="http://schemas.openxmlformats.org/officeDocument/2006/relationships/slideLayout" Target="../slideLayouts/slideLayout174.xml"/><Relationship Id="rId19" Type="http://schemas.openxmlformats.org/officeDocument/2006/relationships/slideLayout" Target="../slideLayouts/slideLayout183.xml"/><Relationship Id="rId31" Type="http://schemas.openxmlformats.org/officeDocument/2006/relationships/theme" Target="../theme/theme6.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 Id="rId22" Type="http://schemas.openxmlformats.org/officeDocument/2006/relationships/slideLayout" Target="../slideLayouts/slideLayout186.xml"/><Relationship Id="rId27" Type="http://schemas.openxmlformats.org/officeDocument/2006/relationships/slideLayout" Target="../slideLayouts/slideLayout191.xml"/><Relationship Id="rId30" Type="http://schemas.openxmlformats.org/officeDocument/2006/relationships/slideLayout" Target="../slideLayouts/slideLayout194.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26" Type="http://schemas.openxmlformats.org/officeDocument/2006/relationships/slideLayout" Target="../slideLayouts/slideLayout220.xml"/><Relationship Id="rId3" Type="http://schemas.openxmlformats.org/officeDocument/2006/relationships/slideLayout" Target="../slideLayouts/slideLayout197.xml"/><Relationship Id="rId21" Type="http://schemas.openxmlformats.org/officeDocument/2006/relationships/slideLayout" Target="../slideLayouts/slideLayout215.xml"/><Relationship Id="rId34" Type="http://schemas.openxmlformats.org/officeDocument/2006/relationships/slideLayout" Target="../slideLayouts/slideLayout228.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5" Type="http://schemas.openxmlformats.org/officeDocument/2006/relationships/slideLayout" Target="../slideLayouts/slideLayout219.xml"/><Relationship Id="rId33" Type="http://schemas.openxmlformats.org/officeDocument/2006/relationships/slideLayout" Target="../slideLayouts/slideLayout227.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20" Type="http://schemas.openxmlformats.org/officeDocument/2006/relationships/slideLayout" Target="../slideLayouts/slideLayout214.xml"/><Relationship Id="rId29" Type="http://schemas.openxmlformats.org/officeDocument/2006/relationships/slideLayout" Target="../slideLayouts/slideLayout223.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24" Type="http://schemas.openxmlformats.org/officeDocument/2006/relationships/slideLayout" Target="../slideLayouts/slideLayout218.xml"/><Relationship Id="rId32" Type="http://schemas.openxmlformats.org/officeDocument/2006/relationships/slideLayout" Target="../slideLayouts/slideLayout226.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23" Type="http://schemas.openxmlformats.org/officeDocument/2006/relationships/slideLayout" Target="../slideLayouts/slideLayout217.xml"/><Relationship Id="rId28" Type="http://schemas.openxmlformats.org/officeDocument/2006/relationships/slideLayout" Target="../slideLayouts/slideLayout222.xml"/><Relationship Id="rId36" Type="http://schemas.openxmlformats.org/officeDocument/2006/relationships/theme" Target="../theme/theme7.xml"/><Relationship Id="rId10" Type="http://schemas.openxmlformats.org/officeDocument/2006/relationships/slideLayout" Target="../slideLayouts/slideLayout204.xml"/><Relationship Id="rId19" Type="http://schemas.openxmlformats.org/officeDocument/2006/relationships/slideLayout" Target="../slideLayouts/slideLayout213.xml"/><Relationship Id="rId31" Type="http://schemas.openxmlformats.org/officeDocument/2006/relationships/slideLayout" Target="../slideLayouts/slideLayout225.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 Id="rId22" Type="http://schemas.openxmlformats.org/officeDocument/2006/relationships/slideLayout" Target="../slideLayouts/slideLayout216.xml"/><Relationship Id="rId27" Type="http://schemas.openxmlformats.org/officeDocument/2006/relationships/slideLayout" Target="../slideLayouts/slideLayout221.xml"/><Relationship Id="rId30" Type="http://schemas.openxmlformats.org/officeDocument/2006/relationships/slideLayout" Target="../slideLayouts/slideLayout224.xml"/><Relationship Id="rId35" Type="http://schemas.openxmlformats.org/officeDocument/2006/relationships/slideLayout" Target="../slideLayouts/slideLayout229.xml"/><Relationship Id="rId8" Type="http://schemas.openxmlformats.org/officeDocument/2006/relationships/slideLayout" Target="../slideLayouts/slideLayout2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B8A057-617D-D61B-F814-D0292F567634}"/>
              </a:ext>
            </a:extLst>
          </p:cNvPr>
          <p:cNvSpPr>
            <a:spLocks noGrp="1"/>
          </p:cNvSpPr>
          <p:nvPr>
            <p:ph type="title"/>
          </p:nvPr>
        </p:nvSpPr>
        <p:spPr>
          <a:xfrm>
            <a:off x="457199" y="466676"/>
            <a:ext cx="11277601" cy="446084"/>
          </a:xfrm>
          <a:prstGeom prst="rect">
            <a:avLst/>
          </a:prstGeom>
        </p:spPr>
        <p:txBody>
          <a:bodyPr vert="horz" lIns="0" tIns="0" rIns="0" bIns="0" rtlCol="0" anchor="t">
            <a:spAutoFit/>
          </a:bodyPr>
          <a:lstStyle/>
          <a:p>
            <a:r>
              <a:rPr lang="it-IT"/>
              <a:t>Fare clic per modificare lo stile del titolo dello schema</a:t>
            </a:r>
            <a:endParaRPr lang="en-US"/>
          </a:p>
        </p:txBody>
      </p:sp>
      <p:sp>
        <p:nvSpPr>
          <p:cNvPr id="3" name="Text Placeholder 2">
            <a:extLst>
              <a:ext uri="{FF2B5EF4-FFF2-40B4-BE49-F238E27FC236}">
                <a16:creationId xmlns:a16="http://schemas.microsoft.com/office/drawing/2014/main" id="{B22819ED-E0B3-6AB6-7C7F-AAAE0F8ABFB8}"/>
              </a:ext>
            </a:extLst>
          </p:cNvPr>
          <p:cNvSpPr>
            <a:spLocks noGrp="1"/>
          </p:cNvSpPr>
          <p:nvPr>
            <p:ph type="body" idx="1"/>
          </p:nvPr>
        </p:nvSpPr>
        <p:spPr>
          <a:xfrm>
            <a:off x="457199" y="1600200"/>
            <a:ext cx="11277601" cy="4576763"/>
          </a:xfrm>
          <a:prstGeom prst="rect">
            <a:avLst/>
          </a:prstGeom>
        </p:spPr>
        <p:txBody>
          <a:bodyPr vert="horz" lIns="0" tIns="0" rIns="0" bIns="0" rtlCol="0">
            <a:no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Footer Placeholder 4">
            <a:extLst>
              <a:ext uri="{FF2B5EF4-FFF2-40B4-BE49-F238E27FC236}">
                <a16:creationId xmlns:a16="http://schemas.microsoft.com/office/drawing/2014/main" id="{FF9B336A-67C0-DB28-9CA9-34F1FE70EF81}"/>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endParaRPr lang="en-US"/>
          </a:p>
        </p:txBody>
      </p:sp>
      <p:sp>
        <p:nvSpPr>
          <p:cNvPr id="7" name="Slide Number Placeholder 5">
            <a:extLst>
              <a:ext uri="{FF2B5EF4-FFF2-40B4-BE49-F238E27FC236}">
                <a16:creationId xmlns:a16="http://schemas.microsoft.com/office/drawing/2014/main" id="{B963FED8-2524-14E4-C8FD-BA5B69740397}"/>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C1FF6DA9-008F-8B48-92A6-B652298478BF}" type="slidenum">
              <a:rPr lang="en-US" smtClean="0"/>
              <a:t>‹N›</a:t>
            </a:fld>
            <a:endParaRPr lang="en-US"/>
          </a:p>
        </p:txBody>
      </p:sp>
    </p:spTree>
    <p:extLst>
      <p:ext uri="{BB962C8B-B14F-4D97-AF65-F5344CB8AC3E}">
        <p14:creationId xmlns:p14="http://schemas.microsoft.com/office/powerpoint/2010/main" val="32373758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914400" rtl="0" eaLnBrk="1" latinLnBrk="0" hangingPunct="1">
        <a:lnSpc>
          <a:spcPct val="90000"/>
        </a:lnSpc>
        <a:spcBef>
          <a:spcPct val="0"/>
        </a:spcBef>
        <a:buNone/>
        <a:defRPr sz="3200" b="1" kern="1200" spc="-50" baseline="0">
          <a:solidFill>
            <a:schemeClr val="tx2"/>
          </a:solidFill>
          <a:latin typeface="Aptos" panose="020B0004020202020204" pitchFamily="34" charset="0"/>
          <a:ea typeface="+mj-ea"/>
          <a:cs typeface="+mj-cs"/>
        </a:defRPr>
      </a:lvl1pPr>
    </p:titleStyle>
    <p:bodyStyle>
      <a:lvl1pPr marL="228600" indent="-182880" algn="l" defTabSz="914400" rtl="0" eaLnBrk="1" latinLnBrk="0" hangingPunct="1">
        <a:lnSpc>
          <a:spcPct val="100000"/>
        </a:lnSpc>
        <a:spcBef>
          <a:spcPts val="1800"/>
        </a:spcBef>
        <a:buClr>
          <a:schemeClr val="tx2"/>
        </a:buClr>
        <a:buFont typeface="Arial" panose="020B0604020202020204" pitchFamily="34" charset="0"/>
        <a:buChar char="•"/>
        <a:defRPr sz="1800" kern="1200">
          <a:solidFill>
            <a:schemeClr val="tx1"/>
          </a:solidFill>
          <a:latin typeface="Aptos" panose="020B0004020202020204" pitchFamily="34" charset="0"/>
          <a:ea typeface="+mn-ea"/>
          <a:cs typeface="+mn-cs"/>
        </a:defRPr>
      </a:lvl1pPr>
      <a:lvl2pPr marL="685800" indent="-182880" algn="l" defTabSz="914400" rtl="0" eaLnBrk="1" latinLnBrk="0" hangingPunct="1">
        <a:lnSpc>
          <a:spcPct val="100000"/>
        </a:lnSpc>
        <a:spcBef>
          <a:spcPts val="600"/>
        </a:spcBef>
        <a:buClr>
          <a:schemeClr val="tx2"/>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1143000" indent="-182880" algn="l" defTabSz="914400" rtl="0" eaLnBrk="1" latinLnBrk="0" hangingPunct="1">
        <a:lnSpc>
          <a:spcPct val="100000"/>
        </a:lnSpc>
        <a:spcBef>
          <a:spcPts val="600"/>
        </a:spcBef>
        <a:buClr>
          <a:schemeClr val="tx2"/>
        </a:buClr>
        <a:buSzPct val="100000"/>
        <a:buFont typeface="Arial" panose="020B0604020202020204" pitchFamily="34" charset="0"/>
        <a:buChar char="•"/>
        <a:defRPr sz="1600" kern="1200">
          <a:solidFill>
            <a:schemeClr val="tx1"/>
          </a:solidFill>
          <a:latin typeface="Aptos" panose="020B0004020202020204" pitchFamily="34" charset="0"/>
          <a:ea typeface="+mn-ea"/>
          <a:cs typeface="+mn-cs"/>
        </a:defRPr>
      </a:lvl3pPr>
      <a:lvl4pPr marL="1600200" indent="-182880" algn="l" defTabSz="914400" rtl="0" eaLnBrk="1" latinLnBrk="0" hangingPunct="1">
        <a:lnSpc>
          <a:spcPct val="100000"/>
        </a:lnSpc>
        <a:spcBef>
          <a:spcPts val="600"/>
        </a:spcBef>
        <a:buClr>
          <a:schemeClr val="tx2"/>
        </a:buClr>
        <a:buFont typeface="Aptos" panose="020B0004020202020204" pitchFamily="34" charset="0"/>
        <a:buChar char="–"/>
        <a:defRPr sz="1400" kern="1200">
          <a:solidFill>
            <a:schemeClr val="tx1"/>
          </a:solidFill>
          <a:latin typeface="Aptos" panose="020B0004020202020204" pitchFamily="34" charset="0"/>
          <a:ea typeface="+mn-ea"/>
          <a:cs typeface="+mn-cs"/>
        </a:defRPr>
      </a:lvl4pPr>
      <a:lvl5pPr marL="2057400" indent="-182880" algn="l" defTabSz="914400" rtl="0" eaLnBrk="1" latinLnBrk="0" hangingPunct="1">
        <a:lnSpc>
          <a:spcPct val="100000"/>
        </a:lnSpc>
        <a:spcBef>
          <a:spcPts val="600"/>
        </a:spcBef>
        <a:buClr>
          <a:schemeClr val="tx2"/>
        </a:buClr>
        <a:buFont typeface="Arial" panose="020B0604020202020204" pitchFamily="34" charset="0"/>
        <a:buChar char="•"/>
        <a:defRPr sz="14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176">
          <p15:clr>
            <a:srgbClr val="F26B43"/>
          </p15:clr>
        </p15:guide>
        <p15:guide id="4" pos="144">
          <p15:clr>
            <a:srgbClr val="F26B43"/>
          </p15:clr>
        </p15:guide>
        <p15:guide id="5" pos="284">
          <p15:clr>
            <a:srgbClr val="F26B43"/>
          </p15:clr>
        </p15:guide>
        <p15:guide id="6" orient="horz" pos="288">
          <p15:clr>
            <a:srgbClr val="F26B43"/>
          </p15:clr>
        </p15:guide>
        <p15:guide id="7" pos="7392">
          <p15:clr>
            <a:srgbClr val="F26B43"/>
          </p15:clr>
        </p15:guide>
        <p15:guide id="8" pos="7536">
          <p15:clr>
            <a:srgbClr val="F26B43"/>
          </p15:clr>
        </p15:guide>
        <p15:guide id="9" orient="horz" pos="1008">
          <p15:clr>
            <a:srgbClr val="F26B43"/>
          </p15:clr>
        </p15:guide>
        <p15:guide id="10" pos="52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B8A057-617D-D61B-F814-D0292F567634}"/>
              </a:ext>
            </a:extLst>
          </p:cNvPr>
          <p:cNvSpPr>
            <a:spLocks noGrp="1"/>
          </p:cNvSpPr>
          <p:nvPr>
            <p:ph type="title"/>
          </p:nvPr>
        </p:nvSpPr>
        <p:spPr>
          <a:xfrm>
            <a:off x="457199" y="466676"/>
            <a:ext cx="11277601" cy="446084"/>
          </a:xfrm>
          <a:prstGeom prst="rect">
            <a:avLst/>
          </a:prstGeom>
        </p:spPr>
        <p:txBody>
          <a:bodyPr vert="horz" lIns="0" tIns="0" rIns="0" bIns="0" rtlCol="0" anchor="t">
            <a:sp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22819ED-E0B3-6AB6-7C7F-AAAE0F8ABFB8}"/>
              </a:ext>
            </a:extLst>
          </p:cNvPr>
          <p:cNvSpPr>
            <a:spLocks noGrp="1"/>
          </p:cNvSpPr>
          <p:nvPr>
            <p:ph type="body" idx="1"/>
          </p:nvPr>
        </p:nvSpPr>
        <p:spPr>
          <a:xfrm>
            <a:off x="457199" y="1600200"/>
            <a:ext cx="11277601" cy="4576763"/>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Footer Placeholder 4">
            <a:extLst>
              <a:ext uri="{FF2B5EF4-FFF2-40B4-BE49-F238E27FC236}">
                <a16:creationId xmlns:a16="http://schemas.microsoft.com/office/drawing/2014/main" id="{FF9B336A-67C0-DB28-9CA9-34F1FE70EF81}"/>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7" name="Slide Number Placeholder 5">
            <a:extLst>
              <a:ext uri="{FF2B5EF4-FFF2-40B4-BE49-F238E27FC236}">
                <a16:creationId xmlns:a16="http://schemas.microsoft.com/office/drawing/2014/main" id="{B963FED8-2524-14E4-C8FD-BA5B69740397}"/>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Tree>
    <p:extLst>
      <p:ext uri="{BB962C8B-B14F-4D97-AF65-F5344CB8AC3E}">
        <p14:creationId xmlns:p14="http://schemas.microsoft.com/office/powerpoint/2010/main" val="297387015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Lst>
  <p:hf hdr="0" dt="0"/>
  <p:txStyles>
    <p:titleStyle>
      <a:lvl1pPr algn="l" defTabSz="914400" rtl="0" eaLnBrk="1" latinLnBrk="0" hangingPunct="1">
        <a:lnSpc>
          <a:spcPct val="90000"/>
        </a:lnSpc>
        <a:spcBef>
          <a:spcPct val="0"/>
        </a:spcBef>
        <a:buNone/>
        <a:defRPr sz="3200" b="1" kern="1200" spc="-50" baseline="0">
          <a:solidFill>
            <a:schemeClr val="tx2"/>
          </a:solidFill>
          <a:latin typeface="Aptos" panose="020B0004020202020204" pitchFamily="34" charset="0"/>
          <a:ea typeface="+mj-ea"/>
          <a:cs typeface="+mj-cs"/>
        </a:defRPr>
      </a:lvl1pPr>
    </p:titleStyle>
    <p:bodyStyle>
      <a:lvl1pPr marL="228600" indent="-182880" algn="l" defTabSz="914400" rtl="0" eaLnBrk="1" latinLnBrk="0" hangingPunct="1">
        <a:lnSpc>
          <a:spcPct val="100000"/>
        </a:lnSpc>
        <a:spcBef>
          <a:spcPts val="1800"/>
        </a:spcBef>
        <a:buClr>
          <a:schemeClr val="tx2"/>
        </a:buClr>
        <a:buFont typeface="Arial" panose="020B0604020202020204" pitchFamily="34" charset="0"/>
        <a:buChar char="•"/>
        <a:defRPr sz="1800" kern="1200">
          <a:solidFill>
            <a:schemeClr val="tx1"/>
          </a:solidFill>
          <a:latin typeface="Aptos" panose="020B0004020202020204" pitchFamily="34" charset="0"/>
          <a:ea typeface="+mn-ea"/>
          <a:cs typeface="+mn-cs"/>
        </a:defRPr>
      </a:lvl1pPr>
      <a:lvl2pPr marL="685800" indent="-182880" algn="l" defTabSz="914400" rtl="0" eaLnBrk="1" latinLnBrk="0" hangingPunct="1">
        <a:lnSpc>
          <a:spcPct val="100000"/>
        </a:lnSpc>
        <a:spcBef>
          <a:spcPts val="600"/>
        </a:spcBef>
        <a:buClr>
          <a:schemeClr val="tx2"/>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1143000" indent="-182880" algn="l" defTabSz="914400" rtl="0" eaLnBrk="1" latinLnBrk="0" hangingPunct="1">
        <a:lnSpc>
          <a:spcPct val="100000"/>
        </a:lnSpc>
        <a:spcBef>
          <a:spcPts val="600"/>
        </a:spcBef>
        <a:buClr>
          <a:schemeClr val="tx2"/>
        </a:buClr>
        <a:buSzPct val="100000"/>
        <a:buFont typeface="Arial" panose="020B0604020202020204" pitchFamily="34" charset="0"/>
        <a:buChar char="•"/>
        <a:defRPr sz="1600" kern="1200">
          <a:solidFill>
            <a:schemeClr val="tx1"/>
          </a:solidFill>
          <a:latin typeface="Aptos" panose="020B0004020202020204" pitchFamily="34" charset="0"/>
          <a:ea typeface="+mn-ea"/>
          <a:cs typeface="+mn-cs"/>
        </a:defRPr>
      </a:lvl3pPr>
      <a:lvl4pPr marL="1600200" indent="-182880" algn="l" defTabSz="914400" rtl="0" eaLnBrk="1" latinLnBrk="0" hangingPunct="1">
        <a:lnSpc>
          <a:spcPct val="100000"/>
        </a:lnSpc>
        <a:spcBef>
          <a:spcPts val="600"/>
        </a:spcBef>
        <a:buClr>
          <a:schemeClr val="tx2"/>
        </a:buClr>
        <a:buFont typeface="Aptos" panose="020B0004020202020204" pitchFamily="34" charset="0"/>
        <a:buChar char="–"/>
        <a:defRPr sz="1400" kern="1200">
          <a:solidFill>
            <a:schemeClr val="tx1"/>
          </a:solidFill>
          <a:latin typeface="Aptos" panose="020B0004020202020204" pitchFamily="34" charset="0"/>
          <a:ea typeface="+mn-ea"/>
          <a:cs typeface="+mn-cs"/>
        </a:defRPr>
      </a:lvl4pPr>
      <a:lvl5pPr marL="2057400" indent="-182880" algn="l" defTabSz="914400" rtl="0" eaLnBrk="1" latinLnBrk="0" hangingPunct="1">
        <a:lnSpc>
          <a:spcPct val="100000"/>
        </a:lnSpc>
        <a:spcBef>
          <a:spcPts val="600"/>
        </a:spcBef>
        <a:buClr>
          <a:schemeClr val="tx2"/>
        </a:buClr>
        <a:buFont typeface="Arial" panose="020B0604020202020204" pitchFamily="34" charset="0"/>
        <a:buChar char="•"/>
        <a:defRPr sz="14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176">
          <p15:clr>
            <a:srgbClr val="F26B43"/>
          </p15:clr>
        </p15:guide>
        <p15:guide id="4" pos="144">
          <p15:clr>
            <a:srgbClr val="F26B43"/>
          </p15:clr>
        </p15:guide>
        <p15:guide id="5" pos="284">
          <p15:clr>
            <a:srgbClr val="F26B43"/>
          </p15:clr>
        </p15:guide>
        <p15:guide id="6" orient="horz" pos="288">
          <p15:clr>
            <a:srgbClr val="F26B43"/>
          </p15:clr>
        </p15:guide>
        <p15:guide id="7" pos="7392">
          <p15:clr>
            <a:srgbClr val="F26B43"/>
          </p15:clr>
        </p15:guide>
        <p15:guide id="8" pos="7536">
          <p15:clr>
            <a:srgbClr val="F26B43"/>
          </p15:clr>
        </p15:guide>
        <p15:guide id="9" orient="horz" pos="1008">
          <p15:clr>
            <a:srgbClr val="F26B43"/>
          </p15:clr>
        </p15:guide>
        <p15:guide id="10" pos="52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B8A057-617D-D61B-F814-D0292F567634}"/>
              </a:ext>
            </a:extLst>
          </p:cNvPr>
          <p:cNvSpPr>
            <a:spLocks noGrp="1"/>
          </p:cNvSpPr>
          <p:nvPr>
            <p:ph type="title"/>
          </p:nvPr>
        </p:nvSpPr>
        <p:spPr>
          <a:xfrm>
            <a:off x="457199" y="466676"/>
            <a:ext cx="11277601" cy="446084"/>
          </a:xfrm>
          <a:prstGeom prst="rect">
            <a:avLst/>
          </a:prstGeom>
        </p:spPr>
        <p:txBody>
          <a:bodyPr vert="horz"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B22819ED-E0B3-6AB6-7C7F-AAAE0F8ABFB8}"/>
              </a:ext>
            </a:extLst>
          </p:cNvPr>
          <p:cNvSpPr>
            <a:spLocks noGrp="1"/>
          </p:cNvSpPr>
          <p:nvPr>
            <p:ph type="body" idx="1"/>
          </p:nvPr>
        </p:nvSpPr>
        <p:spPr>
          <a:xfrm>
            <a:off x="457199" y="1600200"/>
            <a:ext cx="11277601" cy="45767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6" name="Footer Placeholder 4">
            <a:extLst>
              <a:ext uri="{FF2B5EF4-FFF2-40B4-BE49-F238E27FC236}">
                <a16:creationId xmlns:a16="http://schemas.microsoft.com/office/drawing/2014/main" id="{605A6CFB-E096-4219-6C0B-8C1759271C5B}"/>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r>
              <a:rPr lang="en-US"/>
              <a:t>Sophos Confidential</a:t>
            </a:r>
          </a:p>
        </p:txBody>
      </p:sp>
      <p:sp>
        <p:nvSpPr>
          <p:cNvPr id="8" name="Slide Number Placeholder 5">
            <a:extLst>
              <a:ext uri="{FF2B5EF4-FFF2-40B4-BE49-F238E27FC236}">
                <a16:creationId xmlns:a16="http://schemas.microsoft.com/office/drawing/2014/main" id="{0B2BC72A-6F03-2B0E-8113-A1AE11B7AC90}"/>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Tree>
    <p:extLst>
      <p:ext uri="{BB962C8B-B14F-4D97-AF65-F5344CB8AC3E}">
        <p14:creationId xmlns:p14="http://schemas.microsoft.com/office/powerpoint/2010/main" val="81712500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Lst>
  <p:hf hdr="0" dt="0"/>
  <p:txStyles>
    <p:titleStyle>
      <a:lvl1pPr algn="l" defTabSz="914400" rtl="0" eaLnBrk="1" latinLnBrk="0" hangingPunct="1">
        <a:lnSpc>
          <a:spcPct val="90000"/>
        </a:lnSpc>
        <a:spcBef>
          <a:spcPct val="0"/>
        </a:spcBef>
        <a:buNone/>
        <a:defRPr sz="3200" b="1" kern="1200" spc="-50" baseline="0">
          <a:solidFill>
            <a:schemeClr val="bg1"/>
          </a:solidFill>
          <a:latin typeface="Aptos" panose="020B0004020202020204" pitchFamily="34" charset="0"/>
          <a:ea typeface="+mj-ea"/>
          <a:cs typeface="+mj-cs"/>
        </a:defRPr>
      </a:lvl1pPr>
    </p:titleStyle>
    <p:bodyStyle>
      <a:lvl1pPr marL="228600" indent="-182880" algn="l" defTabSz="914400" rtl="0" eaLnBrk="1" latinLnBrk="0" hangingPunct="1">
        <a:lnSpc>
          <a:spcPct val="100000"/>
        </a:lnSpc>
        <a:spcBef>
          <a:spcPts val="1800"/>
        </a:spcBef>
        <a:buClr>
          <a:schemeClr val="accent4"/>
        </a:buClr>
        <a:buFont typeface="Arial" panose="020B0604020202020204" pitchFamily="34" charset="0"/>
        <a:buChar char="•"/>
        <a:defRPr sz="1800" kern="1200">
          <a:solidFill>
            <a:schemeClr val="bg1"/>
          </a:solidFill>
          <a:latin typeface="Aptos" panose="020B0004020202020204" pitchFamily="34" charset="0"/>
          <a:ea typeface="+mn-ea"/>
          <a:cs typeface="+mn-cs"/>
        </a:defRPr>
      </a:lvl1pPr>
      <a:lvl2pPr marL="685800" indent="-182880" algn="l" defTabSz="914400" rtl="0" eaLnBrk="1" latinLnBrk="0" hangingPunct="1">
        <a:lnSpc>
          <a:spcPct val="100000"/>
        </a:lnSpc>
        <a:spcBef>
          <a:spcPts val="600"/>
        </a:spcBef>
        <a:buClr>
          <a:schemeClr val="accent4"/>
        </a:buClr>
        <a:buFont typeface="Aptos" panose="020B0004020202020204" pitchFamily="34" charset="0"/>
        <a:buChar char="–"/>
        <a:defRPr sz="1600" kern="1200">
          <a:solidFill>
            <a:schemeClr val="bg1"/>
          </a:solidFill>
          <a:latin typeface="Aptos" panose="020B0004020202020204" pitchFamily="34" charset="0"/>
          <a:ea typeface="+mn-ea"/>
          <a:cs typeface="+mn-cs"/>
        </a:defRPr>
      </a:lvl2pPr>
      <a:lvl3pPr marL="1143000" indent="-182880" algn="l" defTabSz="914400" rtl="0" eaLnBrk="1" latinLnBrk="0" hangingPunct="1">
        <a:lnSpc>
          <a:spcPct val="100000"/>
        </a:lnSpc>
        <a:spcBef>
          <a:spcPts val="600"/>
        </a:spcBef>
        <a:buClr>
          <a:schemeClr val="accent4"/>
        </a:buClr>
        <a:buSzPct val="100000"/>
        <a:buFont typeface="Arial" panose="020B0604020202020204" pitchFamily="34" charset="0"/>
        <a:buChar char="•"/>
        <a:defRPr sz="1600" kern="1200">
          <a:solidFill>
            <a:schemeClr val="bg1"/>
          </a:solidFill>
          <a:latin typeface="Aptos" panose="020B0004020202020204" pitchFamily="34" charset="0"/>
          <a:ea typeface="+mn-ea"/>
          <a:cs typeface="+mn-cs"/>
        </a:defRPr>
      </a:lvl3pPr>
      <a:lvl4pPr marL="1600200" indent="-182880" algn="l" defTabSz="914400" rtl="0" eaLnBrk="1" latinLnBrk="0" hangingPunct="1">
        <a:lnSpc>
          <a:spcPct val="100000"/>
        </a:lnSpc>
        <a:spcBef>
          <a:spcPts val="600"/>
        </a:spcBef>
        <a:buClr>
          <a:schemeClr val="accent4"/>
        </a:buClr>
        <a:buFont typeface="Aptos" panose="020B0004020202020204" pitchFamily="34" charset="0"/>
        <a:buChar char="–"/>
        <a:defRPr sz="1400" kern="1200">
          <a:solidFill>
            <a:schemeClr val="bg1"/>
          </a:solidFill>
          <a:latin typeface="Aptos" panose="020B0004020202020204" pitchFamily="34" charset="0"/>
          <a:ea typeface="+mn-ea"/>
          <a:cs typeface="+mn-cs"/>
        </a:defRPr>
      </a:lvl4pPr>
      <a:lvl5pPr marL="2057400" indent="-182880" algn="l" defTabSz="914400" rtl="0" eaLnBrk="1" latinLnBrk="0" hangingPunct="1">
        <a:lnSpc>
          <a:spcPct val="100000"/>
        </a:lnSpc>
        <a:spcBef>
          <a:spcPts val="600"/>
        </a:spcBef>
        <a:buClr>
          <a:schemeClr val="accent4"/>
        </a:buClr>
        <a:buFont typeface="Arial" panose="020B0604020202020204" pitchFamily="34" charset="0"/>
        <a:buChar char="•"/>
        <a:defRPr sz="1400" kern="1200">
          <a:solidFill>
            <a:schemeClr val="bg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176">
          <p15:clr>
            <a:srgbClr val="F26B43"/>
          </p15:clr>
        </p15:guide>
        <p15:guide id="4" pos="144">
          <p15:clr>
            <a:srgbClr val="F26B43"/>
          </p15:clr>
        </p15:guide>
        <p15:guide id="5" pos="284">
          <p15:clr>
            <a:srgbClr val="F26B43"/>
          </p15:clr>
        </p15:guide>
        <p15:guide id="6" orient="horz" pos="288">
          <p15:clr>
            <a:srgbClr val="F26B43"/>
          </p15:clr>
        </p15:guide>
        <p15:guide id="7" pos="7392">
          <p15:clr>
            <a:srgbClr val="F26B43"/>
          </p15:clr>
        </p15:guide>
        <p15:guide id="8" pos="7536">
          <p15:clr>
            <a:srgbClr val="F26B43"/>
          </p15:clr>
        </p15:guide>
        <p15:guide id="9" orient="horz" pos="1008">
          <p15:clr>
            <a:srgbClr val="F26B43"/>
          </p15:clr>
        </p15:guide>
        <p15:guide id="10" pos="52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5000">
              <a:srgbClr val="004FB5"/>
            </a:gs>
            <a:gs pos="100000">
              <a:srgbClr val="0042A9"/>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9E085-A361-1945-A479-6EAFFF0E8FCC}"/>
              </a:ext>
            </a:extLst>
          </p:cNvPr>
          <p:cNvSpPr>
            <a:spLocks noGrp="1"/>
          </p:cNvSpPr>
          <p:nvPr>
            <p:ph type="ftr" sz="quarter" idx="3"/>
          </p:nvPr>
        </p:nvSpPr>
        <p:spPr>
          <a:xfrm>
            <a:off x="561536" y="6511037"/>
            <a:ext cx="1966275" cy="200480"/>
          </a:xfrm>
          <a:prstGeom prst="rect">
            <a:avLst/>
          </a:prstGeom>
        </p:spPr>
        <p:txBody>
          <a:bodyPr vert="horz" lIns="91440" tIns="45720" rIns="91440" bIns="45720" rtlCol="0" anchor="ctr"/>
          <a:lstStyle>
            <a:lvl1pPr algn="l">
              <a:defRPr sz="900" b="0" i="0">
                <a:solidFill>
                  <a:schemeClr val="bg1"/>
                </a:solidFill>
                <a:latin typeface="Calibri" panose="020F0502020204030204" pitchFamily="34" charset="0"/>
                <a:cs typeface="Calibri" panose="020F0502020204030204" pitchFamily="34" charset="0"/>
              </a:defRPr>
            </a:lvl1pPr>
          </a:lstStyle>
          <a:p>
            <a:r>
              <a:rPr lang="en-US"/>
              <a:t> </a:t>
            </a:r>
          </a:p>
        </p:txBody>
      </p:sp>
      <p:sp>
        <p:nvSpPr>
          <p:cNvPr id="3" name="Slide Number Placeholder 2">
            <a:extLst>
              <a:ext uri="{FF2B5EF4-FFF2-40B4-BE49-F238E27FC236}">
                <a16:creationId xmlns:a16="http://schemas.microsoft.com/office/drawing/2014/main" id="{0466D2AA-5D0A-50FA-FAB2-F5987784033B}"/>
              </a:ext>
            </a:extLst>
          </p:cNvPr>
          <p:cNvSpPr>
            <a:spLocks noGrp="1"/>
          </p:cNvSpPr>
          <p:nvPr>
            <p:ph type="sldNum" sz="quarter" idx="4"/>
          </p:nvPr>
        </p:nvSpPr>
        <p:spPr>
          <a:xfrm>
            <a:off x="72147" y="6511037"/>
            <a:ext cx="489389" cy="200480"/>
          </a:xfrm>
          <a:prstGeom prst="rect">
            <a:avLst/>
          </a:prstGeom>
        </p:spPr>
        <p:txBody>
          <a:bodyPr vert="horz" lIns="91440" tIns="45720" rIns="91440" bIns="45720" rtlCol="0" anchor="ctr"/>
          <a:lstStyle>
            <a:lvl1pPr algn="r">
              <a:defRPr sz="900">
                <a:solidFill>
                  <a:schemeClr val="bg1"/>
                </a:solidFill>
              </a:defRPr>
            </a:lvl1pPr>
          </a:lstStyle>
          <a:p>
            <a:fld id="{ED5C28BC-F05B-4346-8A9C-1D5049EC67B9}" type="slidenum">
              <a:rPr lang="en-US" smtClean="0"/>
              <a:pPr/>
              <a:t>‹N›</a:t>
            </a:fld>
            <a:endParaRPr lang="en-US"/>
          </a:p>
        </p:txBody>
      </p:sp>
    </p:spTree>
    <p:extLst>
      <p:ext uri="{BB962C8B-B14F-4D97-AF65-F5344CB8AC3E}">
        <p14:creationId xmlns:p14="http://schemas.microsoft.com/office/powerpoint/2010/main" val="93869910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4" r:id="rId3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Calibri"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B8A057-617D-D61B-F814-D0292F567634}"/>
              </a:ext>
            </a:extLst>
          </p:cNvPr>
          <p:cNvSpPr>
            <a:spLocks noGrp="1"/>
          </p:cNvSpPr>
          <p:nvPr>
            <p:ph type="title"/>
          </p:nvPr>
        </p:nvSpPr>
        <p:spPr>
          <a:xfrm>
            <a:off x="457199" y="466676"/>
            <a:ext cx="11277601" cy="446084"/>
          </a:xfrm>
          <a:prstGeom prst="rect">
            <a:avLst/>
          </a:prstGeom>
        </p:spPr>
        <p:txBody>
          <a:bodyPr vert="horz"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B22819ED-E0B3-6AB6-7C7F-AAAE0F8ABFB8}"/>
              </a:ext>
            </a:extLst>
          </p:cNvPr>
          <p:cNvSpPr>
            <a:spLocks noGrp="1"/>
          </p:cNvSpPr>
          <p:nvPr>
            <p:ph type="body" idx="1"/>
          </p:nvPr>
        </p:nvSpPr>
        <p:spPr>
          <a:xfrm>
            <a:off x="457199" y="1600200"/>
            <a:ext cx="11277601" cy="45767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FF9B336A-67C0-DB28-9CA9-34F1FE70EF81}"/>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7" name="Slide Number Placeholder 5">
            <a:extLst>
              <a:ext uri="{FF2B5EF4-FFF2-40B4-BE49-F238E27FC236}">
                <a16:creationId xmlns:a16="http://schemas.microsoft.com/office/drawing/2014/main" id="{B963FED8-2524-14E4-C8FD-BA5B69740397}"/>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Tree>
    <p:extLst>
      <p:ext uri="{BB962C8B-B14F-4D97-AF65-F5344CB8AC3E}">
        <p14:creationId xmlns:p14="http://schemas.microsoft.com/office/powerpoint/2010/main" val="185696800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 id="2147483816" r:id="rId21"/>
    <p:sldLayoutId id="2147483817" r:id="rId22"/>
    <p:sldLayoutId id="2147483818" r:id="rId23"/>
    <p:sldLayoutId id="2147483819" r:id="rId24"/>
    <p:sldLayoutId id="2147483820" r:id="rId25"/>
    <p:sldLayoutId id="2147483821" r:id="rId26"/>
    <p:sldLayoutId id="2147483822" r:id="rId27"/>
    <p:sldLayoutId id="2147483823" r:id="rId28"/>
    <p:sldLayoutId id="2147483824" r:id="rId29"/>
    <p:sldLayoutId id="2147483825" r:id="rId30"/>
    <p:sldLayoutId id="2147483826" r:id="rId31"/>
    <p:sldLayoutId id="2147483827" r:id="rId32"/>
    <p:sldLayoutId id="2147483828" r:id="rId33"/>
  </p:sldLayoutIdLst>
  <p:hf hdr="0" dt="0"/>
  <p:txStyles>
    <p:titleStyle>
      <a:lvl1pPr algn="l" defTabSz="914400" rtl="0" eaLnBrk="1" latinLnBrk="0" hangingPunct="1">
        <a:lnSpc>
          <a:spcPct val="90000"/>
        </a:lnSpc>
        <a:spcBef>
          <a:spcPct val="0"/>
        </a:spcBef>
        <a:buNone/>
        <a:defRPr sz="3200" b="1" kern="1200" spc="-50" baseline="0">
          <a:solidFill>
            <a:schemeClr val="tx2"/>
          </a:solidFill>
          <a:latin typeface="Aptos" panose="020B0004020202020204" pitchFamily="34" charset="0"/>
          <a:ea typeface="+mj-ea"/>
          <a:cs typeface="+mj-cs"/>
        </a:defRPr>
      </a:lvl1pPr>
    </p:titleStyle>
    <p:bodyStyle>
      <a:lvl1pPr marL="228600" indent="-182880" algn="l" defTabSz="914400" rtl="0" eaLnBrk="1" latinLnBrk="0" hangingPunct="1">
        <a:lnSpc>
          <a:spcPct val="100000"/>
        </a:lnSpc>
        <a:spcBef>
          <a:spcPts val="1800"/>
        </a:spcBef>
        <a:buClr>
          <a:schemeClr val="tx2"/>
        </a:buClr>
        <a:buFont typeface="Arial" panose="020B0604020202020204" pitchFamily="34" charset="0"/>
        <a:buChar char="•"/>
        <a:defRPr sz="1800" kern="1200">
          <a:solidFill>
            <a:schemeClr val="tx1"/>
          </a:solidFill>
          <a:latin typeface="Aptos" panose="020B0004020202020204" pitchFamily="34" charset="0"/>
          <a:ea typeface="+mn-ea"/>
          <a:cs typeface="+mn-cs"/>
        </a:defRPr>
      </a:lvl1pPr>
      <a:lvl2pPr marL="685800" indent="-182880" algn="l" defTabSz="914400" rtl="0" eaLnBrk="1" latinLnBrk="0" hangingPunct="1">
        <a:lnSpc>
          <a:spcPct val="100000"/>
        </a:lnSpc>
        <a:spcBef>
          <a:spcPts val="600"/>
        </a:spcBef>
        <a:buClr>
          <a:schemeClr val="tx2"/>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1143000" indent="-182880" algn="l" defTabSz="914400" rtl="0" eaLnBrk="1" latinLnBrk="0" hangingPunct="1">
        <a:lnSpc>
          <a:spcPct val="100000"/>
        </a:lnSpc>
        <a:spcBef>
          <a:spcPts val="600"/>
        </a:spcBef>
        <a:buClr>
          <a:schemeClr val="tx2"/>
        </a:buClr>
        <a:buSzPct val="100000"/>
        <a:buFont typeface="Arial" panose="020B0604020202020204" pitchFamily="34" charset="0"/>
        <a:buChar char="•"/>
        <a:defRPr sz="1600" kern="1200">
          <a:solidFill>
            <a:schemeClr val="tx1"/>
          </a:solidFill>
          <a:latin typeface="Aptos" panose="020B0004020202020204" pitchFamily="34" charset="0"/>
          <a:ea typeface="+mn-ea"/>
          <a:cs typeface="+mn-cs"/>
        </a:defRPr>
      </a:lvl3pPr>
      <a:lvl4pPr marL="1600200" indent="-182880" algn="l" defTabSz="914400" rtl="0" eaLnBrk="1" latinLnBrk="0" hangingPunct="1">
        <a:lnSpc>
          <a:spcPct val="100000"/>
        </a:lnSpc>
        <a:spcBef>
          <a:spcPts val="600"/>
        </a:spcBef>
        <a:buClr>
          <a:schemeClr val="tx2"/>
        </a:buClr>
        <a:buFont typeface="Aptos" panose="020B0004020202020204" pitchFamily="34" charset="0"/>
        <a:buChar char="–"/>
        <a:defRPr sz="1400" kern="1200">
          <a:solidFill>
            <a:schemeClr val="tx1"/>
          </a:solidFill>
          <a:latin typeface="Aptos" panose="020B0004020202020204" pitchFamily="34" charset="0"/>
          <a:ea typeface="+mn-ea"/>
          <a:cs typeface="+mn-cs"/>
        </a:defRPr>
      </a:lvl4pPr>
      <a:lvl5pPr marL="2057400" indent="-182880" algn="l" defTabSz="914400" rtl="0" eaLnBrk="1" latinLnBrk="0" hangingPunct="1">
        <a:lnSpc>
          <a:spcPct val="100000"/>
        </a:lnSpc>
        <a:spcBef>
          <a:spcPts val="600"/>
        </a:spcBef>
        <a:buClr>
          <a:schemeClr val="tx2"/>
        </a:buClr>
        <a:buFont typeface="Arial" panose="020B0604020202020204" pitchFamily="34" charset="0"/>
        <a:buChar char="•"/>
        <a:defRPr sz="14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176">
          <p15:clr>
            <a:srgbClr val="F26B43"/>
          </p15:clr>
        </p15:guide>
        <p15:guide id="4" pos="144">
          <p15:clr>
            <a:srgbClr val="F26B43"/>
          </p15:clr>
        </p15:guide>
        <p15:guide id="5" pos="284">
          <p15:clr>
            <a:srgbClr val="F26B43"/>
          </p15:clr>
        </p15:guide>
        <p15:guide id="6" orient="horz" pos="288">
          <p15:clr>
            <a:srgbClr val="F26B43"/>
          </p15:clr>
        </p15:guide>
        <p15:guide id="7" pos="7392">
          <p15:clr>
            <a:srgbClr val="F26B43"/>
          </p15:clr>
        </p15:guide>
        <p15:guide id="8" pos="7536">
          <p15:clr>
            <a:srgbClr val="F26B43"/>
          </p15:clr>
        </p15:guide>
        <p15:guide id="9" orient="horz" pos="1008">
          <p15:clr>
            <a:srgbClr val="F26B43"/>
          </p15:clr>
        </p15:guide>
        <p15:guide id="10" pos="52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B8A057-617D-D61B-F814-D0292F567634}"/>
              </a:ext>
            </a:extLst>
          </p:cNvPr>
          <p:cNvSpPr>
            <a:spLocks noGrp="1"/>
          </p:cNvSpPr>
          <p:nvPr>
            <p:ph type="title"/>
          </p:nvPr>
        </p:nvSpPr>
        <p:spPr>
          <a:xfrm>
            <a:off x="457199" y="466676"/>
            <a:ext cx="11277601" cy="446084"/>
          </a:xfrm>
          <a:prstGeom prst="rect">
            <a:avLst/>
          </a:prstGeom>
        </p:spPr>
        <p:txBody>
          <a:bodyPr vert="horz"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B22819ED-E0B3-6AB6-7C7F-AAAE0F8ABFB8}"/>
              </a:ext>
            </a:extLst>
          </p:cNvPr>
          <p:cNvSpPr>
            <a:spLocks noGrp="1"/>
          </p:cNvSpPr>
          <p:nvPr>
            <p:ph type="body" idx="1"/>
          </p:nvPr>
        </p:nvSpPr>
        <p:spPr>
          <a:xfrm>
            <a:off x="457199" y="1600200"/>
            <a:ext cx="11277601" cy="45767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6" name="Footer Placeholder 4">
            <a:extLst>
              <a:ext uri="{FF2B5EF4-FFF2-40B4-BE49-F238E27FC236}">
                <a16:creationId xmlns:a16="http://schemas.microsoft.com/office/drawing/2014/main" id="{605A6CFB-E096-4219-6C0B-8C1759271C5B}"/>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20000"/>
                    <a:lumOff val="80000"/>
                  </a:schemeClr>
                </a:solidFill>
                <a:latin typeface="Aptos" panose="020B0004020202020204" pitchFamily="34" charset="0"/>
                <a:cs typeface="Arial" panose="020B0604020202020204" pitchFamily="34" charset="0"/>
              </a:defRPr>
            </a:lvl1pPr>
          </a:lstStyle>
          <a:p>
            <a:r>
              <a:rPr lang="en-US"/>
              <a:t>Sophos Confidential</a:t>
            </a:r>
          </a:p>
        </p:txBody>
      </p:sp>
      <p:sp>
        <p:nvSpPr>
          <p:cNvPr id="8" name="Slide Number Placeholder 5">
            <a:extLst>
              <a:ext uri="{FF2B5EF4-FFF2-40B4-BE49-F238E27FC236}">
                <a16:creationId xmlns:a16="http://schemas.microsoft.com/office/drawing/2014/main" id="{0B2BC72A-6F03-2B0E-8113-A1AE11B7AC90}"/>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20000"/>
                    <a:lumOff val="8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Tree>
    <p:extLst>
      <p:ext uri="{BB962C8B-B14F-4D97-AF65-F5344CB8AC3E}">
        <p14:creationId xmlns:p14="http://schemas.microsoft.com/office/powerpoint/2010/main" val="2035503955"/>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 id="2147483850" r:id="rId21"/>
    <p:sldLayoutId id="2147483851" r:id="rId22"/>
    <p:sldLayoutId id="2147483852" r:id="rId23"/>
    <p:sldLayoutId id="2147483853" r:id="rId24"/>
    <p:sldLayoutId id="2147483854" r:id="rId25"/>
    <p:sldLayoutId id="2147483855" r:id="rId26"/>
    <p:sldLayoutId id="2147483856" r:id="rId27"/>
    <p:sldLayoutId id="2147483857" r:id="rId28"/>
    <p:sldLayoutId id="2147483858" r:id="rId29"/>
    <p:sldLayoutId id="2147483859" r:id="rId30"/>
  </p:sldLayoutIdLst>
  <p:hf hdr="0" dt="0"/>
  <p:txStyles>
    <p:titleStyle>
      <a:lvl1pPr algn="l" defTabSz="914400" rtl="0" eaLnBrk="1" latinLnBrk="0" hangingPunct="1">
        <a:lnSpc>
          <a:spcPct val="90000"/>
        </a:lnSpc>
        <a:spcBef>
          <a:spcPct val="0"/>
        </a:spcBef>
        <a:buNone/>
        <a:defRPr sz="3200" b="1" kern="1200" spc="-50" baseline="0">
          <a:solidFill>
            <a:schemeClr val="bg1"/>
          </a:solidFill>
          <a:latin typeface="Aptos" panose="020B0004020202020204" pitchFamily="34" charset="0"/>
          <a:ea typeface="+mj-ea"/>
          <a:cs typeface="+mj-cs"/>
        </a:defRPr>
      </a:lvl1pPr>
    </p:titleStyle>
    <p:bodyStyle>
      <a:lvl1pPr marL="228600" indent="-182880" algn="l" defTabSz="914400" rtl="0" eaLnBrk="1" latinLnBrk="0" hangingPunct="1">
        <a:lnSpc>
          <a:spcPct val="100000"/>
        </a:lnSpc>
        <a:spcBef>
          <a:spcPts val="1800"/>
        </a:spcBef>
        <a:buClr>
          <a:schemeClr val="accent4"/>
        </a:buClr>
        <a:buFont typeface="Arial" panose="020B0604020202020204" pitchFamily="34" charset="0"/>
        <a:buChar char="•"/>
        <a:defRPr sz="1800" kern="1200">
          <a:solidFill>
            <a:schemeClr val="bg1"/>
          </a:solidFill>
          <a:latin typeface="Aptos" panose="020B0004020202020204" pitchFamily="34" charset="0"/>
          <a:ea typeface="+mn-ea"/>
          <a:cs typeface="+mn-cs"/>
        </a:defRPr>
      </a:lvl1pPr>
      <a:lvl2pPr marL="685800" indent="-182880" algn="l" defTabSz="914400" rtl="0" eaLnBrk="1" latinLnBrk="0" hangingPunct="1">
        <a:lnSpc>
          <a:spcPct val="100000"/>
        </a:lnSpc>
        <a:spcBef>
          <a:spcPts val="600"/>
        </a:spcBef>
        <a:buClr>
          <a:schemeClr val="accent4"/>
        </a:buClr>
        <a:buFont typeface="Aptos" panose="020B0004020202020204" pitchFamily="34" charset="0"/>
        <a:buChar char="–"/>
        <a:defRPr sz="1600" kern="1200">
          <a:solidFill>
            <a:schemeClr val="bg1"/>
          </a:solidFill>
          <a:latin typeface="Aptos" panose="020B0004020202020204" pitchFamily="34" charset="0"/>
          <a:ea typeface="+mn-ea"/>
          <a:cs typeface="+mn-cs"/>
        </a:defRPr>
      </a:lvl2pPr>
      <a:lvl3pPr marL="1143000" indent="-182880" algn="l" defTabSz="914400" rtl="0" eaLnBrk="1" latinLnBrk="0" hangingPunct="1">
        <a:lnSpc>
          <a:spcPct val="100000"/>
        </a:lnSpc>
        <a:spcBef>
          <a:spcPts val="600"/>
        </a:spcBef>
        <a:buClr>
          <a:schemeClr val="accent4"/>
        </a:buClr>
        <a:buSzPct val="100000"/>
        <a:buFont typeface="Arial" panose="020B0604020202020204" pitchFamily="34" charset="0"/>
        <a:buChar char="•"/>
        <a:defRPr sz="1600" kern="1200">
          <a:solidFill>
            <a:schemeClr val="bg1"/>
          </a:solidFill>
          <a:latin typeface="Aptos" panose="020B0004020202020204" pitchFamily="34" charset="0"/>
          <a:ea typeface="+mn-ea"/>
          <a:cs typeface="+mn-cs"/>
        </a:defRPr>
      </a:lvl3pPr>
      <a:lvl4pPr marL="1600200" indent="-182880" algn="l" defTabSz="914400" rtl="0" eaLnBrk="1" latinLnBrk="0" hangingPunct="1">
        <a:lnSpc>
          <a:spcPct val="100000"/>
        </a:lnSpc>
        <a:spcBef>
          <a:spcPts val="600"/>
        </a:spcBef>
        <a:buClr>
          <a:schemeClr val="accent4"/>
        </a:buClr>
        <a:buFont typeface="Aptos" panose="020B0004020202020204" pitchFamily="34" charset="0"/>
        <a:buChar char="–"/>
        <a:defRPr sz="1400" kern="1200">
          <a:solidFill>
            <a:schemeClr val="bg1"/>
          </a:solidFill>
          <a:latin typeface="Aptos" panose="020B0004020202020204" pitchFamily="34" charset="0"/>
          <a:ea typeface="+mn-ea"/>
          <a:cs typeface="+mn-cs"/>
        </a:defRPr>
      </a:lvl4pPr>
      <a:lvl5pPr marL="2057400" indent="-182880" algn="l" defTabSz="914400" rtl="0" eaLnBrk="1" latinLnBrk="0" hangingPunct="1">
        <a:lnSpc>
          <a:spcPct val="100000"/>
        </a:lnSpc>
        <a:spcBef>
          <a:spcPts val="600"/>
        </a:spcBef>
        <a:buClr>
          <a:schemeClr val="accent4"/>
        </a:buClr>
        <a:buFont typeface="Arial" panose="020B0604020202020204" pitchFamily="34" charset="0"/>
        <a:buChar char="•"/>
        <a:defRPr sz="1400" kern="1200">
          <a:solidFill>
            <a:schemeClr val="bg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176">
          <p15:clr>
            <a:srgbClr val="F26B43"/>
          </p15:clr>
        </p15:guide>
        <p15:guide id="4" pos="144">
          <p15:clr>
            <a:srgbClr val="F26B43"/>
          </p15:clr>
        </p15:guide>
        <p15:guide id="5" pos="284">
          <p15:clr>
            <a:srgbClr val="F26B43"/>
          </p15:clr>
        </p15:guide>
        <p15:guide id="6" orient="horz" pos="288">
          <p15:clr>
            <a:srgbClr val="F26B43"/>
          </p15:clr>
        </p15:guide>
        <p15:guide id="7" pos="7392">
          <p15:clr>
            <a:srgbClr val="F26B43"/>
          </p15:clr>
        </p15:guide>
        <p15:guide id="8" pos="7536">
          <p15:clr>
            <a:srgbClr val="F26B43"/>
          </p15:clr>
        </p15:guide>
        <p15:guide id="9" orient="horz" pos="1008">
          <p15:clr>
            <a:srgbClr val="F26B43"/>
          </p15:clr>
        </p15:guide>
        <p15:guide id="10" pos="52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B8A057-617D-D61B-F814-D0292F567634}"/>
              </a:ext>
            </a:extLst>
          </p:cNvPr>
          <p:cNvSpPr>
            <a:spLocks noGrp="1"/>
          </p:cNvSpPr>
          <p:nvPr>
            <p:ph type="title"/>
          </p:nvPr>
        </p:nvSpPr>
        <p:spPr>
          <a:xfrm>
            <a:off x="457199" y="466676"/>
            <a:ext cx="11277601" cy="446084"/>
          </a:xfrm>
          <a:prstGeom prst="rect">
            <a:avLst/>
          </a:prstGeom>
        </p:spPr>
        <p:txBody>
          <a:bodyPr vert="horz" lIns="0" tIns="0" rIns="0" bIns="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B22819ED-E0B3-6AB6-7C7F-AAAE0F8ABFB8}"/>
              </a:ext>
            </a:extLst>
          </p:cNvPr>
          <p:cNvSpPr>
            <a:spLocks noGrp="1"/>
          </p:cNvSpPr>
          <p:nvPr>
            <p:ph type="body" idx="1"/>
          </p:nvPr>
        </p:nvSpPr>
        <p:spPr>
          <a:xfrm>
            <a:off x="457199" y="1600200"/>
            <a:ext cx="11277601" cy="45767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FF9B336A-67C0-DB28-9CA9-34F1FE70EF81}"/>
              </a:ext>
            </a:extLst>
          </p:cNvPr>
          <p:cNvSpPr>
            <a:spLocks noGrp="1"/>
          </p:cNvSpPr>
          <p:nvPr>
            <p:ph type="ftr" sz="quarter" idx="3"/>
          </p:nvPr>
        </p:nvSpPr>
        <p:spPr>
          <a:xfrm>
            <a:off x="613996" y="6433442"/>
            <a:ext cx="1536896" cy="295606"/>
          </a:xfrm>
          <a:prstGeom prst="rect">
            <a:avLst/>
          </a:prstGeom>
        </p:spPr>
        <p:txBody>
          <a:bodyPr vert="horz" lIns="0" tIns="0" rIns="0" bIns="0" rtlCol="0" anchor="ctr"/>
          <a:lstStyle>
            <a:lvl1pPr algn="l">
              <a:defRPr sz="900">
                <a:solidFill>
                  <a:schemeClr val="accent6">
                    <a:lumMod val="50000"/>
                  </a:schemeClr>
                </a:solidFill>
                <a:latin typeface="Aptos" panose="020B0004020202020204" pitchFamily="34" charset="0"/>
                <a:cs typeface="Arial" panose="020B0604020202020204" pitchFamily="34" charset="0"/>
              </a:defRPr>
            </a:lvl1pPr>
          </a:lstStyle>
          <a:p>
            <a:r>
              <a:rPr lang="en-US"/>
              <a:t>Sophos Confidential</a:t>
            </a:r>
          </a:p>
        </p:txBody>
      </p:sp>
      <p:sp>
        <p:nvSpPr>
          <p:cNvPr id="7" name="Slide Number Placeholder 5">
            <a:extLst>
              <a:ext uri="{FF2B5EF4-FFF2-40B4-BE49-F238E27FC236}">
                <a16:creationId xmlns:a16="http://schemas.microsoft.com/office/drawing/2014/main" id="{B963FED8-2524-14E4-C8FD-BA5B69740397}"/>
              </a:ext>
            </a:extLst>
          </p:cNvPr>
          <p:cNvSpPr>
            <a:spLocks noGrp="1"/>
          </p:cNvSpPr>
          <p:nvPr>
            <p:ph type="sldNum" sz="quarter" idx="4"/>
          </p:nvPr>
        </p:nvSpPr>
        <p:spPr>
          <a:xfrm>
            <a:off x="127921" y="6433441"/>
            <a:ext cx="319803" cy="295606"/>
          </a:xfrm>
          <a:prstGeom prst="rect">
            <a:avLst/>
          </a:prstGeom>
        </p:spPr>
        <p:txBody>
          <a:bodyPr vert="horz" wrap="none" lIns="0" tIns="0" rIns="0" bIns="0" rtlCol="0" anchor="ctr"/>
          <a:lstStyle>
            <a:lvl1pPr algn="r">
              <a:defRPr sz="900">
                <a:solidFill>
                  <a:schemeClr val="accent6">
                    <a:lumMod val="50000"/>
                  </a:schemeClr>
                </a:solidFill>
                <a:latin typeface="Aptos" panose="020B0004020202020204" pitchFamily="34" charset="0"/>
                <a:cs typeface="Arial" panose="020B0604020202020204" pitchFamily="34" charset="0"/>
              </a:defRPr>
            </a:lvl1pPr>
          </a:lstStyle>
          <a:p>
            <a:fld id="{529656E8-BAEF-4632-8FE8-F6CB512D0232}" type="slidenum">
              <a:rPr lang="en-US" smtClean="0"/>
              <a:pPr/>
              <a:t>‹N›</a:t>
            </a:fld>
            <a:endParaRPr lang="en-US"/>
          </a:p>
        </p:txBody>
      </p:sp>
    </p:spTree>
    <p:extLst>
      <p:ext uri="{BB962C8B-B14F-4D97-AF65-F5344CB8AC3E}">
        <p14:creationId xmlns:p14="http://schemas.microsoft.com/office/powerpoint/2010/main" val="3726651852"/>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 id="2147483879" r:id="rId19"/>
    <p:sldLayoutId id="2147483880" r:id="rId20"/>
    <p:sldLayoutId id="2147483881" r:id="rId21"/>
    <p:sldLayoutId id="2147483882" r:id="rId22"/>
    <p:sldLayoutId id="2147483883" r:id="rId23"/>
    <p:sldLayoutId id="2147483884" r:id="rId24"/>
    <p:sldLayoutId id="2147483885" r:id="rId25"/>
    <p:sldLayoutId id="2147483886" r:id="rId26"/>
    <p:sldLayoutId id="2147483887" r:id="rId27"/>
    <p:sldLayoutId id="2147483888" r:id="rId28"/>
    <p:sldLayoutId id="2147483889" r:id="rId29"/>
    <p:sldLayoutId id="2147483890" r:id="rId30"/>
    <p:sldLayoutId id="2147483891" r:id="rId31"/>
    <p:sldLayoutId id="2147483892" r:id="rId32"/>
    <p:sldLayoutId id="2147483893" r:id="rId33"/>
    <p:sldLayoutId id="2147483894" r:id="rId34"/>
    <p:sldLayoutId id="2147483895" r:id="rId35"/>
  </p:sldLayoutIdLst>
  <p:hf hdr="0" dt="0"/>
  <p:txStyles>
    <p:titleStyle>
      <a:lvl1pPr algn="l" defTabSz="914400" rtl="0" eaLnBrk="1" latinLnBrk="0" hangingPunct="1">
        <a:lnSpc>
          <a:spcPct val="90000"/>
        </a:lnSpc>
        <a:spcBef>
          <a:spcPct val="0"/>
        </a:spcBef>
        <a:buNone/>
        <a:defRPr sz="3200" b="1" kern="1200" spc="-50" baseline="0">
          <a:solidFill>
            <a:schemeClr val="tx2"/>
          </a:solidFill>
          <a:latin typeface="Aptos" panose="020B0004020202020204" pitchFamily="34" charset="0"/>
          <a:ea typeface="+mj-ea"/>
          <a:cs typeface="+mj-cs"/>
        </a:defRPr>
      </a:lvl1pPr>
    </p:titleStyle>
    <p:bodyStyle>
      <a:lvl1pPr marL="228600" indent="-182880" algn="l" defTabSz="914400" rtl="0" eaLnBrk="1" latinLnBrk="0" hangingPunct="1">
        <a:lnSpc>
          <a:spcPct val="100000"/>
        </a:lnSpc>
        <a:spcBef>
          <a:spcPts val="1800"/>
        </a:spcBef>
        <a:buClr>
          <a:schemeClr val="tx2"/>
        </a:buClr>
        <a:buFont typeface="Arial" panose="020B0604020202020204" pitchFamily="34" charset="0"/>
        <a:buChar char="•"/>
        <a:defRPr sz="1800" kern="1200">
          <a:solidFill>
            <a:schemeClr val="tx1"/>
          </a:solidFill>
          <a:latin typeface="Aptos" panose="020B0004020202020204" pitchFamily="34" charset="0"/>
          <a:ea typeface="+mn-ea"/>
          <a:cs typeface="+mn-cs"/>
        </a:defRPr>
      </a:lvl1pPr>
      <a:lvl2pPr marL="685800" indent="-182880" algn="l" defTabSz="914400" rtl="0" eaLnBrk="1" latinLnBrk="0" hangingPunct="1">
        <a:lnSpc>
          <a:spcPct val="100000"/>
        </a:lnSpc>
        <a:spcBef>
          <a:spcPts val="600"/>
        </a:spcBef>
        <a:buClr>
          <a:schemeClr val="tx2"/>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1143000" indent="-182880" algn="l" defTabSz="914400" rtl="0" eaLnBrk="1" latinLnBrk="0" hangingPunct="1">
        <a:lnSpc>
          <a:spcPct val="100000"/>
        </a:lnSpc>
        <a:spcBef>
          <a:spcPts val="600"/>
        </a:spcBef>
        <a:buClr>
          <a:schemeClr val="tx2"/>
        </a:buClr>
        <a:buSzPct val="100000"/>
        <a:buFont typeface="Arial" panose="020B0604020202020204" pitchFamily="34" charset="0"/>
        <a:buChar char="•"/>
        <a:defRPr sz="1600" kern="1200">
          <a:solidFill>
            <a:schemeClr val="tx1"/>
          </a:solidFill>
          <a:latin typeface="Aptos" panose="020B0004020202020204" pitchFamily="34" charset="0"/>
          <a:ea typeface="+mn-ea"/>
          <a:cs typeface="+mn-cs"/>
        </a:defRPr>
      </a:lvl3pPr>
      <a:lvl4pPr marL="1600200" indent="-182880" algn="l" defTabSz="914400" rtl="0" eaLnBrk="1" latinLnBrk="0" hangingPunct="1">
        <a:lnSpc>
          <a:spcPct val="100000"/>
        </a:lnSpc>
        <a:spcBef>
          <a:spcPts val="600"/>
        </a:spcBef>
        <a:buClr>
          <a:schemeClr val="tx2"/>
        </a:buClr>
        <a:buFont typeface="Aptos" panose="020B0004020202020204" pitchFamily="34" charset="0"/>
        <a:buChar char="–"/>
        <a:defRPr sz="1400" kern="1200">
          <a:solidFill>
            <a:schemeClr val="tx1"/>
          </a:solidFill>
          <a:latin typeface="Aptos" panose="020B0004020202020204" pitchFamily="34" charset="0"/>
          <a:ea typeface="+mn-ea"/>
          <a:cs typeface="+mn-cs"/>
        </a:defRPr>
      </a:lvl4pPr>
      <a:lvl5pPr marL="2057400" indent="-182880" algn="l" defTabSz="914400" rtl="0" eaLnBrk="1" latinLnBrk="0" hangingPunct="1">
        <a:lnSpc>
          <a:spcPct val="100000"/>
        </a:lnSpc>
        <a:spcBef>
          <a:spcPts val="600"/>
        </a:spcBef>
        <a:buClr>
          <a:schemeClr val="tx2"/>
        </a:buClr>
        <a:buFont typeface="Arial" panose="020B0604020202020204" pitchFamily="34" charset="0"/>
        <a:buChar char="•"/>
        <a:defRPr sz="14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176">
          <p15:clr>
            <a:srgbClr val="F26B43"/>
          </p15:clr>
        </p15:guide>
        <p15:guide id="4" pos="144">
          <p15:clr>
            <a:srgbClr val="F26B43"/>
          </p15:clr>
        </p15:guide>
        <p15:guide id="5" pos="284">
          <p15:clr>
            <a:srgbClr val="F26B43"/>
          </p15:clr>
        </p15:guide>
        <p15:guide id="6" orient="horz" pos="288">
          <p15:clr>
            <a:srgbClr val="F26B43"/>
          </p15:clr>
        </p15:guide>
        <p15:guide id="7" pos="7392">
          <p15:clr>
            <a:srgbClr val="F26B43"/>
          </p15:clr>
        </p15:guide>
        <p15:guide id="8" pos="7536">
          <p15:clr>
            <a:srgbClr val="F26B43"/>
          </p15:clr>
        </p15:guide>
        <p15:guide id="9" orient="horz" pos="1008">
          <p15:clr>
            <a:srgbClr val="F26B43"/>
          </p15:clr>
        </p15:guide>
        <p15:guide id="10" pos="5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image" Target="../media/image87.png"/><Relationship Id="rId18" Type="http://schemas.openxmlformats.org/officeDocument/2006/relationships/image" Target="../media/image92.png"/><Relationship Id="rId26" Type="http://schemas.openxmlformats.org/officeDocument/2006/relationships/image" Target="../media/image100.jpeg"/><Relationship Id="rId39" Type="http://schemas.openxmlformats.org/officeDocument/2006/relationships/image" Target="../media/image113.png"/><Relationship Id="rId21" Type="http://schemas.openxmlformats.org/officeDocument/2006/relationships/image" Target="../media/image95.png"/><Relationship Id="rId34" Type="http://schemas.openxmlformats.org/officeDocument/2006/relationships/image" Target="../media/image108.png"/><Relationship Id="rId42" Type="http://schemas.openxmlformats.org/officeDocument/2006/relationships/image" Target="../media/image116.png"/><Relationship Id="rId7" Type="http://schemas.openxmlformats.org/officeDocument/2006/relationships/image" Target="../media/image81.png"/><Relationship Id="rId2" Type="http://schemas.openxmlformats.org/officeDocument/2006/relationships/notesSlide" Target="../notesSlides/notesSlide6.xml"/><Relationship Id="rId16" Type="http://schemas.openxmlformats.org/officeDocument/2006/relationships/image" Target="../media/image90.png"/><Relationship Id="rId29" Type="http://schemas.openxmlformats.org/officeDocument/2006/relationships/image" Target="../media/image103.png"/><Relationship Id="rId1" Type="http://schemas.openxmlformats.org/officeDocument/2006/relationships/slideLayout" Target="../slideLayouts/slideLayout70.xml"/><Relationship Id="rId6" Type="http://schemas.openxmlformats.org/officeDocument/2006/relationships/image" Target="../media/image80.png"/><Relationship Id="rId11" Type="http://schemas.openxmlformats.org/officeDocument/2006/relationships/image" Target="../media/image85.png"/><Relationship Id="rId24" Type="http://schemas.openxmlformats.org/officeDocument/2006/relationships/image" Target="../media/image98.png"/><Relationship Id="rId32" Type="http://schemas.openxmlformats.org/officeDocument/2006/relationships/image" Target="../media/image106.png"/><Relationship Id="rId37" Type="http://schemas.openxmlformats.org/officeDocument/2006/relationships/image" Target="../media/image111.png"/><Relationship Id="rId40" Type="http://schemas.openxmlformats.org/officeDocument/2006/relationships/image" Target="../media/image114.png"/><Relationship Id="rId45" Type="http://schemas.openxmlformats.org/officeDocument/2006/relationships/image" Target="../media/image119.png"/><Relationship Id="rId5" Type="http://schemas.openxmlformats.org/officeDocument/2006/relationships/image" Target="../media/image79.png"/><Relationship Id="rId15" Type="http://schemas.openxmlformats.org/officeDocument/2006/relationships/image" Target="../media/image89.png"/><Relationship Id="rId23" Type="http://schemas.openxmlformats.org/officeDocument/2006/relationships/image" Target="../media/image97.png"/><Relationship Id="rId28" Type="http://schemas.openxmlformats.org/officeDocument/2006/relationships/image" Target="../media/image102.png"/><Relationship Id="rId36" Type="http://schemas.openxmlformats.org/officeDocument/2006/relationships/image" Target="../media/image110.png"/><Relationship Id="rId10" Type="http://schemas.openxmlformats.org/officeDocument/2006/relationships/image" Target="../media/image84.png"/><Relationship Id="rId19" Type="http://schemas.openxmlformats.org/officeDocument/2006/relationships/image" Target="../media/image93.png"/><Relationship Id="rId31" Type="http://schemas.openxmlformats.org/officeDocument/2006/relationships/image" Target="../media/image105.jpeg"/><Relationship Id="rId44" Type="http://schemas.openxmlformats.org/officeDocument/2006/relationships/image" Target="../media/image118.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 Id="rId27" Type="http://schemas.openxmlformats.org/officeDocument/2006/relationships/image" Target="../media/image101.png"/><Relationship Id="rId30" Type="http://schemas.openxmlformats.org/officeDocument/2006/relationships/image" Target="../media/image104.png"/><Relationship Id="rId35" Type="http://schemas.openxmlformats.org/officeDocument/2006/relationships/image" Target="../media/image109.png"/><Relationship Id="rId43" Type="http://schemas.openxmlformats.org/officeDocument/2006/relationships/image" Target="../media/image117.png"/><Relationship Id="rId8" Type="http://schemas.openxmlformats.org/officeDocument/2006/relationships/image" Target="../media/image82.png"/><Relationship Id="rId3" Type="http://schemas.openxmlformats.org/officeDocument/2006/relationships/image" Target="../media/image15.svg"/><Relationship Id="rId12" Type="http://schemas.openxmlformats.org/officeDocument/2006/relationships/image" Target="../media/image86.jpeg"/><Relationship Id="rId17" Type="http://schemas.openxmlformats.org/officeDocument/2006/relationships/image" Target="../media/image91.png"/><Relationship Id="rId25" Type="http://schemas.openxmlformats.org/officeDocument/2006/relationships/image" Target="../media/image99.svg"/><Relationship Id="rId33" Type="http://schemas.openxmlformats.org/officeDocument/2006/relationships/image" Target="../media/image107.png"/><Relationship Id="rId38" Type="http://schemas.openxmlformats.org/officeDocument/2006/relationships/image" Target="../media/image112.jpeg"/><Relationship Id="rId46" Type="http://schemas.openxmlformats.org/officeDocument/2006/relationships/image" Target="../media/image120.png"/><Relationship Id="rId20" Type="http://schemas.openxmlformats.org/officeDocument/2006/relationships/image" Target="../media/image94.png"/><Relationship Id="rId41" Type="http://schemas.openxmlformats.org/officeDocument/2006/relationships/image" Target="../media/image115.png"/></Relationships>
</file>

<file path=ppt/slides/_rels/slide11.xml.rels><?xml version="1.0" encoding="UTF-8" standalone="yes"?>
<Relationships xmlns="http://schemas.openxmlformats.org/package/2006/relationships"><Relationship Id="rId8" Type="http://schemas.openxmlformats.org/officeDocument/2006/relationships/image" Target="../media/image126.svg"/><Relationship Id="rId13" Type="http://schemas.openxmlformats.org/officeDocument/2006/relationships/image" Target="../media/image131.svg"/><Relationship Id="rId18" Type="http://schemas.openxmlformats.org/officeDocument/2006/relationships/image" Target="../media/image136.svg"/><Relationship Id="rId3" Type="http://schemas.openxmlformats.org/officeDocument/2006/relationships/image" Target="../media/image121.svg"/><Relationship Id="rId21" Type="http://schemas.openxmlformats.org/officeDocument/2006/relationships/image" Target="../media/image139.svg"/><Relationship Id="rId7" Type="http://schemas.openxmlformats.org/officeDocument/2006/relationships/image" Target="../media/image125.svg"/><Relationship Id="rId12" Type="http://schemas.openxmlformats.org/officeDocument/2006/relationships/image" Target="../media/image130.svg"/><Relationship Id="rId17" Type="http://schemas.openxmlformats.org/officeDocument/2006/relationships/image" Target="../media/image135.svg"/><Relationship Id="rId2" Type="http://schemas.openxmlformats.org/officeDocument/2006/relationships/notesSlide" Target="../notesSlides/notesSlide7.xml"/><Relationship Id="rId16" Type="http://schemas.openxmlformats.org/officeDocument/2006/relationships/image" Target="../media/image134.svg"/><Relationship Id="rId20" Type="http://schemas.openxmlformats.org/officeDocument/2006/relationships/image" Target="../media/image138.svg"/><Relationship Id="rId1" Type="http://schemas.openxmlformats.org/officeDocument/2006/relationships/slideLayout" Target="../slideLayouts/slideLayout61.xml"/><Relationship Id="rId6" Type="http://schemas.openxmlformats.org/officeDocument/2006/relationships/image" Target="../media/image124.svg"/><Relationship Id="rId11" Type="http://schemas.openxmlformats.org/officeDocument/2006/relationships/image" Target="../media/image129.svg"/><Relationship Id="rId24" Type="http://schemas.openxmlformats.org/officeDocument/2006/relationships/image" Target="../media/image142.svg"/><Relationship Id="rId5" Type="http://schemas.openxmlformats.org/officeDocument/2006/relationships/image" Target="../media/image123.svg"/><Relationship Id="rId15" Type="http://schemas.openxmlformats.org/officeDocument/2006/relationships/image" Target="../media/image133.svg"/><Relationship Id="rId23" Type="http://schemas.openxmlformats.org/officeDocument/2006/relationships/image" Target="../media/image141.svg"/><Relationship Id="rId10" Type="http://schemas.openxmlformats.org/officeDocument/2006/relationships/image" Target="../media/image128.svg"/><Relationship Id="rId19" Type="http://schemas.openxmlformats.org/officeDocument/2006/relationships/image" Target="../media/image137.svg"/><Relationship Id="rId4" Type="http://schemas.openxmlformats.org/officeDocument/2006/relationships/image" Target="../media/image122.svg"/><Relationship Id="rId9" Type="http://schemas.openxmlformats.org/officeDocument/2006/relationships/image" Target="../media/image127.svg"/><Relationship Id="rId14" Type="http://schemas.openxmlformats.org/officeDocument/2006/relationships/image" Target="../media/image132.svg"/><Relationship Id="rId22" Type="http://schemas.openxmlformats.org/officeDocument/2006/relationships/image" Target="../media/image140.svg"/></Relationships>
</file>

<file path=ppt/slides/_rels/slide12.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slideLayout" Target="../slideLayouts/slideLayout215.xml"/><Relationship Id="rId1" Type="http://schemas.openxmlformats.org/officeDocument/2006/relationships/themeOverride" Target="../theme/themeOverride2.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8.png"/><Relationship Id="rId1" Type="http://schemas.openxmlformats.org/officeDocument/2006/relationships/slideLayout" Target="../slideLayouts/slideLayout136.xml"/></Relationships>
</file>

<file path=ppt/slides/_rels/slide14.xml.rels><?xml version="1.0" encoding="UTF-8" standalone="yes"?>
<Relationships xmlns="http://schemas.openxmlformats.org/package/2006/relationships"><Relationship Id="rId8" Type="http://schemas.openxmlformats.org/officeDocument/2006/relationships/image" Target="../media/image147.svg"/><Relationship Id="rId13" Type="http://schemas.openxmlformats.org/officeDocument/2006/relationships/image" Target="../media/image142.svg"/><Relationship Id="rId3" Type="http://schemas.openxmlformats.org/officeDocument/2006/relationships/image" Target="../media/image132.svg"/><Relationship Id="rId7" Type="http://schemas.openxmlformats.org/officeDocument/2006/relationships/image" Target="../media/image146.svg"/><Relationship Id="rId12" Type="http://schemas.openxmlformats.org/officeDocument/2006/relationships/image" Target="../media/image151.svg"/><Relationship Id="rId2" Type="http://schemas.openxmlformats.org/officeDocument/2006/relationships/notesSlide" Target="../notesSlides/notesSlide8.xml"/><Relationship Id="rId1" Type="http://schemas.openxmlformats.org/officeDocument/2006/relationships/slideLayout" Target="../slideLayouts/slideLayout177.xml"/><Relationship Id="rId6" Type="http://schemas.openxmlformats.org/officeDocument/2006/relationships/image" Target="../media/image145.svg"/><Relationship Id="rId11" Type="http://schemas.openxmlformats.org/officeDocument/2006/relationships/image" Target="../media/image150.svg"/><Relationship Id="rId5" Type="http://schemas.openxmlformats.org/officeDocument/2006/relationships/image" Target="../media/image144.svg"/><Relationship Id="rId10" Type="http://schemas.openxmlformats.org/officeDocument/2006/relationships/image" Target="../media/image149.svg"/><Relationship Id="rId4" Type="http://schemas.openxmlformats.org/officeDocument/2006/relationships/image" Target="../media/image143.svg"/><Relationship Id="rId9" Type="http://schemas.openxmlformats.org/officeDocument/2006/relationships/image" Target="../media/image148.svg"/><Relationship Id="rId14" Type="http://schemas.openxmlformats.org/officeDocument/2006/relationships/image" Target="../media/image152.jpeg"/></Relationships>
</file>

<file path=ppt/slides/_rels/slide15.xml.rels><?xml version="1.0" encoding="UTF-8" standalone="yes"?>
<Relationships xmlns="http://schemas.openxmlformats.org/package/2006/relationships"><Relationship Id="rId8" Type="http://schemas.openxmlformats.org/officeDocument/2006/relationships/image" Target="../media/image158.svg"/><Relationship Id="rId13" Type="http://schemas.openxmlformats.org/officeDocument/2006/relationships/image" Target="../media/image163.png"/><Relationship Id="rId3" Type="http://schemas.openxmlformats.org/officeDocument/2006/relationships/image" Target="../media/image153.svg"/><Relationship Id="rId7" Type="http://schemas.openxmlformats.org/officeDocument/2006/relationships/image" Target="../media/image157.svg"/><Relationship Id="rId12" Type="http://schemas.openxmlformats.org/officeDocument/2006/relationships/image" Target="../media/image162.svg"/><Relationship Id="rId2" Type="http://schemas.openxmlformats.org/officeDocument/2006/relationships/notesSlide" Target="../notesSlides/notesSlide9.xml"/><Relationship Id="rId1" Type="http://schemas.openxmlformats.org/officeDocument/2006/relationships/slideLayout" Target="../slideLayouts/slideLayout177.xml"/><Relationship Id="rId6" Type="http://schemas.openxmlformats.org/officeDocument/2006/relationships/image" Target="../media/image156.svg"/><Relationship Id="rId11" Type="http://schemas.openxmlformats.org/officeDocument/2006/relationships/image" Target="../media/image161.svg"/><Relationship Id="rId5" Type="http://schemas.openxmlformats.org/officeDocument/2006/relationships/image" Target="../media/image155.svg"/><Relationship Id="rId10" Type="http://schemas.openxmlformats.org/officeDocument/2006/relationships/image" Target="../media/image160.svg"/><Relationship Id="rId4" Type="http://schemas.openxmlformats.org/officeDocument/2006/relationships/image" Target="../media/image154.svg"/><Relationship Id="rId9" Type="http://schemas.openxmlformats.org/officeDocument/2006/relationships/image" Target="../media/image159.svg"/></Relationships>
</file>

<file path=ppt/slides/_rels/slide1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xml"/><Relationship Id="rId1" Type="http://schemas.openxmlformats.org/officeDocument/2006/relationships/slideLayout" Target="../slideLayouts/slideLayout177.xml"/><Relationship Id="rId5" Type="http://schemas.openxmlformats.org/officeDocument/2006/relationships/image" Target="../media/image166.png"/><Relationship Id="rId4" Type="http://schemas.openxmlformats.org/officeDocument/2006/relationships/image" Target="../media/image165.png"/></Relationships>
</file>

<file path=ppt/slides/_rels/slide1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1.xml"/><Relationship Id="rId1" Type="http://schemas.openxmlformats.org/officeDocument/2006/relationships/slideLayout" Target="../slideLayouts/slideLayout177.xml"/></Relationships>
</file>

<file path=ppt/slides/_rels/slide1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2.xml"/><Relationship Id="rId1" Type="http://schemas.openxmlformats.org/officeDocument/2006/relationships/slideLayout" Target="../slideLayouts/slideLayout177.xml"/><Relationship Id="rId5" Type="http://schemas.openxmlformats.org/officeDocument/2006/relationships/image" Target="../media/image170.png"/><Relationship Id="rId4" Type="http://schemas.openxmlformats.org/officeDocument/2006/relationships/image" Target="../media/image169.png"/></Relationships>
</file>

<file path=ppt/slides/_rels/slide1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3.xml"/><Relationship Id="rId1" Type="http://schemas.openxmlformats.org/officeDocument/2006/relationships/slideLayout" Target="../slideLayouts/slideLayout177.xml"/><Relationship Id="rId5" Type="http://schemas.openxmlformats.org/officeDocument/2006/relationships/image" Target="../media/image173.png"/><Relationship Id="rId4" Type="http://schemas.openxmlformats.org/officeDocument/2006/relationships/image" Target="../media/image172.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61.xml"/><Relationship Id="rId6" Type="http://schemas.openxmlformats.org/officeDocument/2006/relationships/image" Target="../media/image51.png"/><Relationship Id="rId5" Type="http://schemas.openxmlformats.org/officeDocument/2006/relationships/chart" Target="../charts/chart3.xml"/><Relationship Id="rId4" Type="http://schemas.openxmlformats.org/officeDocument/2006/relationships/chart" Target="../charts/char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4.xml"/><Relationship Id="rId1" Type="http://schemas.openxmlformats.org/officeDocument/2006/relationships/slideLayout" Target="../slideLayouts/slideLayout177.xml"/></Relationships>
</file>

<file path=ppt/slides/_rels/slide2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slideLayout" Target="../slideLayouts/slideLayout215.xml"/><Relationship Id="rId1" Type="http://schemas.openxmlformats.org/officeDocument/2006/relationships/themeOverride" Target="../theme/themeOverride3.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8.png"/><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75.xml"/><Relationship Id="rId5" Type="http://schemas.openxmlformats.org/officeDocument/2006/relationships/chart" Target="../charts/chart6.xml"/><Relationship Id="rId4" Type="http://schemas.openxmlformats.org/officeDocument/2006/relationships/chart" Target="../charts/chart5.xml"/></Relationships>
</file>

<file path=ppt/slides/_rels/slide2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6.xml"/><Relationship Id="rId1" Type="http://schemas.openxmlformats.org/officeDocument/2006/relationships/slideLayout" Target="../slideLayouts/slideLayout96.xml"/></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81.png"/><Relationship Id="rId3" Type="http://schemas.openxmlformats.org/officeDocument/2006/relationships/image" Target="../media/image176.png"/><Relationship Id="rId7" Type="http://schemas.microsoft.com/office/2007/relationships/hdphoto" Target="../media/hdphoto12.wdp"/><Relationship Id="rId12" Type="http://schemas.openxmlformats.org/officeDocument/2006/relationships/image" Target="../media/image180.svg"/><Relationship Id="rId2" Type="http://schemas.openxmlformats.org/officeDocument/2006/relationships/notesSlide" Target="../notesSlides/notesSlide17.xml"/><Relationship Id="rId1" Type="http://schemas.openxmlformats.org/officeDocument/2006/relationships/slideLayout" Target="../slideLayouts/slideLayout96.xml"/><Relationship Id="rId6" Type="http://schemas.openxmlformats.org/officeDocument/2006/relationships/image" Target="../media/image179.png"/><Relationship Id="rId11" Type="http://schemas.openxmlformats.org/officeDocument/2006/relationships/image" Target="../media/image28.png"/><Relationship Id="rId5" Type="http://schemas.openxmlformats.org/officeDocument/2006/relationships/image" Target="../media/image178.svg"/><Relationship Id="rId10" Type="http://schemas.openxmlformats.org/officeDocument/2006/relationships/image" Target="../media/image27.png"/><Relationship Id="rId4" Type="http://schemas.openxmlformats.org/officeDocument/2006/relationships/image" Target="../media/image177.svg"/><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slideLayout" Target="../slideLayouts/slideLayout215.xml"/><Relationship Id="rId1" Type="http://schemas.openxmlformats.org/officeDocument/2006/relationships/themeOverride" Target="../theme/themeOverride4.xml"/><Relationship Id="rId4" Type="http://schemas.openxmlformats.org/officeDocument/2006/relationships/image" Target="../media/image18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svg"/><Relationship Id="rId7" Type="http://schemas.openxmlformats.org/officeDocument/2006/relationships/image" Target="../media/image186.png"/><Relationship Id="rId2" Type="http://schemas.openxmlformats.org/officeDocument/2006/relationships/notesSlide" Target="../notesSlides/notesSlide20.xml"/><Relationship Id="rId1" Type="http://schemas.openxmlformats.org/officeDocument/2006/relationships/slideLayout" Target="../slideLayouts/slideLayout75.xml"/><Relationship Id="rId6" Type="http://schemas.openxmlformats.org/officeDocument/2006/relationships/image" Target="../media/image185.png"/><Relationship Id="rId5" Type="http://schemas.openxmlformats.org/officeDocument/2006/relationships/image" Target="../media/image184.svg"/><Relationship Id="rId4" Type="http://schemas.openxmlformats.org/officeDocument/2006/relationships/image" Target="../media/image183.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5.xml"/></Relationships>
</file>

<file path=ppt/slides/_rels/slide31.xml.rels><?xml version="1.0" encoding="UTF-8" standalone="yes"?>
<Relationships xmlns="http://schemas.openxmlformats.org/package/2006/relationships"><Relationship Id="rId8" Type="http://schemas.openxmlformats.org/officeDocument/2006/relationships/image" Target="../media/image190.svg"/><Relationship Id="rId3" Type="http://schemas.openxmlformats.org/officeDocument/2006/relationships/image" Target="../media/image188.emf"/><Relationship Id="rId7" Type="http://schemas.openxmlformats.org/officeDocument/2006/relationships/image" Target="../media/image184.svg"/><Relationship Id="rId12" Type="http://schemas.openxmlformats.org/officeDocument/2006/relationships/image" Target="../media/image194.svg"/><Relationship Id="rId2" Type="http://schemas.openxmlformats.org/officeDocument/2006/relationships/notesSlide" Target="../notesSlides/notesSlide22.xml"/><Relationship Id="rId1" Type="http://schemas.openxmlformats.org/officeDocument/2006/relationships/slideLayout" Target="../slideLayouts/slideLayout75.xml"/><Relationship Id="rId6" Type="http://schemas.openxmlformats.org/officeDocument/2006/relationships/image" Target="../media/image183.svg"/><Relationship Id="rId11" Type="http://schemas.openxmlformats.org/officeDocument/2006/relationships/image" Target="../media/image193.svg"/><Relationship Id="rId5" Type="http://schemas.openxmlformats.org/officeDocument/2006/relationships/image" Target="../media/image182.svg"/><Relationship Id="rId10" Type="http://schemas.openxmlformats.org/officeDocument/2006/relationships/image" Target="../media/image192.png"/><Relationship Id="rId4" Type="http://schemas.openxmlformats.org/officeDocument/2006/relationships/image" Target="../media/image189.svg"/><Relationship Id="rId9" Type="http://schemas.openxmlformats.org/officeDocument/2006/relationships/image" Target="../media/image191.svg"/></Relationships>
</file>

<file path=ppt/slides/_rels/slide32.xml.rels><?xml version="1.0" encoding="UTF-8" standalone="yes"?>
<Relationships xmlns="http://schemas.openxmlformats.org/package/2006/relationships"><Relationship Id="rId3" Type="http://schemas.openxmlformats.org/officeDocument/2006/relationships/image" Target="../media/image195.svg"/><Relationship Id="rId2" Type="http://schemas.openxmlformats.org/officeDocument/2006/relationships/notesSlide" Target="../notesSlides/notesSlide23.xml"/><Relationship Id="rId1" Type="http://schemas.openxmlformats.org/officeDocument/2006/relationships/slideLayout" Target="../slideLayouts/slideLayout75.xml"/><Relationship Id="rId6" Type="http://schemas.openxmlformats.org/officeDocument/2006/relationships/image" Target="../media/image190.svg"/><Relationship Id="rId5" Type="http://schemas.openxmlformats.org/officeDocument/2006/relationships/image" Target="../media/image197.svg"/><Relationship Id="rId4" Type="http://schemas.openxmlformats.org/officeDocument/2006/relationships/image" Target="../media/image196.svg"/></Relationships>
</file>

<file path=ppt/slides/_rels/slide33.xml.rels><?xml version="1.0" encoding="UTF-8" standalone="yes"?>
<Relationships xmlns="http://schemas.openxmlformats.org/package/2006/relationships"><Relationship Id="rId3" Type="http://schemas.openxmlformats.org/officeDocument/2006/relationships/image" Target="../media/image198.svg"/><Relationship Id="rId7" Type="http://schemas.openxmlformats.org/officeDocument/2006/relationships/image" Target="../media/image188.emf"/><Relationship Id="rId2" Type="http://schemas.openxmlformats.org/officeDocument/2006/relationships/notesSlide" Target="../notesSlides/notesSlide24.xml"/><Relationship Id="rId1" Type="http://schemas.openxmlformats.org/officeDocument/2006/relationships/slideLayout" Target="../slideLayouts/slideLayout75.xml"/><Relationship Id="rId6" Type="http://schemas.openxmlformats.org/officeDocument/2006/relationships/image" Target="../media/image201.svg"/><Relationship Id="rId5" Type="http://schemas.openxmlformats.org/officeDocument/2006/relationships/image" Target="../media/image200.svg"/><Relationship Id="rId4" Type="http://schemas.openxmlformats.org/officeDocument/2006/relationships/image" Target="../media/image199.svg"/></Relationships>
</file>

<file path=ppt/slides/_rels/slide34.xml.rels><?xml version="1.0" encoding="UTF-8" standalone="yes"?>
<Relationships xmlns="http://schemas.openxmlformats.org/package/2006/relationships"><Relationship Id="rId8" Type="http://schemas.openxmlformats.org/officeDocument/2006/relationships/image" Target="../media/image206.svg"/><Relationship Id="rId13" Type="http://schemas.openxmlformats.org/officeDocument/2006/relationships/image" Target="../media/image194.svg"/><Relationship Id="rId3" Type="http://schemas.openxmlformats.org/officeDocument/2006/relationships/image" Target="../media/image202.png"/><Relationship Id="rId7" Type="http://schemas.openxmlformats.org/officeDocument/2006/relationships/image" Target="../media/image205.png"/><Relationship Id="rId12" Type="http://schemas.openxmlformats.org/officeDocument/2006/relationships/image" Target="../media/image210.png"/><Relationship Id="rId2" Type="http://schemas.openxmlformats.org/officeDocument/2006/relationships/notesSlide" Target="../notesSlides/notesSlide25.xml"/><Relationship Id="rId1" Type="http://schemas.openxmlformats.org/officeDocument/2006/relationships/slideLayout" Target="../slideLayouts/slideLayout75.xml"/><Relationship Id="rId6" Type="http://schemas.openxmlformats.org/officeDocument/2006/relationships/image" Target="../media/image192.png"/><Relationship Id="rId11" Type="http://schemas.openxmlformats.org/officeDocument/2006/relationships/image" Target="../media/image209.svg"/><Relationship Id="rId5" Type="http://schemas.openxmlformats.org/officeDocument/2006/relationships/image" Target="../media/image204.svg"/><Relationship Id="rId10" Type="http://schemas.openxmlformats.org/officeDocument/2006/relationships/image" Target="../media/image208.svg"/><Relationship Id="rId4" Type="http://schemas.openxmlformats.org/officeDocument/2006/relationships/image" Target="../media/image203.png"/><Relationship Id="rId9" Type="http://schemas.openxmlformats.org/officeDocument/2006/relationships/image" Target="../media/image207.svg"/><Relationship Id="rId14" Type="http://schemas.openxmlformats.org/officeDocument/2006/relationships/image" Target="../media/image191.svg"/></Relationships>
</file>

<file path=ppt/slides/_rels/slide35.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slideLayout" Target="../slideLayouts/slideLayout215.xml"/><Relationship Id="rId1" Type="http://schemas.openxmlformats.org/officeDocument/2006/relationships/themeOverride" Target="../theme/themeOverride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9.png"/><Relationship Id="rId18" Type="http://schemas.openxmlformats.org/officeDocument/2006/relationships/image" Target="../media/image63.png"/><Relationship Id="rId3" Type="http://schemas.openxmlformats.org/officeDocument/2006/relationships/image" Target="../media/image2.svg"/><Relationship Id="rId21" Type="http://schemas.openxmlformats.org/officeDocument/2006/relationships/image" Target="../media/image65.png"/><Relationship Id="rId7" Type="http://schemas.openxmlformats.org/officeDocument/2006/relationships/image" Target="../media/image55.png"/><Relationship Id="rId12" Type="http://schemas.openxmlformats.org/officeDocument/2006/relationships/image" Target="../media/image58.png"/><Relationship Id="rId17" Type="http://schemas.openxmlformats.org/officeDocument/2006/relationships/image" Target="../media/image62.png"/><Relationship Id="rId2" Type="http://schemas.openxmlformats.org/officeDocument/2006/relationships/notesSlide" Target="../notesSlides/notesSlide3.xml"/><Relationship Id="rId16" Type="http://schemas.openxmlformats.org/officeDocument/2006/relationships/image" Target="../media/image61.png"/><Relationship Id="rId20" Type="http://schemas.microsoft.com/office/2007/relationships/hdphoto" Target="../media/hdphoto4.wdp"/><Relationship Id="rId1" Type="http://schemas.openxmlformats.org/officeDocument/2006/relationships/slideLayout" Target="../slideLayouts/slideLayout61.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image" Target="../media/image53.png"/><Relationship Id="rId15" Type="http://schemas.openxmlformats.org/officeDocument/2006/relationships/image" Target="../media/image60.png"/><Relationship Id="rId23" Type="http://schemas.microsoft.com/office/2007/relationships/hdphoto" Target="../media/hdphoto5.wdp"/><Relationship Id="rId10" Type="http://schemas.microsoft.com/office/2007/relationships/hdphoto" Target="../media/hdphoto2.wdp"/><Relationship Id="rId19" Type="http://schemas.openxmlformats.org/officeDocument/2006/relationships/image" Target="../media/image64.png"/><Relationship Id="rId4" Type="http://schemas.openxmlformats.org/officeDocument/2006/relationships/image" Target="../media/image52.png"/><Relationship Id="rId9" Type="http://schemas.openxmlformats.org/officeDocument/2006/relationships/image" Target="../media/image56.png"/><Relationship Id="rId14" Type="http://schemas.microsoft.com/office/2007/relationships/hdphoto" Target="../media/hdphoto3.wdp"/><Relationship Id="rId22"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slideLayout" Target="../slideLayouts/slideLayout215.xml"/><Relationship Id="rId1" Type="http://schemas.openxmlformats.org/officeDocument/2006/relationships/themeOverride" Target="../theme/themeOverride1.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8.png"/><Relationship Id="rId1" Type="http://schemas.openxmlformats.org/officeDocument/2006/relationships/slideLayout" Target="../slideLayouts/slideLayout126.xml"/></Relationships>
</file>

<file path=ppt/slides/_rels/slide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xml"/><Relationship Id="rId1" Type="http://schemas.openxmlformats.org/officeDocument/2006/relationships/slideLayout" Target="../slideLayouts/slideLayout84.xml"/><Relationship Id="rId5" Type="http://schemas.openxmlformats.org/officeDocument/2006/relationships/image" Target="../media/image71.jpeg"/><Relationship Id="rId4" Type="http://schemas.openxmlformats.org/officeDocument/2006/relationships/image" Target="../media/image70.jpeg"/></Relationships>
</file>

<file path=ppt/slides/_rels/slide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84.xml"/><Relationship Id="rId4" Type="http://schemas.openxmlformats.org/officeDocument/2006/relationships/image" Target="../media/image71.jpeg"/></Relationships>
</file>

<file path=ppt/slides/_rels/slide9.xml.rels><?xml version="1.0" encoding="UTF-8" standalone="yes"?>
<Relationships xmlns="http://schemas.openxmlformats.org/package/2006/relationships"><Relationship Id="rId8" Type="http://schemas.openxmlformats.org/officeDocument/2006/relationships/image" Target="../media/image75.png"/><Relationship Id="rId3" Type="http://schemas.microsoft.com/office/2007/relationships/hdphoto" Target="../media/hdphoto7.wdp"/><Relationship Id="rId7" Type="http://schemas.microsoft.com/office/2007/relationships/hdphoto" Target="../media/hdphoto9.wdp"/><Relationship Id="rId12" Type="http://schemas.microsoft.com/office/2007/relationships/hdphoto" Target="../media/hdphoto11.wdp"/><Relationship Id="rId2" Type="http://schemas.openxmlformats.org/officeDocument/2006/relationships/image" Target="../media/image72.png"/><Relationship Id="rId1" Type="http://schemas.openxmlformats.org/officeDocument/2006/relationships/slideLayout" Target="../slideLayouts/slideLayout61.xml"/><Relationship Id="rId6" Type="http://schemas.openxmlformats.org/officeDocument/2006/relationships/image" Target="../media/image74.png"/><Relationship Id="rId11" Type="http://schemas.openxmlformats.org/officeDocument/2006/relationships/image" Target="../media/image77.png"/><Relationship Id="rId5" Type="http://schemas.microsoft.com/office/2007/relationships/hdphoto" Target="../media/hdphoto8.wdp"/><Relationship Id="rId10" Type="http://schemas.openxmlformats.org/officeDocument/2006/relationships/image" Target="../media/image76.png"/><Relationship Id="rId4" Type="http://schemas.openxmlformats.org/officeDocument/2006/relationships/image" Target="../media/image73.png"/><Relationship Id="rId9"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1">
            <a:extLst>
              <a:ext uri="{FF2B5EF4-FFF2-40B4-BE49-F238E27FC236}">
                <a16:creationId xmlns:a16="http://schemas.microsoft.com/office/drawing/2014/main" id="{958337AB-B74F-5157-323C-D38803C53123}"/>
              </a:ext>
            </a:extLst>
          </p:cNvPr>
          <p:cNvSpPr>
            <a:spLocks noGrp="1"/>
          </p:cNvSpPr>
          <p:nvPr>
            <p:ph type="title"/>
          </p:nvPr>
        </p:nvSpPr>
        <p:spPr>
          <a:xfrm>
            <a:off x="768620" y="779036"/>
            <a:ext cx="7078773" cy="3320081"/>
          </a:xfrm>
        </p:spPr>
        <p:txBody>
          <a:bodyPr/>
          <a:lstStyle/>
          <a:p>
            <a:r>
              <a:rPr lang="it-IT"/>
              <a:t>Sophos: evolvere per affrontare le sfide della cybersecurity moderna</a:t>
            </a:r>
            <a:endParaRPr lang="en-US"/>
          </a:p>
        </p:txBody>
      </p:sp>
      <p:sp>
        <p:nvSpPr>
          <p:cNvPr id="14" name="Text Placeholder 4">
            <a:extLst>
              <a:ext uri="{FF2B5EF4-FFF2-40B4-BE49-F238E27FC236}">
                <a16:creationId xmlns:a16="http://schemas.microsoft.com/office/drawing/2014/main" id="{C629C9EB-0EEE-5624-62A4-0627D83AB719}"/>
              </a:ext>
            </a:extLst>
          </p:cNvPr>
          <p:cNvSpPr txBox="1">
            <a:spLocks/>
          </p:cNvSpPr>
          <p:nvPr/>
        </p:nvSpPr>
        <p:spPr>
          <a:xfrm>
            <a:off x="342607" y="5952300"/>
            <a:ext cx="4940943" cy="804086"/>
          </a:xfrm>
          <a:prstGeom prst="rect">
            <a:avLst/>
          </a:prstGeom>
        </p:spPr>
        <p:txBody>
          <a:bodyPr lIns="91440" tIns="45720" rIns="91440" bIns="45720" anchor="t"/>
          <a:lstStyle>
            <a:lvl1pPr marL="228600" indent="-182880" algn="l" defTabSz="914400" rtl="0" eaLnBrk="1" latinLnBrk="0" hangingPunct="1">
              <a:lnSpc>
                <a:spcPct val="100000"/>
              </a:lnSpc>
              <a:spcBef>
                <a:spcPts val="1800"/>
              </a:spcBef>
              <a:buClr>
                <a:schemeClr val="tx2"/>
              </a:buClr>
              <a:buFont typeface="Arial" panose="020B0604020202020204" pitchFamily="34" charset="0"/>
              <a:buChar char="•"/>
              <a:defRPr sz="1800" kern="1200">
                <a:solidFill>
                  <a:schemeClr val="tx1"/>
                </a:solidFill>
                <a:latin typeface="Aptos" panose="020B0004020202020204" pitchFamily="34" charset="0"/>
                <a:ea typeface="+mn-ea"/>
                <a:cs typeface="+mn-cs"/>
              </a:defRPr>
            </a:lvl1pPr>
            <a:lvl2pPr marL="685800" indent="-182880" algn="l" defTabSz="914400" rtl="0" eaLnBrk="1" latinLnBrk="0" hangingPunct="1">
              <a:lnSpc>
                <a:spcPct val="100000"/>
              </a:lnSpc>
              <a:spcBef>
                <a:spcPts val="600"/>
              </a:spcBef>
              <a:buClr>
                <a:schemeClr val="tx2"/>
              </a:buClr>
              <a:buFont typeface="Aptos" panose="020B0004020202020204" pitchFamily="34" charset="0"/>
              <a:buChar char="–"/>
              <a:defRPr sz="1600" kern="1200">
                <a:solidFill>
                  <a:schemeClr val="tx1"/>
                </a:solidFill>
                <a:latin typeface="Aptos" panose="020B0004020202020204" pitchFamily="34" charset="0"/>
                <a:ea typeface="+mn-ea"/>
                <a:cs typeface="+mn-cs"/>
              </a:defRPr>
            </a:lvl2pPr>
            <a:lvl3pPr marL="1143000" indent="-182880" algn="l" defTabSz="914400" rtl="0" eaLnBrk="1" latinLnBrk="0" hangingPunct="1">
              <a:lnSpc>
                <a:spcPct val="100000"/>
              </a:lnSpc>
              <a:spcBef>
                <a:spcPts val="600"/>
              </a:spcBef>
              <a:buClr>
                <a:schemeClr val="tx2"/>
              </a:buClr>
              <a:buSzPct val="100000"/>
              <a:buFont typeface="Arial" panose="020B0604020202020204" pitchFamily="34" charset="0"/>
              <a:buChar char="•"/>
              <a:defRPr sz="1600" kern="1200">
                <a:solidFill>
                  <a:schemeClr val="tx1"/>
                </a:solidFill>
                <a:latin typeface="Aptos" panose="020B0004020202020204" pitchFamily="34" charset="0"/>
                <a:ea typeface="+mn-ea"/>
                <a:cs typeface="+mn-cs"/>
              </a:defRPr>
            </a:lvl3pPr>
            <a:lvl4pPr marL="1600200" indent="-182880" algn="l" defTabSz="914400" rtl="0" eaLnBrk="1" latinLnBrk="0" hangingPunct="1">
              <a:lnSpc>
                <a:spcPct val="100000"/>
              </a:lnSpc>
              <a:spcBef>
                <a:spcPts val="600"/>
              </a:spcBef>
              <a:buClr>
                <a:schemeClr val="tx2"/>
              </a:buClr>
              <a:buFont typeface="Aptos" panose="020B0004020202020204" pitchFamily="34" charset="0"/>
              <a:buChar char="–"/>
              <a:defRPr sz="1400" kern="1200">
                <a:solidFill>
                  <a:schemeClr val="tx1"/>
                </a:solidFill>
                <a:latin typeface="Aptos" panose="020B0004020202020204" pitchFamily="34" charset="0"/>
                <a:ea typeface="+mn-ea"/>
                <a:cs typeface="+mn-cs"/>
              </a:defRPr>
            </a:lvl4pPr>
            <a:lvl5pPr marL="2057400" indent="-182880" algn="l" defTabSz="914400" rtl="0" eaLnBrk="1" latinLnBrk="0" hangingPunct="1">
              <a:lnSpc>
                <a:spcPct val="100000"/>
              </a:lnSpc>
              <a:spcBef>
                <a:spcPts val="600"/>
              </a:spcBef>
              <a:buClr>
                <a:schemeClr val="tx2"/>
              </a:buClr>
              <a:buFont typeface="Arial" panose="020B0604020202020204" pitchFamily="34" charset="0"/>
              <a:buChar char="•"/>
              <a:defRPr sz="1400" kern="1200">
                <a:solidFill>
                  <a:schemeClr val="tx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marR="0" lvl="0" indent="0" algn="l" defTabSz="914400" rtl="0" eaLnBrk="1" fontAlgn="auto" latinLnBrk="0" hangingPunct="1">
              <a:lnSpc>
                <a:spcPct val="100000"/>
              </a:lnSpc>
              <a:spcBef>
                <a:spcPts val="0"/>
              </a:spcBef>
              <a:spcAft>
                <a:spcPts val="0"/>
              </a:spcAft>
              <a:buClr>
                <a:srgbClr val="2006F7"/>
              </a:buClr>
              <a:buSzTx/>
              <a:buFont typeface="Arial" panose="020B0604020202020204" pitchFamily="34" charset="0"/>
              <a:buNone/>
              <a:tabLst/>
              <a:defRPr/>
            </a:pPr>
            <a:r>
              <a:rPr kumimoji="0" lang="en-US" sz="1400" b="1" i="0" u="none" strike="noStrike" kern="1200" cap="none" spc="0" normalizeH="0" baseline="0" noProof="0">
                <a:ln>
                  <a:noFill/>
                </a:ln>
                <a:solidFill>
                  <a:prstClr val="white"/>
                </a:solidFill>
                <a:effectLst/>
                <a:uLnTx/>
                <a:uFillTx/>
                <a:latin typeface="Aptos" panose="020B0004020202020204" pitchFamily="34" charset="0"/>
                <a:ea typeface="+mn-ea"/>
                <a:cs typeface="+mn-cs"/>
              </a:rPr>
              <a:t>Ercole Plez</a:t>
            </a:r>
          </a:p>
          <a:p>
            <a:pPr marL="45720" marR="0" lvl="0" indent="0" algn="l" defTabSz="914400" rtl="0" eaLnBrk="1" fontAlgn="auto" latinLnBrk="0" hangingPunct="1">
              <a:lnSpc>
                <a:spcPct val="100000"/>
              </a:lnSpc>
              <a:spcBef>
                <a:spcPts val="0"/>
              </a:spcBef>
              <a:spcAft>
                <a:spcPts val="0"/>
              </a:spcAft>
              <a:buClr>
                <a:srgbClr val="2006F7"/>
              </a:buClr>
              <a:buSzTx/>
              <a:buFont typeface="Arial" panose="020B0604020202020204" pitchFamily="34" charset="0"/>
              <a:buNone/>
              <a:tabLst/>
              <a:defRPr/>
            </a:pPr>
            <a:r>
              <a:rPr kumimoji="0" lang="en-US" sz="1400" b="0" i="0" u="none" strike="noStrike" kern="1200" cap="none" spc="0" normalizeH="0" baseline="0" noProof="0">
                <a:ln>
                  <a:noFill/>
                </a:ln>
                <a:solidFill>
                  <a:prstClr val="white"/>
                </a:solidFill>
                <a:effectLst/>
                <a:uLnTx/>
                <a:uFillTx/>
                <a:latin typeface="Aptos" panose="020B0004020202020204" pitchFamily="34" charset="0"/>
                <a:ea typeface="+mn-ea"/>
                <a:cs typeface="+mn-cs"/>
              </a:rPr>
              <a:t>Senior Sales Engineer @Sophos</a:t>
            </a:r>
          </a:p>
          <a:p>
            <a:pPr marL="45720" marR="0" lvl="0" indent="0" algn="l" defTabSz="914400" rtl="0" eaLnBrk="1" fontAlgn="auto" latinLnBrk="0" hangingPunct="1">
              <a:lnSpc>
                <a:spcPct val="100000"/>
              </a:lnSpc>
              <a:spcBef>
                <a:spcPts val="0"/>
              </a:spcBef>
              <a:spcAft>
                <a:spcPts val="0"/>
              </a:spcAft>
              <a:buClr>
                <a:srgbClr val="2006F7"/>
              </a:buClr>
              <a:buSzTx/>
              <a:buFont typeface="Arial" panose="020B0604020202020204" pitchFamily="34" charset="0"/>
              <a:buNone/>
              <a:tabLst/>
              <a:defRPr/>
            </a:pPr>
            <a:r>
              <a:rPr lang="en-US" sz="1400">
                <a:solidFill>
                  <a:prstClr val="white"/>
                </a:solidFill>
                <a:latin typeface="Aptos"/>
              </a:rPr>
              <a:t>Aprile</a:t>
            </a:r>
            <a:r>
              <a:rPr kumimoji="0" lang="en-US" sz="1400" b="0" i="0" u="none" strike="noStrike" kern="1200" cap="none" spc="0" normalizeH="0" baseline="0" noProof="0">
                <a:ln>
                  <a:noFill/>
                </a:ln>
                <a:solidFill>
                  <a:prstClr val="white"/>
                </a:solidFill>
                <a:effectLst/>
                <a:uLnTx/>
                <a:uFillTx/>
                <a:latin typeface="Aptos"/>
              </a:rPr>
              <a:t> 2026</a:t>
            </a:r>
            <a:endParaRPr lang="en-US" sz="1400" b="0" i="0" u="none" strike="noStrike" kern="1200" cap="none" spc="0" normalizeH="0" baseline="0" noProof="0">
              <a:ln>
                <a:noFill/>
              </a:ln>
              <a:solidFill>
                <a:prstClr val="white"/>
              </a:solidFill>
              <a:effectLst/>
              <a:uLnTx/>
              <a:uFillTx/>
              <a:latin typeface="Aptos"/>
            </a:endParaRPr>
          </a:p>
          <a:p>
            <a:pPr marL="228600" marR="0" lvl="0" indent="-182880" algn="l" defTabSz="914400" rtl="0" eaLnBrk="1" fontAlgn="auto" latinLnBrk="0" hangingPunct="1">
              <a:lnSpc>
                <a:spcPct val="100000"/>
              </a:lnSpc>
              <a:spcBef>
                <a:spcPts val="1800"/>
              </a:spcBef>
              <a:spcAft>
                <a:spcPts val="0"/>
              </a:spcAft>
              <a:buClr>
                <a:srgbClr val="2006F7"/>
              </a:buClr>
              <a:buSzTx/>
              <a:buFont typeface="Arial" panose="020B0604020202020204" pitchFamily="34" charset="0"/>
              <a:buChar char="•"/>
              <a:tabLst/>
              <a:defRPr/>
            </a:pPr>
            <a:endParaRPr kumimoji="0" lang="en-US" sz="14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grpSp>
        <p:nvGrpSpPr>
          <p:cNvPr id="15" name="Group 6">
            <a:extLst>
              <a:ext uri="{FF2B5EF4-FFF2-40B4-BE49-F238E27FC236}">
                <a16:creationId xmlns:a16="http://schemas.microsoft.com/office/drawing/2014/main" id="{988586AB-8340-A9A0-BE68-731FD935D2C8}"/>
              </a:ext>
            </a:extLst>
          </p:cNvPr>
          <p:cNvGrpSpPr/>
          <p:nvPr/>
        </p:nvGrpSpPr>
        <p:grpSpPr>
          <a:xfrm>
            <a:off x="154472" y="4547115"/>
            <a:ext cx="1469402" cy="1531849"/>
            <a:chOff x="831851" y="4333875"/>
            <a:chExt cx="2239454" cy="2239454"/>
          </a:xfrm>
        </p:grpSpPr>
        <p:pic>
          <p:nvPicPr>
            <p:cNvPr id="16" name="Picture 1">
              <a:extLst>
                <a:ext uri="{FF2B5EF4-FFF2-40B4-BE49-F238E27FC236}">
                  <a16:creationId xmlns:a16="http://schemas.microsoft.com/office/drawing/2014/main" id="{9CB3B3C4-AF23-0C39-4895-635B9CF61395}"/>
                </a:ext>
              </a:extLst>
            </p:cNvPr>
            <p:cNvPicPr>
              <a:picLocks noChangeAspect="1"/>
            </p:cNvPicPr>
            <p:nvPr/>
          </p:nvPicPr>
          <p:blipFill>
            <a:blip r:embed="rId2"/>
            <a:stretch>
              <a:fillRect/>
            </a:stretch>
          </p:blipFill>
          <p:spPr>
            <a:xfrm>
              <a:off x="831851" y="4333875"/>
              <a:ext cx="2239454" cy="2239454"/>
            </a:xfrm>
            <a:prstGeom prst="rect">
              <a:avLst/>
            </a:prstGeom>
          </p:spPr>
        </p:pic>
        <p:pic>
          <p:nvPicPr>
            <p:cNvPr id="17" name="Picture 2">
              <a:extLst>
                <a:ext uri="{FF2B5EF4-FFF2-40B4-BE49-F238E27FC236}">
                  <a16:creationId xmlns:a16="http://schemas.microsoft.com/office/drawing/2014/main" id="{139905E2-0E5B-838C-3A87-791721BE54F5}"/>
                </a:ext>
              </a:extLst>
            </p:cNvPr>
            <p:cNvPicPr>
              <a:picLocks noChangeAspect="1"/>
            </p:cNvPicPr>
            <p:nvPr/>
          </p:nvPicPr>
          <p:blipFill>
            <a:blip r:embed="rId3">
              <a:extLst>
                <a:ext uri="{28A0092B-C50C-407E-A947-70E740481C1C}">
                  <a14:useLocalDpi xmlns:a14="http://schemas.microsoft.com/office/drawing/2010/main" val="0"/>
                </a:ext>
              </a:extLst>
            </a:blip>
            <a:srcRect l="10894" t="-5361" r="-10894" b="21912"/>
            <a:stretch>
              <a:fillRect/>
            </a:stretch>
          </p:blipFill>
          <p:spPr>
            <a:xfrm>
              <a:off x="1118579" y="4523605"/>
              <a:ext cx="1678742" cy="1678742"/>
            </a:xfrm>
            <a:prstGeom prst="ellipse">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859C7-C39C-C6C4-C22B-C97E00AD2D71}"/>
            </a:ext>
          </a:extLst>
        </p:cNvPr>
        <p:cNvGrpSpPr/>
        <p:nvPr/>
      </p:nvGrpSpPr>
      <p:grpSpPr>
        <a:xfrm>
          <a:off x="0" y="0"/>
          <a:ext cx="0" cy="0"/>
          <a:chOff x="0" y="0"/>
          <a:chExt cx="0" cy="0"/>
        </a:xfrm>
      </p:grpSpPr>
      <p:sp>
        <p:nvSpPr>
          <p:cNvPr id="6" name="Title 62">
            <a:extLst>
              <a:ext uri="{FF2B5EF4-FFF2-40B4-BE49-F238E27FC236}">
                <a16:creationId xmlns:a16="http://schemas.microsoft.com/office/drawing/2014/main" id="{46C4C2C8-927A-CD29-5510-6A253105B801}"/>
              </a:ext>
            </a:extLst>
          </p:cNvPr>
          <p:cNvSpPr>
            <a:spLocks noGrp="1"/>
          </p:cNvSpPr>
          <p:nvPr>
            <p:ph type="title"/>
          </p:nvPr>
        </p:nvSpPr>
        <p:spPr/>
        <p:txBody>
          <a:bodyPr>
            <a:normAutofit/>
          </a:bodyPr>
          <a:lstStyle/>
          <a:p>
            <a:r>
              <a:rPr lang="it-IT">
                <a:latin typeface="+mj-lt"/>
              </a:rPr>
              <a:t>Visibilità su tutte le superfici d'attacco</a:t>
            </a:r>
            <a:endParaRPr lang="en-US">
              <a:latin typeface="+mj-lt"/>
            </a:endParaRPr>
          </a:p>
        </p:txBody>
      </p:sp>
      <p:sp>
        <p:nvSpPr>
          <p:cNvPr id="44" name="TextBox 43">
            <a:extLst>
              <a:ext uri="{FF2B5EF4-FFF2-40B4-BE49-F238E27FC236}">
                <a16:creationId xmlns:a16="http://schemas.microsoft.com/office/drawing/2014/main" id="{467B9AEC-1508-0B9E-E22F-55CF352979C8}"/>
              </a:ext>
            </a:extLst>
          </p:cNvPr>
          <p:cNvSpPr txBox="1"/>
          <p:nvPr/>
        </p:nvSpPr>
        <p:spPr>
          <a:xfrm>
            <a:off x="512140" y="947508"/>
            <a:ext cx="11530703" cy="455871"/>
          </a:xfrm>
          <a:prstGeom prst="rect">
            <a:avLst/>
          </a:prstGeom>
          <a:noFill/>
        </p:spPr>
        <p:txBody>
          <a:bodyPr wrap="square" lIns="0" tIns="0" rIns="0" bIns="0" rtlCol="0">
            <a:noAutofit/>
          </a:bodyPr>
          <a:lstStyle/>
          <a:p>
            <a:pPr marL="45720" marR="0" lvl="0" indent="0" algn="l" defTabSz="914400" rtl="0" eaLnBrk="1" fontAlgn="auto" latinLnBrk="0" hangingPunct="1">
              <a:lnSpc>
                <a:spcPct val="100000"/>
              </a:lnSpc>
              <a:spcBef>
                <a:spcPts val="600"/>
              </a:spcBef>
              <a:spcAft>
                <a:spcPts val="0"/>
              </a:spcAft>
              <a:buClr>
                <a:srgbClr val="00EDFF"/>
              </a:buClr>
              <a:buSzTx/>
              <a:buFontTx/>
              <a:buNone/>
              <a:tabLst/>
              <a:defRPr/>
            </a:pPr>
            <a:r>
              <a:rPr kumimoji="0" lang="it-IT" sz="1800" b="0" i="0" u="none" strike="noStrike" kern="1200" cap="none" spc="0" normalizeH="0" baseline="0" noProof="0">
                <a:ln>
                  <a:noFill/>
                </a:ln>
                <a:solidFill>
                  <a:prstClr val="white"/>
                </a:solidFill>
                <a:effectLst/>
                <a:uLnTx/>
                <a:uFillTx/>
                <a:latin typeface="Aptos" panose="020B0004020202020204" pitchFamily="34" charset="0"/>
                <a:ea typeface="+mn-ea"/>
                <a:cs typeface="+mn-cs"/>
              </a:rPr>
              <a:t>I nostri analisti possono sfruttare i tuoi investimenti tecnologici esistenti per rilevare e rispondere alle minacce.</a:t>
            </a:r>
            <a:endParaRPr kumimoji="0" lang="en-GB"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45" name="TextBox 44">
            <a:extLst>
              <a:ext uri="{FF2B5EF4-FFF2-40B4-BE49-F238E27FC236}">
                <a16:creationId xmlns:a16="http://schemas.microsoft.com/office/drawing/2014/main" id="{B7EB4818-5227-75D3-FF37-41DCACB06583}"/>
              </a:ext>
            </a:extLst>
          </p:cNvPr>
          <p:cNvSpPr txBox="1"/>
          <p:nvPr/>
        </p:nvSpPr>
        <p:spPr>
          <a:xfrm>
            <a:off x="754366" y="6471733"/>
            <a:ext cx="9425636" cy="230832"/>
          </a:xfrm>
          <a:prstGeom prst="rect">
            <a:avLst/>
          </a:prstGeom>
          <a:noFill/>
        </p:spPr>
        <p:txBody>
          <a:bodyPr wrap="square" rtlCol="0">
            <a:spAutoFit/>
          </a:bodyPr>
          <a:lstStyle>
            <a:defPPr>
              <a:defRPr lang="en-US"/>
            </a:defPPr>
            <a:lvl1pPr>
              <a:defRPr sz="800">
                <a:solidFill>
                  <a:srgbClr val="00F2B6"/>
                </a:solidFill>
                <a:latin typeface="Aptos" panose="020B000402020202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a:ln>
                  <a:noFill/>
                </a:ln>
                <a:solidFill>
                  <a:prstClr val="white"/>
                </a:solidFill>
                <a:effectLst/>
                <a:uLnTx/>
                <a:uFillTx/>
                <a:latin typeface="Aptos" panose="020B0004020202020204" pitchFamily="34" charset="0"/>
                <a:ea typeface="+mn-ea"/>
                <a:cs typeface="Calibri" panose="020F0502020204030204" pitchFamily="34" charset="0"/>
              </a:rPr>
              <a:t>Un campione rappresentativo di integrazioni incluse con Sophos XDR/MDR.</a:t>
            </a:r>
            <a:endParaRPr kumimoji="0" lang="en-GB" sz="900" b="0" i="0" u="none" strike="noStrike" kern="1200" cap="none" spc="0" normalizeH="0" baseline="0" noProof="0">
              <a:ln>
                <a:noFill/>
              </a:ln>
              <a:solidFill>
                <a:prstClr val="white"/>
              </a:solidFill>
              <a:effectLst/>
              <a:uLnTx/>
              <a:uFillTx/>
              <a:latin typeface="Aptos" panose="020B0004020202020204" pitchFamily="34" charset="0"/>
              <a:ea typeface="+mn-ea"/>
              <a:cs typeface="Calibri" panose="020F0502020204030204" pitchFamily="34" charset="0"/>
            </a:endParaRPr>
          </a:p>
        </p:txBody>
      </p:sp>
      <p:grpSp>
        <p:nvGrpSpPr>
          <p:cNvPr id="3" name="Group 2">
            <a:extLst>
              <a:ext uri="{FF2B5EF4-FFF2-40B4-BE49-F238E27FC236}">
                <a16:creationId xmlns:a16="http://schemas.microsoft.com/office/drawing/2014/main" id="{F6D55B32-B874-0124-0366-4BBC662B4B69}"/>
              </a:ext>
            </a:extLst>
          </p:cNvPr>
          <p:cNvGrpSpPr/>
          <p:nvPr/>
        </p:nvGrpSpPr>
        <p:grpSpPr>
          <a:xfrm>
            <a:off x="716108" y="1822143"/>
            <a:ext cx="10897786" cy="3892418"/>
            <a:chOff x="716108" y="1822143"/>
            <a:chExt cx="10897786" cy="3892418"/>
          </a:xfrm>
        </p:grpSpPr>
        <p:cxnSp>
          <p:nvCxnSpPr>
            <p:cNvPr id="187" name="Straight Connector 186">
              <a:extLst>
                <a:ext uri="{FF2B5EF4-FFF2-40B4-BE49-F238E27FC236}">
                  <a16:creationId xmlns:a16="http://schemas.microsoft.com/office/drawing/2014/main" id="{5EF3E7EF-D4BD-0EC5-B870-B7E29BA88A75}"/>
                </a:ext>
              </a:extLst>
            </p:cNvPr>
            <p:cNvCxnSpPr>
              <a:cxnSpLocks/>
            </p:cNvCxnSpPr>
            <p:nvPr/>
          </p:nvCxnSpPr>
          <p:spPr>
            <a:xfrm flipH="1">
              <a:off x="6132823" y="5402925"/>
              <a:ext cx="1690091" cy="0"/>
            </a:xfrm>
            <a:prstGeom prst="line">
              <a:avLst/>
            </a:prstGeom>
            <a:ln w="6350">
              <a:solidFill>
                <a:srgbClr val="737C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84" name="Straight Connector 183">
              <a:extLst>
                <a:ext uri="{FF2B5EF4-FFF2-40B4-BE49-F238E27FC236}">
                  <a16:creationId xmlns:a16="http://schemas.microsoft.com/office/drawing/2014/main" id="{FC019E0E-9129-4095-C618-0ACE59CE26AA}"/>
                </a:ext>
              </a:extLst>
            </p:cNvPr>
            <p:cNvCxnSpPr>
              <a:cxnSpLocks/>
              <a:stCxn id="109" idx="6"/>
              <a:endCxn id="111" idx="2"/>
            </p:cNvCxnSpPr>
            <p:nvPr/>
          </p:nvCxnSpPr>
          <p:spPr>
            <a:xfrm flipH="1">
              <a:off x="6404524" y="4912038"/>
              <a:ext cx="1690091" cy="0"/>
            </a:xfrm>
            <a:prstGeom prst="line">
              <a:avLst/>
            </a:prstGeom>
            <a:ln w="6350">
              <a:solidFill>
                <a:srgbClr val="737C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80" name="Straight Connector 179">
              <a:extLst>
                <a:ext uri="{FF2B5EF4-FFF2-40B4-BE49-F238E27FC236}">
                  <a16:creationId xmlns:a16="http://schemas.microsoft.com/office/drawing/2014/main" id="{76CAE698-864C-2F1A-82EB-5DBC9059C121}"/>
                </a:ext>
              </a:extLst>
            </p:cNvPr>
            <p:cNvCxnSpPr>
              <a:cxnSpLocks/>
              <a:stCxn id="92" idx="6"/>
            </p:cNvCxnSpPr>
            <p:nvPr/>
          </p:nvCxnSpPr>
          <p:spPr>
            <a:xfrm flipH="1" flipV="1">
              <a:off x="6989132" y="4294853"/>
              <a:ext cx="2635147" cy="581"/>
            </a:xfrm>
            <a:prstGeom prst="line">
              <a:avLst/>
            </a:prstGeom>
            <a:ln w="6350">
              <a:solidFill>
                <a:srgbClr val="737C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a16="http://schemas.microsoft.com/office/drawing/2014/main" id="{66DEA0D8-059E-FD49-3243-29C4398FA2D5}"/>
                </a:ext>
              </a:extLst>
            </p:cNvPr>
            <p:cNvCxnSpPr>
              <a:cxnSpLocks/>
            </p:cNvCxnSpPr>
            <p:nvPr/>
          </p:nvCxnSpPr>
          <p:spPr>
            <a:xfrm flipH="1" flipV="1">
              <a:off x="6717569" y="3791991"/>
              <a:ext cx="3104340" cy="4980"/>
            </a:xfrm>
            <a:prstGeom prst="line">
              <a:avLst/>
            </a:prstGeom>
            <a:ln w="6350">
              <a:solidFill>
                <a:srgbClr val="737C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77" name="Straight Connector 176">
              <a:extLst>
                <a:ext uri="{FF2B5EF4-FFF2-40B4-BE49-F238E27FC236}">
                  <a16:creationId xmlns:a16="http://schemas.microsoft.com/office/drawing/2014/main" id="{79B263B8-E471-368B-83DF-B3A9D848974D}"/>
                </a:ext>
              </a:extLst>
            </p:cNvPr>
            <p:cNvCxnSpPr>
              <a:cxnSpLocks/>
            </p:cNvCxnSpPr>
            <p:nvPr/>
          </p:nvCxnSpPr>
          <p:spPr>
            <a:xfrm flipH="1">
              <a:off x="6926569" y="2653027"/>
              <a:ext cx="2626949" cy="1"/>
            </a:xfrm>
            <a:prstGeom prst="line">
              <a:avLst/>
            </a:prstGeom>
            <a:ln w="6350">
              <a:solidFill>
                <a:srgbClr val="737C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71" name="Straight Connector 170">
              <a:extLst>
                <a:ext uri="{FF2B5EF4-FFF2-40B4-BE49-F238E27FC236}">
                  <a16:creationId xmlns:a16="http://schemas.microsoft.com/office/drawing/2014/main" id="{5F100479-0313-C73D-36EA-D69D4ACABD41}"/>
                </a:ext>
              </a:extLst>
            </p:cNvPr>
            <p:cNvCxnSpPr>
              <a:cxnSpLocks/>
              <a:stCxn id="84" idx="6"/>
            </p:cNvCxnSpPr>
            <p:nvPr/>
          </p:nvCxnSpPr>
          <p:spPr>
            <a:xfrm flipH="1">
              <a:off x="6709740" y="3163475"/>
              <a:ext cx="3225464" cy="13170"/>
            </a:xfrm>
            <a:prstGeom prst="line">
              <a:avLst/>
            </a:prstGeom>
            <a:ln w="6350">
              <a:solidFill>
                <a:srgbClr val="737C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70" name="Straight Connector 169">
              <a:extLst>
                <a:ext uri="{FF2B5EF4-FFF2-40B4-BE49-F238E27FC236}">
                  <a16:creationId xmlns:a16="http://schemas.microsoft.com/office/drawing/2014/main" id="{D08A8AA4-0103-8FA2-F4B1-330957EAE02E}"/>
                </a:ext>
              </a:extLst>
            </p:cNvPr>
            <p:cNvCxnSpPr>
              <a:cxnSpLocks/>
            </p:cNvCxnSpPr>
            <p:nvPr/>
          </p:nvCxnSpPr>
          <p:spPr>
            <a:xfrm flipH="1">
              <a:off x="6541726" y="2075115"/>
              <a:ext cx="1564487" cy="4817"/>
            </a:xfrm>
            <a:prstGeom prst="line">
              <a:avLst/>
            </a:prstGeom>
            <a:ln w="6350">
              <a:solidFill>
                <a:srgbClr val="737C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A9D973AE-FD04-F72F-C305-491DCB82D6B1}"/>
                </a:ext>
              </a:extLst>
            </p:cNvPr>
            <p:cNvCxnSpPr>
              <a:cxnSpLocks/>
            </p:cNvCxnSpPr>
            <p:nvPr/>
          </p:nvCxnSpPr>
          <p:spPr>
            <a:xfrm flipH="1">
              <a:off x="3910902" y="5395305"/>
              <a:ext cx="1425045" cy="8478"/>
            </a:xfrm>
            <a:prstGeom prst="line">
              <a:avLst/>
            </a:prstGeom>
            <a:ln w="6350">
              <a:solidFill>
                <a:srgbClr val="737C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64" name="Straight Connector 163">
              <a:extLst>
                <a:ext uri="{FF2B5EF4-FFF2-40B4-BE49-F238E27FC236}">
                  <a16:creationId xmlns:a16="http://schemas.microsoft.com/office/drawing/2014/main" id="{45715C67-3549-687C-E3AE-52A9C9C4118F}"/>
                </a:ext>
              </a:extLst>
            </p:cNvPr>
            <p:cNvCxnSpPr>
              <a:cxnSpLocks/>
            </p:cNvCxnSpPr>
            <p:nvPr/>
          </p:nvCxnSpPr>
          <p:spPr>
            <a:xfrm flipH="1">
              <a:off x="3635108" y="4900178"/>
              <a:ext cx="1425045" cy="8478"/>
            </a:xfrm>
            <a:prstGeom prst="line">
              <a:avLst/>
            </a:prstGeom>
            <a:ln w="6350">
              <a:solidFill>
                <a:srgbClr val="737C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AB32CF4B-7AF8-9134-DD44-4EAF9168FC4A}"/>
                </a:ext>
              </a:extLst>
            </p:cNvPr>
            <p:cNvCxnSpPr>
              <a:cxnSpLocks/>
            </p:cNvCxnSpPr>
            <p:nvPr/>
          </p:nvCxnSpPr>
          <p:spPr>
            <a:xfrm flipH="1">
              <a:off x="2816168" y="3787913"/>
              <a:ext cx="2086408" cy="8478"/>
            </a:xfrm>
            <a:prstGeom prst="line">
              <a:avLst/>
            </a:prstGeom>
            <a:ln w="6350">
              <a:solidFill>
                <a:srgbClr val="737C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E73AADD3-0504-CEC8-3B29-B2E92F484373}"/>
                </a:ext>
              </a:extLst>
            </p:cNvPr>
            <p:cNvCxnSpPr>
              <a:cxnSpLocks/>
            </p:cNvCxnSpPr>
            <p:nvPr/>
          </p:nvCxnSpPr>
          <p:spPr>
            <a:xfrm flipH="1">
              <a:off x="2603979" y="4291194"/>
              <a:ext cx="2086408" cy="8478"/>
            </a:xfrm>
            <a:prstGeom prst="line">
              <a:avLst/>
            </a:prstGeom>
            <a:ln w="6350">
              <a:solidFill>
                <a:srgbClr val="737C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4F7BA308-FC32-C773-A76E-4842B27847D3}"/>
                </a:ext>
              </a:extLst>
            </p:cNvPr>
            <p:cNvCxnSpPr>
              <a:cxnSpLocks/>
              <a:endCxn id="115" idx="2"/>
            </p:cNvCxnSpPr>
            <p:nvPr/>
          </p:nvCxnSpPr>
          <p:spPr>
            <a:xfrm flipH="1">
              <a:off x="4089632" y="2075115"/>
              <a:ext cx="1125078" cy="5027"/>
            </a:xfrm>
            <a:prstGeom prst="line">
              <a:avLst/>
            </a:prstGeom>
            <a:ln w="6350">
              <a:solidFill>
                <a:srgbClr val="737C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2D701880-1A8B-4D20-8654-E3C1E196466D}"/>
                </a:ext>
              </a:extLst>
            </p:cNvPr>
            <p:cNvCxnSpPr>
              <a:cxnSpLocks/>
            </p:cNvCxnSpPr>
            <p:nvPr/>
          </p:nvCxnSpPr>
          <p:spPr>
            <a:xfrm flipH="1">
              <a:off x="2225687" y="3155854"/>
              <a:ext cx="2699520" cy="1"/>
            </a:xfrm>
            <a:prstGeom prst="line">
              <a:avLst/>
            </a:prstGeom>
            <a:ln w="6350">
              <a:solidFill>
                <a:srgbClr val="737C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43" name="Straight Connector 142">
              <a:extLst>
                <a:ext uri="{FF2B5EF4-FFF2-40B4-BE49-F238E27FC236}">
                  <a16:creationId xmlns:a16="http://schemas.microsoft.com/office/drawing/2014/main" id="{EEE6CB42-0F53-6624-DF60-BC4C71853E80}"/>
                </a:ext>
              </a:extLst>
            </p:cNvPr>
            <p:cNvCxnSpPr>
              <a:cxnSpLocks/>
              <a:stCxn id="66" idx="6"/>
            </p:cNvCxnSpPr>
            <p:nvPr/>
          </p:nvCxnSpPr>
          <p:spPr>
            <a:xfrm flipH="1">
              <a:off x="2505922" y="2653885"/>
              <a:ext cx="2290566" cy="4817"/>
            </a:xfrm>
            <a:prstGeom prst="line">
              <a:avLst/>
            </a:prstGeom>
            <a:ln w="6350">
              <a:solidFill>
                <a:srgbClr val="737CBD"/>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47" name="Oval 46">
              <a:extLst>
                <a:ext uri="{FF2B5EF4-FFF2-40B4-BE49-F238E27FC236}">
                  <a16:creationId xmlns:a16="http://schemas.microsoft.com/office/drawing/2014/main" id="{C71D2F2E-1CF0-3FD0-E63D-A7B72110A362}"/>
                </a:ext>
              </a:extLst>
            </p:cNvPr>
            <p:cNvSpPr/>
            <p:nvPr/>
          </p:nvSpPr>
          <p:spPr>
            <a:xfrm>
              <a:off x="4852262" y="2509417"/>
              <a:ext cx="1915304" cy="1915302"/>
            </a:xfrm>
            <a:prstGeom prst="ellipse">
              <a:avLst/>
            </a:prstGeom>
            <a:gradFill flip="none" rotWithShape="1">
              <a:gsLst>
                <a:gs pos="100000">
                  <a:srgbClr val="2006F7"/>
                </a:gs>
                <a:gs pos="0">
                  <a:srgbClr val="12048F"/>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8" name="Graphic 47">
              <a:extLst>
                <a:ext uri="{FF2B5EF4-FFF2-40B4-BE49-F238E27FC236}">
                  <a16:creationId xmlns:a16="http://schemas.microsoft.com/office/drawing/2014/main" id="{E56C94C7-8C6D-9954-A273-E8BEE71C8052}"/>
                </a:ext>
              </a:extLst>
            </p:cNvPr>
            <p:cNvPicPr>
              <a:picLocks noChangeAspect="1"/>
            </p:cNvPicPr>
            <p:nvPr/>
          </p:nvPicPr>
          <p:blipFill>
            <a:blip>
              <a:extLst>
                <a:ext uri="{96DAC541-7B7A-43D3-8B79-37D633B846F1}">
                  <asvg:svgBlip xmlns:asvg="http://schemas.microsoft.com/office/drawing/2016/SVG/main" r:embed="rId3"/>
                </a:ext>
              </a:extLst>
            </a:blip>
            <a:srcRect l="2" r="-3541" b="-33415"/>
            <a:stretch>
              <a:fillRect/>
            </a:stretch>
          </p:blipFill>
          <p:spPr>
            <a:xfrm>
              <a:off x="4966653" y="3361905"/>
              <a:ext cx="1722587" cy="210326"/>
            </a:xfrm>
            <a:prstGeom prst="rect">
              <a:avLst/>
            </a:prstGeom>
          </p:spPr>
        </p:pic>
        <p:sp>
          <p:nvSpPr>
            <p:cNvPr id="62" name="Oval 61">
              <a:extLst>
                <a:ext uri="{FF2B5EF4-FFF2-40B4-BE49-F238E27FC236}">
                  <a16:creationId xmlns:a16="http://schemas.microsoft.com/office/drawing/2014/main" id="{8CACBDDC-3CA6-6003-45D6-BE2DF56FEF99}"/>
                </a:ext>
              </a:extLst>
            </p:cNvPr>
            <p:cNvSpPr/>
            <p:nvPr/>
          </p:nvSpPr>
          <p:spPr>
            <a:xfrm>
              <a:off x="2521585" y="2395886"/>
              <a:ext cx="515997" cy="515997"/>
            </a:xfrm>
            <a:prstGeom prst="ellipse">
              <a:avLst/>
            </a:prstGeom>
            <a:solidFill>
              <a:srgbClr val="2006F7"/>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4" name="Oval 63">
              <a:extLst>
                <a:ext uri="{FF2B5EF4-FFF2-40B4-BE49-F238E27FC236}">
                  <a16:creationId xmlns:a16="http://schemas.microsoft.com/office/drawing/2014/main" id="{A75D8CBF-8B56-664E-9743-CF1DFDE2B641}"/>
                </a:ext>
              </a:extLst>
            </p:cNvPr>
            <p:cNvSpPr/>
            <p:nvPr/>
          </p:nvSpPr>
          <p:spPr>
            <a:xfrm>
              <a:off x="3111274" y="2395886"/>
              <a:ext cx="515997" cy="515997"/>
            </a:xfrm>
            <a:prstGeom prst="ellipse">
              <a:avLst/>
            </a:prstGeom>
            <a:solidFill>
              <a:schemeClr val="bg1"/>
            </a:solidFill>
            <a:ln w="28575">
              <a:solidFill>
                <a:srgbClr val="7878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5" name="Oval 64">
              <a:extLst>
                <a:ext uri="{FF2B5EF4-FFF2-40B4-BE49-F238E27FC236}">
                  <a16:creationId xmlns:a16="http://schemas.microsoft.com/office/drawing/2014/main" id="{5B803EA4-769A-A47D-BDD5-DF56B44C9A0E}"/>
                </a:ext>
              </a:extLst>
            </p:cNvPr>
            <p:cNvSpPr/>
            <p:nvPr/>
          </p:nvSpPr>
          <p:spPr>
            <a:xfrm>
              <a:off x="3695883" y="2395886"/>
              <a:ext cx="515997" cy="515997"/>
            </a:xfrm>
            <a:prstGeom prst="ellipse">
              <a:avLst/>
            </a:prstGeom>
            <a:solidFill>
              <a:schemeClr val="bg1"/>
            </a:solidFill>
            <a:ln w="28575">
              <a:solidFill>
                <a:srgbClr val="7878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6" name="Oval 65">
              <a:extLst>
                <a:ext uri="{FF2B5EF4-FFF2-40B4-BE49-F238E27FC236}">
                  <a16:creationId xmlns:a16="http://schemas.microsoft.com/office/drawing/2014/main" id="{0A4284C6-76B1-5562-B8C3-BADCCE57F97C}"/>
                </a:ext>
              </a:extLst>
            </p:cNvPr>
            <p:cNvSpPr/>
            <p:nvPr/>
          </p:nvSpPr>
          <p:spPr>
            <a:xfrm>
              <a:off x="4280491" y="2395886"/>
              <a:ext cx="515997" cy="515997"/>
            </a:xfrm>
            <a:prstGeom prst="ellipse">
              <a:avLst/>
            </a:prstGeom>
            <a:solidFill>
              <a:schemeClr val="bg1"/>
            </a:solidFill>
            <a:ln w="28575">
              <a:solidFill>
                <a:srgbClr val="7878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1" name="Oval 70">
              <a:extLst>
                <a:ext uri="{FF2B5EF4-FFF2-40B4-BE49-F238E27FC236}">
                  <a16:creationId xmlns:a16="http://schemas.microsoft.com/office/drawing/2014/main" id="{100E3D32-DA15-A589-7B66-79DD998B31FE}"/>
                </a:ext>
              </a:extLst>
            </p:cNvPr>
            <p:cNvSpPr/>
            <p:nvPr/>
          </p:nvSpPr>
          <p:spPr>
            <a:xfrm>
              <a:off x="2225687" y="2905476"/>
              <a:ext cx="515997" cy="515997"/>
            </a:xfrm>
            <a:prstGeom prst="ellipse">
              <a:avLst/>
            </a:prstGeom>
            <a:solidFill>
              <a:schemeClr val="bg1"/>
            </a:solidFill>
            <a:ln w="28575">
              <a:solidFill>
                <a:srgbClr val="7878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2" name="Oval 71">
              <a:extLst>
                <a:ext uri="{FF2B5EF4-FFF2-40B4-BE49-F238E27FC236}">
                  <a16:creationId xmlns:a16="http://schemas.microsoft.com/office/drawing/2014/main" id="{9928F176-D63D-FED6-0824-C793104F9E93}"/>
                </a:ext>
              </a:extLst>
            </p:cNvPr>
            <p:cNvSpPr/>
            <p:nvPr/>
          </p:nvSpPr>
          <p:spPr>
            <a:xfrm>
              <a:off x="2810296" y="2905476"/>
              <a:ext cx="515997" cy="515997"/>
            </a:xfrm>
            <a:prstGeom prst="ellipse">
              <a:avLst/>
            </a:prstGeom>
            <a:solidFill>
              <a:schemeClr val="bg1"/>
            </a:solidFill>
            <a:ln w="28575">
              <a:solidFill>
                <a:srgbClr val="7878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3" name="Oval 72">
              <a:extLst>
                <a:ext uri="{FF2B5EF4-FFF2-40B4-BE49-F238E27FC236}">
                  <a16:creationId xmlns:a16="http://schemas.microsoft.com/office/drawing/2014/main" id="{1FE0DD34-DFA1-B4C8-BB4A-4A5423FC26EE}"/>
                </a:ext>
              </a:extLst>
            </p:cNvPr>
            <p:cNvSpPr/>
            <p:nvPr/>
          </p:nvSpPr>
          <p:spPr>
            <a:xfrm>
              <a:off x="3394905" y="2905476"/>
              <a:ext cx="515997" cy="515997"/>
            </a:xfrm>
            <a:prstGeom prst="ellipse">
              <a:avLst/>
            </a:prstGeom>
            <a:solidFill>
              <a:schemeClr val="bg1"/>
            </a:solidFill>
            <a:ln w="28575">
              <a:solidFill>
                <a:srgbClr val="7878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4" name="Oval 73">
              <a:extLst>
                <a:ext uri="{FF2B5EF4-FFF2-40B4-BE49-F238E27FC236}">
                  <a16:creationId xmlns:a16="http://schemas.microsoft.com/office/drawing/2014/main" id="{5E251ABD-4EB6-503A-71DA-4403D27F16C3}"/>
                </a:ext>
              </a:extLst>
            </p:cNvPr>
            <p:cNvSpPr/>
            <p:nvPr/>
          </p:nvSpPr>
          <p:spPr>
            <a:xfrm>
              <a:off x="3979513" y="2905476"/>
              <a:ext cx="515997" cy="515997"/>
            </a:xfrm>
            <a:prstGeom prst="ellipse">
              <a:avLst/>
            </a:prstGeom>
            <a:solidFill>
              <a:schemeClr val="bg1"/>
            </a:solidFill>
            <a:ln w="28575">
              <a:solidFill>
                <a:srgbClr val="7878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5" name="Oval 74">
              <a:extLst>
                <a:ext uri="{FF2B5EF4-FFF2-40B4-BE49-F238E27FC236}">
                  <a16:creationId xmlns:a16="http://schemas.microsoft.com/office/drawing/2014/main" id="{8564B499-70FA-578D-64FD-C8A7B3B41074}"/>
                </a:ext>
              </a:extLst>
            </p:cNvPr>
            <p:cNvSpPr/>
            <p:nvPr/>
          </p:nvSpPr>
          <p:spPr>
            <a:xfrm>
              <a:off x="7378615" y="2395886"/>
              <a:ext cx="515997" cy="515997"/>
            </a:xfrm>
            <a:prstGeom prst="ellipse">
              <a:avLst/>
            </a:prstGeom>
            <a:solidFill>
              <a:schemeClr val="bg1"/>
            </a:solidFill>
            <a:ln w="28575">
              <a:solidFill>
                <a:srgbClr val="5A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Oval 75">
              <a:extLst>
                <a:ext uri="{FF2B5EF4-FFF2-40B4-BE49-F238E27FC236}">
                  <a16:creationId xmlns:a16="http://schemas.microsoft.com/office/drawing/2014/main" id="{5097CAA2-1477-F5E5-CC2B-62065AEE7A50}"/>
                </a:ext>
              </a:extLst>
            </p:cNvPr>
            <p:cNvSpPr/>
            <p:nvPr/>
          </p:nvSpPr>
          <p:spPr>
            <a:xfrm>
              <a:off x="7963224" y="2395886"/>
              <a:ext cx="515997" cy="515997"/>
            </a:xfrm>
            <a:prstGeom prst="ellipse">
              <a:avLst/>
            </a:prstGeom>
            <a:solidFill>
              <a:schemeClr val="bg1"/>
            </a:solidFill>
            <a:ln w="28575">
              <a:solidFill>
                <a:srgbClr val="5A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7" name="Oval 76">
              <a:extLst>
                <a:ext uri="{FF2B5EF4-FFF2-40B4-BE49-F238E27FC236}">
                  <a16:creationId xmlns:a16="http://schemas.microsoft.com/office/drawing/2014/main" id="{D743815D-CF78-846C-01ED-B82FB9C740D8}"/>
                </a:ext>
              </a:extLst>
            </p:cNvPr>
            <p:cNvSpPr/>
            <p:nvPr/>
          </p:nvSpPr>
          <p:spPr>
            <a:xfrm>
              <a:off x="8547833" y="2395886"/>
              <a:ext cx="515997" cy="515997"/>
            </a:xfrm>
            <a:prstGeom prst="ellipse">
              <a:avLst/>
            </a:prstGeom>
            <a:solidFill>
              <a:schemeClr val="bg1"/>
            </a:solidFill>
            <a:ln w="28575">
              <a:solidFill>
                <a:srgbClr val="5A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8" name="Oval 77">
              <a:extLst>
                <a:ext uri="{FF2B5EF4-FFF2-40B4-BE49-F238E27FC236}">
                  <a16:creationId xmlns:a16="http://schemas.microsoft.com/office/drawing/2014/main" id="{9BB4EB67-969B-9CA5-FDCF-34A8A86D9911}"/>
                </a:ext>
              </a:extLst>
            </p:cNvPr>
            <p:cNvSpPr/>
            <p:nvPr/>
          </p:nvSpPr>
          <p:spPr>
            <a:xfrm>
              <a:off x="9132441" y="2395886"/>
              <a:ext cx="515997" cy="515997"/>
            </a:xfrm>
            <a:prstGeom prst="ellipse">
              <a:avLst/>
            </a:prstGeom>
            <a:solidFill>
              <a:schemeClr val="bg1"/>
            </a:solidFill>
            <a:ln w="28575">
              <a:solidFill>
                <a:srgbClr val="5A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9" name="Oval 78">
              <a:extLst>
                <a:ext uri="{FF2B5EF4-FFF2-40B4-BE49-F238E27FC236}">
                  <a16:creationId xmlns:a16="http://schemas.microsoft.com/office/drawing/2014/main" id="{FD593DE7-247F-9FD9-943B-CAC19E01DF96}"/>
                </a:ext>
              </a:extLst>
            </p:cNvPr>
            <p:cNvSpPr/>
            <p:nvPr/>
          </p:nvSpPr>
          <p:spPr>
            <a:xfrm>
              <a:off x="7077637" y="2905476"/>
              <a:ext cx="515997" cy="515997"/>
            </a:xfrm>
            <a:prstGeom prst="ellipse">
              <a:avLst/>
            </a:prstGeom>
            <a:solidFill>
              <a:schemeClr val="bg1"/>
            </a:solidFill>
            <a:ln w="28575">
              <a:solidFill>
                <a:srgbClr val="5A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0" name="Oval 79">
              <a:extLst>
                <a:ext uri="{FF2B5EF4-FFF2-40B4-BE49-F238E27FC236}">
                  <a16:creationId xmlns:a16="http://schemas.microsoft.com/office/drawing/2014/main" id="{58079DEF-D20B-0F59-28E3-91D3143614B4}"/>
                </a:ext>
              </a:extLst>
            </p:cNvPr>
            <p:cNvSpPr/>
            <p:nvPr/>
          </p:nvSpPr>
          <p:spPr>
            <a:xfrm>
              <a:off x="7662246" y="2905476"/>
              <a:ext cx="515997" cy="515997"/>
            </a:xfrm>
            <a:prstGeom prst="ellipse">
              <a:avLst/>
            </a:prstGeom>
            <a:solidFill>
              <a:schemeClr val="bg1"/>
            </a:solidFill>
            <a:ln w="28575">
              <a:solidFill>
                <a:srgbClr val="5A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1" name="Oval 80">
              <a:extLst>
                <a:ext uri="{FF2B5EF4-FFF2-40B4-BE49-F238E27FC236}">
                  <a16:creationId xmlns:a16="http://schemas.microsoft.com/office/drawing/2014/main" id="{557910D6-EBF8-CC28-8CD6-1B2E6D62B55D}"/>
                </a:ext>
              </a:extLst>
            </p:cNvPr>
            <p:cNvSpPr/>
            <p:nvPr/>
          </p:nvSpPr>
          <p:spPr>
            <a:xfrm>
              <a:off x="8246855" y="2905476"/>
              <a:ext cx="515997" cy="515997"/>
            </a:xfrm>
            <a:prstGeom prst="ellipse">
              <a:avLst/>
            </a:prstGeom>
            <a:solidFill>
              <a:schemeClr val="bg1"/>
            </a:solidFill>
            <a:ln w="28575">
              <a:solidFill>
                <a:srgbClr val="5A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2" name="Oval 81">
              <a:extLst>
                <a:ext uri="{FF2B5EF4-FFF2-40B4-BE49-F238E27FC236}">
                  <a16:creationId xmlns:a16="http://schemas.microsoft.com/office/drawing/2014/main" id="{96D831E2-3534-60AA-46E1-7158D555D7D7}"/>
                </a:ext>
              </a:extLst>
            </p:cNvPr>
            <p:cNvSpPr/>
            <p:nvPr/>
          </p:nvSpPr>
          <p:spPr>
            <a:xfrm>
              <a:off x="8831463" y="2905476"/>
              <a:ext cx="515997" cy="515997"/>
            </a:xfrm>
            <a:prstGeom prst="ellipse">
              <a:avLst/>
            </a:prstGeom>
            <a:solidFill>
              <a:schemeClr val="bg1"/>
            </a:solidFill>
            <a:ln w="28575">
              <a:solidFill>
                <a:srgbClr val="5A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4" name="Oval 83">
              <a:extLst>
                <a:ext uri="{FF2B5EF4-FFF2-40B4-BE49-F238E27FC236}">
                  <a16:creationId xmlns:a16="http://schemas.microsoft.com/office/drawing/2014/main" id="{15D24BDE-3E30-4A52-72F8-C60C0A94789A}"/>
                </a:ext>
              </a:extLst>
            </p:cNvPr>
            <p:cNvSpPr/>
            <p:nvPr/>
          </p:nvSpPr>
          <p:spPr>
            <a:xfrm>
              <a:off x="9419207" y="2905476"/>
              <a:ext cx="515997" cy="515997"/>
            </a:xfrm>
            <a:prstGeom prst="ellipse">
              <a:avLst/>
            </a:prstGeom>
            <a:solidFill>
              <a:schemeClr val="bg1"/>
            </a:solidFill>
            <a:ln w="28575">
              <a:solidFill>
                <a:srgbClr val="5A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5" name="Oval 84">
              <a:extLst>
                <a:ext uri="{FF2B5EF4-FFF2-40B4-BE49-F238E27FC236}">
                  <a16:creationId xmlns:a16="http://schemas.microsoft.com/office/drawing/2014/main" id="{2BB8D44B-4929-45FF-1FB4-C6BEBCC453F4}"/>
                </a:ext>
              </a:extLst>
            </p:cNvPr>
            <p:cNvSpPr/>
            <p:nvPr/>
          </p:nvSpPr>
          <p:spPr>
            <a:xfrm>
              <a:off x="7655434" y="3538392"/>
              <a:ext cx="515997" cy="515997"/>
            </a:xfrm>
            <a:prstGeom prst="ellipse">
              <a:avLst/>
            </a:prstGeom>
            <a:solidFill>
              <a:schemeClr val="bg1"/>
            </a:solidFill>
            <a:ln w="28575">
              <a:solidFill>
                <a:srgbClr val="B020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6" name="Oval 85">
              <a:extLst>
                <a:ext uri="{FF2B5EF4-FFF2-40B4-BE49-F238E27FC236}">
                  <a16:creationId xmlns:a16="http://schemas.microsoft.com/office/drawing/2014/main" id="{1ECBB036-0706-D0EE-C224-2A762AC07AD5}"/>
                </a:ext>
              </a:extLst>
            </p:cNvPr>
            <p:cNvSpPr/>
            <p:nvPr/>
          </p:nvSpPr>
          <p:spPr>
            <a:xfrm>
              <a:off x="8240043" y="3538392"/>
              <a:ext cx="515997" cy="515997"/>
            </a:xfrm>
            <a:prstGeom prst="ellipse">
              <a:avLst/>
            </a:prstGeom>
            <a:solidFill>
              <a:schemeClr val="bg1"/>
            </a:solidFill>
            <a:ln w="28575">
              <a:solidFill>
                <a:srgbClr val="B020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7" name="Oval 86">
              <a:extLst>
                <a:ext uri="{FF2B5EF4-FFF2-40B4-BE49-F238E27FC236}">
                  <a16:creationId xmlns:a16="http://schemas.microsoft.com/office/drawing/2014/main" id="{2A0505CD-29D5-A670-F6F3-0ABF0EF6B027}"/>
                </a:ext>
              </a:extLst>
            </p:cNvPr>
            <p:cNvSpPr/>
            <p:nvPr/>
          </p:nvSpPr>
          <p:spPr>
            <a:xfrm>
              <a:off x="8824652" y="3538392"/>
              <a:ext cx="515997" cy="515997"/>
            </a:xfrm>
            <a:prstGeom prst="ellipse">
              <a:avLst/>
            </a:prstGeom>
            <a:solidFill>
              <a:schemeClr val="bg1"/>
            </a:solidFill>
            <a:ln w="28575">
              <a:solidFill>
                <a:srgbClr val="B020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8" name="Oval 87">
              <a:extLst>
                <a:ext uri="{FF2B5EF4-FFF2-40B4-BE49-F238E27FC236}">
                  <a16:creationId xmlns:a16="http://schemas.microsoft.com/office/drawing/2014/main" id="{4D74E73C-1407-BD42-A6C6-AACBBEE0B43A}"/>
                </a:ext>
              </a:extLst>
            </p:cNvPr>
            <p:cNvSpPr/>
            <p:nvPr/>
          </p:nvSpPr>
          <p:spPr>
            <a:xfrm>
              <a:off x="9409260" y="3538392"/>
              <a:ext cx="515997" cy="515997"/>
            </a:xfrm>
            <a:prstGeom prst="ellipse">
              <a:avLst/>
            </a:prstGeom>
            <a:solidFill>
              <a:schemeClr val="bg1"/>
            </a:solidFill>
            <a:ln w="28575">
              <a:solidFill>
                <a:srgbClr val="B020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9" name="Oval 88">
              <a:extLst>
                <a:ext uri="{FF2B5EF4-FFF2-40B4-BE49-F238E27FC236}">
                  <a16:creationId xmlns:a16="http://schemas.microsoft.com/office/drawing/2014/main" id="{5A448A30-73BB-5E62-84E7-5E24FED8AD31}"/>
                </a:ext>
              </a:extLst>
            </p:cNvPr>
            <p:cNvSpPr/>
            <p:nvPr/>
          </p:nvSpPr>
          <p:spPr>
            <a:xfrm>
              <a:off x="7354456" y="4037435"/>
              <a:ext cx="515997" cy="515997"/>
            </a:xfrm>
            <a:prstGeom prst="ellipse">
              <a:avLst/>
            </a:prstGeom>
            <a:solidFill>
              <a:schemeClr val="bg1"/>
            </a:solidFill>
            <a:ln w="28575">
              <a:solidFill>
                <a:srgbClr val="B020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0" name="Oval 89">
              <a:extLst>
                <a:ext uri="{FF2B5EF4-FFF2-40B4-BE49-F238E27FC236}">
                  <a16:creationId xmlns:a16="http://schemas.microsoft.com/office/drawing/2014/main" id="{0678F1DC-A79F-51A9-3964-24572168F333}"/>
                </a:ext>
              </a:extLst>
            </p:cNvPr>
            <p:cNvSpPr/>
            <p:nvPr/>
          </p:nvSpPr>
          <p:spPr>
            <a:xfrm>
              <a:off x="7939065" y="4037435"/>
              <a:ext cx="515997" cy="515997"/>
            </a:xfrm>
            <a:prstGeom prst="ellipse">
              <a:avLst/>
            </a:prstGeom>
            <a:solidFill>
              <a:schemeClr val="bg1"/>
            </a:solidFill>
            <a:ln w="28575">
              <a:solidFill>
                <a:srgbClr val="B020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1" name="Oval 90">
              <a:extLst>
                <a:ext uri="{FF2B5EF4-FFF2-40B4-BE49-F238E27FC236}">
                  <a16:creationId xmlns:a16="http://schemas.microsoft.com/office/drawing/2014/main" id="{E3B795EC-D171-A907-AA03-BCFEFF30464C}"/>
                </a:ext>
              </a:extLst>
            </p:cNvPr>
            <p:cNvSpPr/>
            <p:nvPr/>
          </p:nvSpPr>
          <p:spPr>
            <a:xfrm>
              <a:off x="8523674" y="4037435"/>
              <a:ext cx="515997" cy="515997"/>
            </a:xfrm>
            <a:prstGeom prst="ellipse">
              <a:avLst/>
            </a:prstGeom>
            <a:solidFill>
              <a:schemeClr val="bg1"/>
            </a:solidFill>
            <a:ln w="28575">
              <a:solidFill>
                <a:srgbClr val="B020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2" name="Oval 91">
              <a:extLst>
                <a:ext uri="{FF2B5EF4-FFF2-40B4-BE49-F238E27FC236}">
                  <a16:creationId xmlns:a16="http://schemas.microsoft.com/office/drawing/2014/main" id="{7AC2BEE7-B2DE-6AC8-85AC-EE4403071A8E}"/>
                </a:ext>
              </a:extLst>
            </p:cNvPr>
            <p:cNvSpPr/>
            <p:nvPr/>
          </p:nvSpPr>
          <p:spPr>
            <a:xfrm>
              <a:off x="9108282" y="4037435"/>
              <a:ext cx="515997" cy="515997"/>
            </a:xfrm>
            <a:prstGeom prst="ellipse">
              <a:avLst/>
            </a:prstGeom>
            <a:solidFill>
              <a:schemeClr val="bg1"/>
            </a:solidFill>
            <a:ln w="28575">
              <a:solidFill>
                <a:srgbClr val="B020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4" name="Oval 93">
              <a:extLst>
                <a:ext uri="{FF2B5EF4-FFF2-40B4-BE49-F238E27FC236}">
                  <a16:creationId xmlns:a16="http://schemas.microsoft.com/office/drawing/2014/main" id="{8245236A-4A57-F7D8-8027-A4C2948B9EEB}"/>
                </a:ext>
              </a:extLst>
            </p:cNvPr>
            <p:cNvSpPr/>
            <p:nvPr/>
          </p:nvSpPr>
          <p:spPr>
            <a:xfrm>
              <a:off x="6762908" y="4037435"/>
              <a:ext cx="515997" cy="515997"/>
            </a:xfrm>
            <a:prstGeom prst="ellipse">
              <a:avLst/>
            </a:prstGeom>
            <a:solidFill>
              <a:schemeClr val="bg1"/>
            </a:solidFill>
            <a:ln w="28575">
              <a:solidFill>
                <a:srgbClr val="B020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5" name="Oval 94">
              <a:extLst>
                <a:ext uri="{FF2B5EF4-FFF2-40B4-BE49-F238E27FC236}">
                  <a16:creationId xmlns:a16="http://schemas.microsoft.com/office/drawing/2014/main" id="{A6630910-B705-6C62-13FF-065F5C1CEE15}"/>
                </a:ext>
              </a:extLst>
            </p:cNvPr>
            <p:cNvSpPr/>
            <p:nvPr/>
          </p:nvSpPr>
          <p:spPr>
            <a:xfrm>
              <a:off x="4273893" y="4037435"/>
              <a:ext cx="515997" cy="515997"/>
            </a:xfrm>
            <a:prstGeom prst="ellipse">
              <a:avLst/>
            </a:prstGeom>
            <a:solidFill>
              <a:schemeClr val="bg1"/>
            </a:solidFill>
            <a:ln w="28575">
              <a:solidFill>
                <a:srgbClr val="009C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 name="Oval 96">
              <a:extLst>
                <a:ext uri="{FF2B5EF4-FFF2-40B4-BE49-F238E27FC236}">
                  <a16:creationId xmlns:a16="http://schemas.microsoft.com/office/drawing/2014/main" id="{35C4B693-1A2F-6977-74CD-F8307E1949D2}"/>
                </a:ext>
              </a:extLst>
            </p:cNvPr>
            <p:cNvSpPr/>
            <p:nvPr/>
          </p:nvSpPr>
          <p:spPr>
            <a:xfrm>
              <a:off x="3400777" y="3538392"/>
              <a:ext cx="515997" cy="515997"/>
            </a:xfrm>
            <a:prstGeom prst="ellipse">
              <a:avLst/>
            </a:prstGeom>
            <a:solidFill>
              <a:schemeClr val="bg1"/>
            </a:solidFill>
            <a:ln w="28575">
              <a:solidFill>
                <a:srgbClr val="009C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 name="Oval 97">
              <a:extLst>
                <a:ext uri="{FF2B5EF4-FFF2-40B4-BE49-F238E27FC236}">
                  <a16:creationId xmlns:a16="http://schemas.microsoft.com/office/drawing/2014/main" id="{E45D76BA-2AA0-DA1D-40AA-73F95EE296C9}"/>
                </a:ext>
              </a:extLst>
            </p:cNvPr>
            <p:cNvSpPr/>
            <p:nvPr/>
          </p:nvSpPr>
          <p:spPr>
            <a:xfrm>
              <a:off x="3985385" y="3538392"/>
              <a:ext cx="515997" cy="515997"/>
            </a:xfrm>
            <a:prstGeom prst="ellipse">
              <a:avLst/>
            </a:prstGeom>
            <a:solidFill>
              <a:schemeClr val="bg1"/>
            </a:solidFill>
            <a:ln w="28575">
              <a:solidFill>
                <a:srgbClr val="009C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0" name="Oval 99">
              <a:extLst>
                <a:ext uri="{FF2B5EF4-FFF2-40B4-BE49-F238E27FC236}">
                  <a16:creationId xmlns:a16="http://schemas.microsoft.com/office/drawing/2014/main" id="{4D6F2DE1-FE1F-B622-A40D-F5A93C979EAE}"/>
                </a:ext>
              </a:extLst>
            </p:cNvPr>
            <p:cNvSpPr/>
            <p:nvPr/>
          </p:nvSpPr>
          <p:spPr>
            <a:xfrm>
              <a:off x="2515190" y="4037435"/>
              <a:ext cx="515997" cy="515997"/>
            </a:xfrm>
            <a:prstGeom prst="ellipse">
              <a:avLst/>
            </a:prstGeom>
            <a:solidFill>
              <a:schemeClr val="bg1"/>
            </a:solidFill>
            <a:ln w="28575">
              <a:solidFill>
                <a:srgbClr val="009C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1" name="Oval 100">
              <a:extLst>
                <a:ext uri="{FF2B5EF4-FFF2-40B4-BE49-F238E27FC236}">
                  <a16:creationId xmlns:a16="http://schemas.microsoft.com/office/drawing/2014/main" id="{F8569C6D-1099-C610-3CBC-27A199722497}"/>
                </a:ext>
              </a:extLst>
            </p:cNvPr>
            <p:cNvSpPr/>
            <p:nvPr/>
          </p:nvSpPr>
          <p:spPr>
            <a:xfrm>
              <a:off x="3099799" y="4037435"/>
              <a:ext cx="515997" cy="515997"/>
            </a:xfrm>
            <a:prstGeom prst="ellipse">
              <a:avLst/>
            </a:prstGeom>
            <a:solidFill>
              <a:schemeClr val="bg1"/>
            </a:solidFill>
            <a:ln w="28575">
              <a:solidFill>
                <a:srgbClr val="009C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2" name="Oval 101">
              <a:extLst>
                <a:ext uri="{FF2B5EF4-FFF2-40B4-BE49-F238E27FC236}">
                  <a16:creationId xmlns:a16="http://schemas.microsoft.com/office/drawing/2014/main" id="{5477E22D-2FF4-7BA0-1421-892CDEAF2FDF}"/>
                </a:ext>
              </a:extLst>
            </p:cNvPr>
            <p:cNvSpPr/>
            <p:nvPr/>
          </p:nvSpPr>
          <p:spPr>
            <a:xfrm>
              <a:off x="3684407" y="4037435"/>
              <a:ext cx="515997" cy="515997"/>
            </a:xfrm>
            <a:prstGeom prst="ellipse">
              <a:avLst/>
            </a:prstGeom>
            <a:solidFill>
              <a:schemeClr val="bg1"/>
            </a:solidFill>
            <a:ln w="28575">
              <a:solidFill>
                <a:srgbClr val="009C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 name="Oval 102">
              <a:extLst>
                <a:ext uri="{FF2B5EF4-FFF2-40B4-BE49-F238E27FC236}">
                  <a16:creationId xmlns:a16="http://schemas.microsoft.com/office/drawing/2014/main" id="{685C6287-284C-F629-E011-9C1F88D73715}"/>
                </a:ext>
              </a:extLst>
            </p:cNvPr>
            <p:cNvSpPr/>
            <p:nvPr/>
          </p:nvSpPr>
          <p:spPr>
            <a:xfrm>
              <a:off x="4716045" y="4654039"/>
              <a:ext cx="515997" cy="515997"/>
            </a:xfrm>
            <a:prstGeom prst="ellipse">
              <a:avLst/>
            </a:prstGeom>
            <a:solidFill>
              <a:schemeClr val="bg1"/>
            </a:solidFill>
            <a:ln w="28575">
              <a:solidFill>
                <a:srgbClr val="2006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 name="Oval 103">
              <a:extLst>
                <a:ext uri="{FF2B5EF4-FFF2-40B4-BE49-F238E27FC236}">
                  <a16:creationId xmlns:a16="http://schemas.microsoft.com/office/drawing/2014/main" id="{8D5A70BE-61FB-D0D4-C541-A3079F20537A}"/>
                </a:ext>
              </a:extLst>
            </p:cNvPr>
            <p:cNvSpPr/>
            <p:nvPr/>
          </p:nvSpPr>
          <p:spPr>
            <a:xfrm>
              <a:off x="4978771" y="5144927"/>
              <a:ext cx="515997" cy="515997"/>
            </a:xfrm>
            <a:prstGeom prst="ellipse">
              <a:avLst/>
            </a:prstGeom>
            <a:solidFill>
              <a:schemeClr val="bg1"/>
            </a:solidFill>
            <a:ln w="28575">
              <a:solidFill>
                <a:srgbClr val="2006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 name="Oval 105">
              <a:extLst>
                <a:ext uri="{FF2B5EF4-FFF2-40B4-BE49-F238E27FC236}">
                  <a16:creationId xmlns:a16="http://schemas.microsoft.com/office/drawing/2014/main" id="{5D412B87-9780-0BC6-0D90-E638D9EEF375}"/>
                </a:ext>
              </a:extLst>
            </p:cNvPr>
            <p:cNvSpPr/>
            <p:nvPr/>
          </p:nvSpPr>
          <p:spPr>
            <a:xfrm>
              <a:off x="4126559" y="4654039"/>
              <a:ext cx="515997" cy="515997"/>
            </a:xfrm>
            <a:prstGeom prst="ellipse">
              <a:avLst/>
            </a:prstGeom>
            <a:solidFill>
              <a:schemeClr val="bg1"/>
            </a:solidFill>
            <a:ln w="28575">
              <a:solidFill>
                <a:srgbClr val="2006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 name="Oval 106">
              <a:extLst>
                <a:ext uri="{FF2B5EF4-FFF2-40B4-BE49-F238E27FC236}">
                  <a16:creationId xmlns:a16="http://schemas.microsoft.com/office/drawing/2014/main" id="{9FF55A86-8482-F019-CD00-BC57EB102A66}"/>
                </a:ext>
              </a:extLst>
            </p:cNvPr>
            <p:cNvSpPr/>
            <p:nvPr/>
          </p:nvSpPr>
          <p:spPr>
            <a:xfrm>
              <a:off x="4392089" y="5144927"/>
              <a:ext cx="515997" cy="515997"/>
            </a:xfrm>
            <a:prstGeom prst="ellipse">
              <a:avLst/>
            </a:prstGeom>
            <a:solidFill>
              <a:schemeClr val="bg1"/>
            </a:solidFill>
            <a:ln w="28575">
              <a:solidFill>
                <a:srgbClr val="2006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 name="Oval 107">
              <a:extLst>
                <a:ext uri="{FF2B5EF4-FFF2-40B4-BE49-F238E27FC236}">
                  <a16:creationId xmlns:a16="http://schemas.microsoft.com/office/drawing/2014/main" id="{7AC2A814-6AD4-7BD6-C7D5-7A19E8469549}"/>
                </a:ext>
              </a:extLst>
            </p:cNvPr>
            <p:cNvSpPr/>
            <p:nvPr/>
          </p:nvSpPr>
          <p:spPr>
            <a:xfrm>
              <a:off x="3815743" y="5144927"/>
              <a:ext cx="515997" cy="515997"/>
            </a:xfrm>
            <a:prstGeom prst="ellipse">
              <a:avLst/>
            </a:prstGeom>
            <a:solidFill>
              <a:schemeClr val="bg1"/>
            </a:solidFill>
            <a:ln w="28575">
              <a:solidFill>
                <a:srgbClr val="2006F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9" name="Oval 108">
              <a:extLst>
                <a:ext uri="{FF2B5EF4-FFF2-40B4-BE49-F238E27FC236}">
                  <a16:creationId xmlns:a16="http://schemas.microsoft.com/office/drawing/2014/main" id="{EF4565C2-87D0-F778-C7BE-90B505A7BCE5}"/>
                </a:ext>
              </a:extLst>
            </p:cNvPr>
            <p:cNvSpPr/>
            <p:nvPr/>
          </p:nvSpPr>
          <p:spPr>
            <a:xfrm>
              <a:off x="7578618" y="4654039"/>
              <a:ext cx="515997" cy="515997"/>
            </a:xfrm>
            <a:prstGeom prst="ellipse">
              <a:avLst/>
            </a:prstGeom>
            <a:solidFill>
              <a:schemeClr val="bg1"/>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 name="Oval 109">
              <a:extLst>
                <a:ext uri="{FF2B5EF4-FFF2-40B4-BE49-F238E27FC236}">
                  <a16:creationId xmlns:a16="http://schemas.microsoft.com/office/drawing/2014/main" id="{0A67F7E3-6B9A-48FD-2556-2765E28A2721}"/>
                </a:ext>
              </a:extLst>
            </p:cNvPr>
            <p:cNvSpPr/>
            <p:nvPr/>
          </p:nvSpPr>
          <p:spPr>
            <a:xfrm>
              <a:off x="6719505" y="5144927"/>
              <a:ext cx="515997" cy="515997"/>
            </a:xfrm>
            <a:prstGeom prst="ellipse">
              <a:avLst/>
            </a:prstGeom>
            <a:solidFill>
              <a:schemeClr val="bg1"/>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 name="Oval 110">
              <a:extLst>
                <a:ext uri="{FF2B5EF4-FFF2-40B4-BE49-F238E27FC236}">
                  <a16:creationId xmlns:a16="http://schemas.microsoft.com/office/drawing/2014/main" id="{8A143ED5-5BE8-AAC4-8F84-467E5B80694E}"/>
                </a:ext>
              </a:extLst>
            </p:cNvPr>
            <p:cNvSpPr/>
            <p:nvPr/>
          </p:nvSpPr>
          <p:spPr>
            <a:xfrm>
              <a:off x="6404524" y="4654039"/>
              <a:ext cx="515997" cy="515997"/>
            </a:xfrm>
            <a:prstGeom prst="ellipse">
              <a:avLst/>
            </a:prstGeom>
            <a:solidFill>
              <a:schemeClr val="bg1"/>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 name="Oval 111">
              <a:extLst>
                <a:ext uri="{FF2B5EF4-FFF2-40B4-BE49-F238E27FC236}">
                  <a16:creationId xmlns:a16="http://schemas.microsoft.com/office/drawing/2014/main" id="{1D138C1A-D57C-DE33-C4E9-8216788D9B29}"/>
                </a:ext>
              </a:extLst>
            </p:cNvPr>
            <p:cNvSpPr/>
            <p:nvPr/>
          </p:nvSpPr>
          <p:spPr>
            <a:xfrm>
              <a:off x="6989132" y="4654039"/>
              <a:ext cx="515997" cy="515997"/>
            </a:xfrm>
            <a:prstGeom prst="ellipse">
              <a:avLst/>
            </a:prstGeom>
            <a:solidFill>
              <a:schemeClr val="bg1"/>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 name="Oval 112">
              <a:extLst>
                <a:ext uri="{FF2B5EF4-FFF2-40B4-BE49-F238E27FC236}">
                  <a16:creationId xmlns:a16="http://schemas.microsoft.com/office/drawing/2014/main" id="{EDF2A33E-B973-9BB1-C39F-7D84E59CF27C}"/>
                </a:ext>
              </a:extLst>
            </p:cNvPr>
            <p:cNvSpPr/>
            <p:nvPr/>
          </p:nvSpPr>
          <p:spPr>
            <a:xfrm>
              <a:off x="6132823" y="5144927"/>
              <a:ext cx="515997" cy="515997"/>
            </a:xfrm>
            <a:prstGeom prst="ellipse">
              <a:avLst/>
            </a:prstGeom>
            <a:solidFill>
              <a:schemeClr val="bg1"/>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4" name="Oval 113">
              <a:extLst>
                <a:ext uri="{FF2B5EF4-FFF2-40B4-BE49-F238E27FC236}">
                  <a16:creationId xmlns:a16="http://schemas.microsoft.com/office/drawing/2014/main" id="{2323D719-1B6E-3573-D6A9-B5927327AE5D}"/>
                </a:ext>
              </a:extLst>
            </p:cNvPr>
            <p:cNvSpPr/>
            <p:nvPr/>
          </p:nvSpPr>
          <p:spPr>
            <a:xfrm>
              <a:off x="7306187" y="5144927"/>
              <a:ext cx="515997" cy="515997"/>
            </a:xfrm>
            <a:prstGeom prst="ellipse">
              <a:avLst/>
            </a:prstGeom>
            <a:solidFill>
              <a:schemeClr val="bg1"/>
            </a:solidFill>
            <a:ln w="2857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5" name="Oval 114">
              <a:extLst>
                <a:ext uri="{FF2B5EF4-FFF2-40B4-BE49-F238E27FC236}">
                  <a16:creationId xmlns:a16="http://schemas.microsoft.com/office/drawing/2014/main" id="{E34B98C8-8971-53A9-C355-177A2B51DDFC}"/>
                </a:ext>
              </a:extLst>
            </p:cNvPr>
            <p:cNvSpPr/>
            <p:nvPr/>
          </p:nvSpPr>
          <p:spPr>
            <a:xfrm>
              <a:off x="4089632" y="1822143"/>
              <a:ext cx="515997" cy="515997"/>
            </a:xfrm>
            <a:prstGeom prst="ellipse">
              <a:avLst/>
            </a:prstGeom>
            <a:solidFill>
              <a:schemeClr val="bg1"/>
            </a:solidFill>
            <a:ln w="28575">
              <a:solidFill>
                <a:srgbClr val="00E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6" name="Oval 115">
              <a:extLst>
                <a:ext uri="{FF2B5EF4-FFF2-40B4-BE49-F238E27FC236}">
                  <a16:creationId xmlns:a16="http://schemas.microsoft.com/office/drawing/2014/main" id="{8CB47C2D-382A-380B-F0EE-3D5E5CC90AC5}"/>
                </a:ext>
              </a:extLst>
            </p:cNvPr>
            <p:cNvSpPr/>
            <p:nvPr/>
          </p:nvSpPr>
          <p:spPr>
            <a:xfrm>
              <a:off x="4694560" y="1822143"/>
              <a:ext cx="515997" cy="515997"/>
            </a:xfrm>
            <a:prstGeom prst="ellipse">
              <a:avLst/>
            </a:prstGeom>
            <a:solidFill>
              <a:schemeClr val="bg1"/>
            </a:solidFill>
            <a:ln w="28575">
              <a:solidFill>
                <a:srgbClr val="00ED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7" name="Oval 116">
              <a:extLst>
                <a:ext uri="{FF2B5EF4-FFF2-40B4-BE49-F238E27FC236}">
                  <a16:creationId xmlns:a16="http://schemas.microsoft.com/office/drawing/2014/main" id="{AD7F448C-0508-9EC6-703F-72C0FF241361}"/>
                </a:ext>
              </a:extLst>
            </p:cNvPr>
            <p:cNvSpPr/>
            <p:nvPr/>
          </p:nvSpPr>
          <p:spPr>
            <a:xfrm>
              <a:off x="6474811" y="1822143"/>
              <a:ext cx="515997" cy="515997"/>
            </a:xfrm>
            <a:prstGeom prst="ellipse">
              <a:avLst/>
            </a:prstGeom>
            <a:solidFill>
              <a:schemeClr val="bg1"/>
            </a:solidFill>
            <a:ln w="28575">
              <a:solidFill>
                <a:srgbClr val="00F2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8" name="Oval 117">
              <a:extLst>
                <a:ext uri="{FF2B5EF4-FFF2-40B4-BE49-F238E27FC236}">
                  <a16:creationId xmlns:a16="http://schemas.microsoft.com/office/drawing/2014/main" id="{786F34CE-9B22-DE65-C7E0-441F4D700929}"/>
                </a:ext>
              </a:extLst>
            </p:cNvPr>
            <p:cNvSpPr/>
            <p:nvPr/>
          </p:nvSpPr>
          <p:spPr>
            <a:xfrm>
              <a:off x="7059419" y="1822143"/>
              <a:ext cx="515997" cy="515997"/>
            </a:xfrm>
            <a:prstGeom prst="ellipse">
              <a:avLst/>
            </a:prstGeom>
            <a:solidFill>
              <a:schemeClr val="bg1"/>
            </a:solidFill>
            <a:ln w="28575">
              <a:solidFill>
                <a:srgbClr val="00F2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9" name="Oval 118">
              <a:extLst>
                <a:ext uri="{FF2B5EF4-FFF2-40B4-BE49-F238E27FC236}">
                  <a16:creationId xmlns:a16="http://schemas.microsoft.com/office/drawing/2014/main" id="{0EC8E0C2-61BE-4B5B-33CE-CC45FEFCA228}"/>
                </a:ext>
              </a:extLst>
            </p:cNvPr>
            <p:cNvSpPr/>
            <p:nvPr/>
          </p:nvSpPr>
          <p:spPr>
            <a:xfrm>
              <a:off x="7655602" y="1822143"/>
              <a:ext cx="515997" cy="515997"/>
            </a:xfrm>
            <a:prstGeom prst="ellipse">
              <a:avLst/>
            </a:prstGeom>
            <a:solidFill>
              <a:schemeClr val="bg1"/>
            </a:solidFill>
            <a:ln w="28575">
              <a:solidFill>
                <a:srgbClr val="00F2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1" name="TextBox 120">
              <a:extLst>
                <a:ext uri="{FF2B5EF4-FFF2-40B4-BE49-F238E27FC236}">
                  <a16:creationId xmlns:a16="http://schemas.microsoft.com/office/drawing/2014/main" id="{F4F88676-D1B8-F2DA-8EEF-D3E38671D99F}"/>
                </a:ext>
              </a:extLst>
            </p:cNvPr>
            <p:cNvSpPr txBox="1"/>
            <p:nvPr/>
          </p:nvSpPr>
          <p:spPr>
            <a:xfrm>
              <a:off x="2690544" y="1972419"/>
              <a:ext cx="1358995" cy="21544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100" normalizeH="0" baseline="0" noProof="0">
                  <a:ln>
                    <a:noFill/>
                  </a:ln>
                  <a:solidFill>
                    <a:srgbClr val="00EDFF"/>
                  </a:solidFill>
                  <a:effectLst/>
                  <a:uLnTx/>
                  <a:uFillTx/>
                  <a:latin typeface="Aptos Display" panose="02110004020202020204"/>
                  <a:ea typeface="+mn-ea"/>
                  <a:cs typeface="+mn-cs"/>
                </a:rPr>
                <a:t>PRODUTTIVITÀ</a:t>
              </a:r>
            </a:p>
          </p:txBody>
        </p:sp>
        <p:sp>
          <p:nvSpPr>
            <p:cNvPr id="122" name="TextBox 121">
              <a:extLst>
                <a:ext uri="{FF2B5EF4-FFF2-40B4-BE49-F238E27FC236}">
                  <a16:creationId xmlns:a16="http://schemas.microsoft.com/office/drawing/2014/main" id="{73D4C302-7EBA-5AFD-E392-365C71A78E3C}"/>
                </a:ext>
              </a:extLst>
            </p:cNvPr>
            <p:cNvSpPr txBox="1"/>
            <p:nvPr/>
          </p:nvSpPr>
          <p:spPr>
            <a:xfrm>
              <a:off x="1130007" y="2482364"/>
              <a:ext cx="1358995" cy="21544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100" normalizeH="0" baseline="0" noProof="0">
                  <a:ln>
                    <a:noFill/>
                  </a:ln>
                  <a:solidFill>
                    <a:srgbClr val="6A889B">
                      <a:lumMod val="20000"/>
                      <a:lumOff val="80000"/>
                    </a:srgbClr>
                  </a:solidFill>
                  <a:effectLst/>
                  <a:uLnTx/>
                  <a:uFillTx/>
                  <a:latin typeface="Aptos Display" panose="02110004020202020204"/>
                  <a:ea typeface="+mn-ea"/>
                  <a:cs typeface="+mn-cs"/>
                </a:rPr>
                <a:t>ENDPOINT</a:t>
              </a:r>
            </a:p>
          </p:txBody>
        </p:sp>
        <p:sp>
          <p:nvSpPr>
            <p:cNvPr id="123" name="TextBox 122">
              <a:extLst>
                <a:ext uri="{FF2B5EF4-FFF2-40B4-BE49-F238E27FC236}">
                  <a16:creationId xmlns:a16="http://schemas.microsoft.com/office/drawing/2014/main" id="{C9AD9327-B83F-C926-A846-50DB59B169F2}"/>
                </a:ext>
              </a:extLst>
            </p:cNvPr>
            <p:cNvSpPr txBox="1"/>
            <p:nvPr/>
          </p:nvSpPr>
          <p:spPr>
            <a:xfrm>
              <a:off x="1403025" y="3688668"/>
              <a:ext cx="1358995" cy="21544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100" normalizeH="0" baseline="0" noProof="0">
                  <a:ln>
                    <a:noFill/>
                  </a:ln>
                  <a:solidFill>
                    <a:srgbClr val="009CFB"/>
                  </a:solidFill>
                  <a:effectLst/>
                  <a:uLnTx/>
                  <a:uFillTx/>
                  <a:latin typeface="Aptos Display" panose="02110004020202020204"/>
                  <a:ea typeface="+mn-ea"/>
                  <a:cs typeface="+mn-cs"/>
                </a:rPr>
                <a:t>IDENTITÀ</a:t>
              </a:r>
            </a:p>
          </p:txBody>
        </p:sp>
        <p:sp>
          <p:nvSpPr>
            <p:cNvPr id="124" name="TextBox 123">
              <a:extLst>
                <a:ext uri="{FF2B5EF4-FFF2-40B4-BE49-F238E27FC236}">
                  <a16:creationId xmlns:a16="http://schemas.microsoft.com/office/drawing/2014/main" id="{86EA541F-CACC-7C8C-47A1-3BD1C6B41890}"/>
                </a:ext>
              </a:extLst>
            </p:cNvPr>
            <p:cNvSpPr txBox="1"/>
            <p:nvPr/>
          </p:nvSpPr>
          <p:spPr>
            <a:xfrm>
              <a:off x="2149664" y="4839305"/>
              <a:ext cx="1358995" cy="21544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100" normalizeH="0" baseline="0" noProof="0">
                  <a:ln>
                    <a:noFill/>
                  </a:ln>
                  <a:solidFill>
                    <a:srgbClr val="2006F7">
                      <a:lumMod val="60000"/>
                      <a:lumOff val="40000"/>
                    </a:srgbClr>
                  </a:solidFill>
                  <a:effectLst/>
                  <a:uLnTx/>
                  <a:uFillTx/>
                  <a:latin typeface="Aptos Display" panose="02110004020202020204"/>
                  <a:ea typeface="+mn-ea"/>
                  <a:cs typeface="+mn-cs"/>
                </a:rPr>
                <a:t>EMAIL</a:t>
              </a:r>
            </a:p>
          </p:txBody>
        </p:sp>
        <p:sp>
          <p:nvSpPr>
            <p:cNvPr id="125" name="TextBox 124">
              <a:extLst>
                <a:ext uri="{FF2B5EF4-FFF2-40B4-BE49-F238E27FC236}">
                  <a16:creationId xmlns:a16="http://schemas.microsoft.com/office/drawing/2014/main" id="{A9A6C30A-76F6-8646-2E0E-A8E2E996EC04}"/>
                </a:ext>
              </a:extLst>
            </p:cNvPr>
            <p:cNvSpPr txBox="1"/>
            <p:nvPr/>
          </p:nvSpPr>
          <p:spPr>
            <a:xfrm>
              <a:off x="8240389" y="1972419"/>
              <a:ext cx="1358995"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100" normalizeH="0" baseline="0" noProof="0">
                  <a:ln>
                    <a:noFill/>
                  </a:ln>
                  <a:solidFill>
                    <a:srgbClr val="00F2B3"/>
                  </a:solidFill>
                  <a:effectLst/>
                  <a:uLnTx/>
                  <a:uFillTx/>
                  <a:latin typeface="Aptos Display" panose="02110004020202020204"/>
                  <a:ea typeface="+mn-ea"/>
                  <a:cs typeface="+mn-cs"/>
                </a:rPr>
                <a:t>BACKUP</a:t>
              </a:r>
            </a:p>
          </p:txBody>
        </p:sp>
        <p:sp>
          <p:nvSpPr>
            <p:cNvPr id="126" name="TextBox 125">
              <a:extLst>
                <a:ext uri="{FF2B5EF4-FFF2-40B4-BE49-F238E27FC236}">
                  <a16:creationId xmlns:a16="http://schemas.microsoft.com/office/drawing/2014/main" id="{D206E367-C4F2-7382-2854-FE1EAC7E8728}"/>
                </a:ext>
              </a:extLst>
            </p:cNvPr>
            <p:cNvSpPr txBox="1"/>
            <p:nvPr/>
          </p:nvSpPr>
          <p:spPr>
            <a:xfrm>
              <a:off x="10254899" y="2541346"/>
              <a:ext cx="1358995"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100" normalizeH="0" baseline="0" noProof="0">
                  <a:ln>
                    <a:noFill/>
                  </a:ln>
                  <a:solidFill>
                    <a:srgbClr val="2006F7">
                      <a:lumMod val="60000"/>
                      <a:lumOff val="40000"/>
                    </a:srgbClr>
                  </a:solidFill>
                  <a:effectLst/>
                  <a:uLnTx/>
                  <a:uFillTx/>
                  <a:latin typeface="Aptos Display" panose="02110004020202020204"/>
                  <a:ea typeface="+mn-ea"/>
                  <a:cs typeface="+mn-cs"/>
                </a:rPr>
                <a:t>FIREWALL</a:t>
              </a:r>
            </a:p>
          </p:txBody>
        </p:sp>
        <p:sp>
          <p:nvSpPr>
            <p:cNvPr id="127" name="TextBox 126">
              <a:extLst>
                <a:ext uri="{FF2B5EF4-FFF2-40B4-BE49-F238E27FC236}">
                  <a16:creationId xmlns:a16="http://schemas.microsoft.com/office/drawing/2014/main" id="{7BE4EBEA-AE66-A7AB-88AC-A39751914216}"/>
                </a:ext>
              </a:extLst>
            </p:cNvPr>
            <p:cNvSpPr txBox="1"/>
            <p:nvPr/>
          </p:nvSpPr>
          <p:spPr>
            <a:xfrm>
              <a:off x="9960615" y="3679472"/>
              <a:ext cx="1358995"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100" normalizeH="0" baseline="0" noProof="0">
                  <a:ln>
                    <a:noFill/>
                  </a:ln>
                  <a:solidFill>
                    <a:srgbClr val="B529F7">
                      <a:lumMod val="60000"/>
                      <a:lumOff val="40000"/>
                    </a:srgbClr>
                  </a:solidFill>
                  <a:effectLst/>
                  <a:uLnTx/>
                  <a:uFillTx/>
                  <a:latin typeface="Aptos Display" panose="02110004020202020204"/>
                  <a:ea typeface="+mn-ea"/>
                  <a:cs typeface="+mn-cs"/>
                </a:rPr>
                <a:t>NETWORK</a:t>
              </a:r>
            </a:p>
          </p:txBody>
        </p:sp>
        <p:sp>
          <p:nvSpPr>
            <p:cNvPr id="128" name="TextBox 127">
              <a:extLst>
                <a:ext uri="{FF2B5EF4-FFF2-40B4-BE49-F238E27FC236}">
                  <a16:creationId xmlns:a16="http://schemas.microsoft.com/office/drawing/2014/main" id="{F46A5E80-CECD-9CEB-F6A7-EC239396DA0A}"/>
                </a:ext>
              </a:extLst>
            </p:cNvPr>
            <p:cNvSpPr txBox="1"/>
            <p:nvPr/>
          </p:nvSpPr>
          <p:spPr>
            <a:xfrm>
              <a:off x="8105576" y="4823345"/>
              <a:ext cx="1358995"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100" normalizeH="0" baseline="0" noProof="0">
                  <a:ln>
                    <a:noFill/>
                  </a:ln>
                  <a:solidFill>
                    <a:srgbClr val="6A889B">
                      <a:lumMod val="60000"/>
                      <a:lumOff val="40000"/>
                    </a:srgbClr>
                  </a:solidFill>
                  <a:effectLst/>
                  <a:uLnTx/>
                  <a:uFillTx/>
                  <a:latin typeface="Aptos Display" panose="02110004020202020204"/>
                  <a:ea typeface="+mn-ea"/>
                  <a:cs typeface="+mn-cs"/>
                </a:rPr>
                <a:t>CLOUD</a:t>
              </a:r>
            </a:p>
          </p:txBody>
        </p:sp>
        <p:cxnSp>
          <p:nvCxnSpPr>
            <p:cNvPr id="131" name="Straight Connector 130">
              <a:extLst>
                <a:ext uri="{FF2B5EF4-FFF2-40B4-BE49-F238E27FC236}">
                  <a16:creationId xmlns:a16="http://schemas.microsoft.com/office/drawing/2014/main" id="{CCC5992D-73A2-156C-D27C-CF43E6A4281D}"/>
                </a:ext>
              </a:extLst>
            </p:cNvPr>
            <p:cNvCxnSpPr>
              <a:cxnSpLocks/>
              <a:endCxn id="116" idx="5"/>
            </p:cNvCxnSpPr>
            <p:nvPr/>
          </p:nvCxnSpPr>
          <p:spPr>
            <a:xfrm flipH="1" flipV="1">
              <a:off x="5134991" y="2262574"/>
              <a:ext cx="290151" cy="325944"/>
            </a:xfrm>
            <a:prstGeom prst="line">
              <a:avLst/>
            </a:prstGeom>
            <a:ln w="6350">
              <a:solidFill>
                <a:srgbClr val="737C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2A4E63CD-D339-6AA6-CC52-51E578C277F0}"/>
                </a:ext>
              </a:extLst>
            </p:cNvPr>
            <p:cNvCxnSpPr>
              <a:cxnSpLocks/>
              <a:endCxn id="66" idx="5"/>
            </p:cNvCxnSpPr>
            <p:nvPr/>
          </p:nvCxnSpPr>
          <p:spPr>
            <a:xfrm flipH="1" flipV="1">
              <a:off x="4720922" y="2836317"/>
              <a:ext cx="146482" cy="321428"/>
            </a:xfrm>
            <a:prstGeom prst="line">
              <a:avLst/>
            </a:prstGeom>
            <a:ln w="6350">
              <a:solidFill>
                <a:srgbClr val="737C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61BD0B1F-322D-CB95-140A-825A73FC458C}"/>
                </a:ext>
              </a:extLst>
            </p:cNvPr>
            <p:cNvCxnSpPr>
              <a:cxnSpLocks/>
              <a:stCxn id="95" idx="0"/>
            </p:cNvCxnSpPr>
            <p:nvPr/>
          </p:nvCxnSpPr>
          <p:spPr>
            <a:xfrm flipV="1">
              <a:off x="4531892" y="3785245"/>
              <a:ext cx="274184" cy="252190"/>
            </a:xfrm>
            <a:prstGeom prst="line">
              <a:avLst/>
            </a:prstGeom>
            <a:ln w="6350">
              <a:solidFill>
                <a:srgbClr val="737C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55" name="Straight Connector 154">
              <a:extLst>
                <a:ext uri="{FF2B5EF4-FFF2-40B4-BE49-F238E27FC236}">
                  <a16:creationId xmlns:a16="http://schemas.microsoft.com/office/drawing/2014/main" id="{8744ECAA-99BE-6843-674E-CF5F14DF7350}"/>
                </a:ext>
              </a:extLst>
            </p:cNvPr>
            <p:cNvCxnSpPr>
              <a:cxnSpLocks/>
              <a:stCxn id="103" idx="7"/>
            </p:cNvCxnSpPr>
            <p:nvPr/>
          </p:nvCxnSpPr>
          <p:spPr>
            <a:xfrm flipV="1">
              <a:off x="5156476" y="4353047"/>
              <a:ext cx="256570" cy="376558"/>
            </a:xfrm>
            <a:prstGeom prst="line">
              <a:avLst/>
            </a:prstGeom>
            <a:ln w="6350">
              <a:solidFill>
                <a:srgbClr val="737C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F6E95E53-21C5-4BBF-4B41-D436B3465561}"/>
                </a:ext>
              </a:extLst>
            </p:cNvPr>
            <p:cNvCxnSpPr>
              <a:cxnSpLocks/>
              <a:stCxn id="104" idx="0"/>
            </p:cNvCxnSpPr>
            <p:nvPr/>
          </p:nvCxnSpPr>
          <p:spPr>
            <a:xfrm flipV="1">
              <a:off x="5236770" y="4353047"/>
              <a:ext cx="171040" cy="791880"/>
            </a:xfrm>
            <a:prstGeom prst="line">
              <a:avLst/>
            </a:prstGeom>
            <a:ln w="6350">
              <a:solidFill>
                <a:srgbClr val="737C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66" name="Straight Connector 165">
              <a:extLst>
                <a:ext uri="{FF2B5EF4-FFF2-40B4-BE49-F238E27FC236}">
                  <a16:creationId xmlns:a16="http://schemas.microsoft.com/office/drawing/2014/main" id="{F2E6340C-35B2-41BF-08D5-047944ACAB56}"/>
                </a:ext>
              </a:extLst>
            </p:cNvPr>
            <p:cNvCxnSpPr>
              <a:cxnSpLocks/>
              <a:endCxn id="117" idx="3"/>
            </p:cNvCxnSpPr>
            <p:nvPr/>
          </p:nvCxnSpPr>
          <p:spPr>
            <a:xfrm flipV="1">
              <a:off x="6188045" y="2262574"/>
              <a:ext cx="362332" cy="328538"/>
            </a:xfrm>
            <a:prstGeom prst="line">
              <a:avLst/>
            </a:prstGeom>
            <a:ln w="6350">
              <a:solidFill>
                <a:srgbClr val="737C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73" name="Straight Connector 172">
              <a:extLst>
                <a:ext uri="{FF2B5EF4-FFF2-40B4-BE49-F238E27FC236}">
                  <a16:creationId xmlns:a16="http://schemas.microsoft.com/office/drawing/2014/main" id="{2FD58DF9-C345-4772-2C4F-E9E89B86A896}"/>
                </a:ext>
              </a:extLst>
            </p:cNvPr>
            <p:cNvCxnSpPr>
              <a:cxnSpLocks/>
            </p:cNvCxnSpPr>
            <p:nvPr/>
          </p:nvCxnSpPr>
          <p:spPr>
            <a:xfrm flipV="1">
              <a:off x="6767566" y="2836317"/>
              <a:ext cx="95292" cy="340327"/>
            </a:xfrm>
            <a:prstGeom prst="line">
              <a:avLst/>
            </a:prstGeom>
            <a:ln w="6350">
              <a:solidFill>
                <a:srgbClr val="737C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82" name="Straight Connector 181">
              <a:extLst>
                <a:ext uri="{FF2B5EF4-FFF2-40B4-BE49-F238E27FC236}">
                  <a16:creationId xmlns:a16="http://schemas.microsoft.com/office/drawing/2014/main" id="{58D3E76F-9E2E-6903-7855-DAA2139D11DE}"/>
                </a:ext>
              </a:extLst>
            </p:cNvPr>
            <p:cNvCxnSpPr>
              <a:cxnSpLocks/>
            </p:cNvCxnSpPr>
            <p:nvPr/>
          </p:nvCxnSpPr>
          <p:spPr>
            <a:xfrm flipH="1" flipV="1">
              <a:off x="6809520" y="3785245"/>
              <a:ext cx="165667" cy="252190"/>
            </a:xfrm>
            <a:prstGeom prst="line">
              <a:avLst/>
            </a:prstGeom>
            <a:ln w="6350">
              <a:solidFill>
                <a:srgbClr val="737C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289FE5DA-EB67-5033-E916-CFCC00E0FE4F}"/>
                </a:ext>
              </a:extLst>
            </p:cNvPr>
            <p:cNvCxnSpPr>
              <a:cxnSpLocks/>
              <a:stCxn id="113" idx="0"/>
            </p:cNvCxnSpPr>
            <p:nvPr/>
          </p:nvCxnSpPr>
          <p:spPr>
            <a:xfrm flipH="1" flipV="1">
              <a:off x="6173422" y="4353525"/>
              <a:ext cx="217400" cy="791402"/>
            </a:xfrm>
            <a:prstGeom prst="line">
              <a:avLst/>
            </a:prstGeom>
            <a:ln w="6350">
              <a:solidFill>
                <a:srgbClr val="737CBD"/>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91" name="Straight Connector 190">
              <a:extLst>
                <a:ext uri="{FF2B5EF4-FFF2-40B4-BE49-F238E27FC236}">
                  <a16:creationId xmlns:a16="http://schemas.microsoft.com/office/drawing/2014/main" id="{E1940ECC-DEEB-A4B3-9771-A288D006552F}"/>
                </a:ext>
              </a:extLst>
            </p:cNvPr>
            <p:cNvCxnSpPr>
              <a:cxnSpLocks/>
              <a:stCxn id="111" idx="1"/>
            </p:cNvCxnSpPr>
            <p:nvPr/>
          </p:nvCxnSpPr>
          <p:spPr>
            <a:xfrm flipH="1" flipV="1">
              <a:off x="6173402" y="4349093"/>
              <a:ext cx="306688" cy="380512"/>
            </a:xfrm>
            <a:prstGeom prst="line">
              <a:avLst/>
            </a:prstGeom>
            <a:ln w="6350">
              <a:solidFill>
                <a:srgbClr val="737CBD"/>
              </a:solidFill>
              <a:headEnd type="none"/>
              <a:tailEnd type="none"/>
            </a:ln>
          </p:spPr>
          <p:style>
            <a:lnRef idx="2">
              <a:schemeClr val="accent1"/>
            </a:lnRef>
            <a:fillRef idx="0">
              <a:schemeClr val="accent1"/>
            </a:fillRef>
            <a:effectRef idx="1">
              <a:schemeClr val="accent1"/>
            </a:effectRef>
            <a:fontRef idx="minor">
              <a:schemeClr val="tx1"/>
            </a:fontRef>
          </p:style>
        </p:cxnSp>
        <p:pic>
          <p:nvPicPr>
            <p:cNvPr id="197" name="Picture 8" descr="Microsoft 365 czyli następca Office 365 - Nav24">
              <a:extLst>
                <a:ext uri="{FF2B5EF4-FFF2-40B4-BE49-F238E27FC236}">
                  <a16:creationId xmlns:a16="http://schemas.microsoft.com/office/drawing/2014/main" id="{B915D074-2567-6894-5177-7E5AE8E82DF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9165"/>
            <a:stretch>
              <a:fillRect/>
            </a:stretch>
          </p:blipFill>
          <p:spPr bwMode="auto">
            <a:xfrm>
              <a:off x="4200904" y="1896829"/>
              <a:ext cx="272906" cy="353499"/>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199" descr="A colorful letter g&#10;&#10;AI-generated content may be incorrect.">
              <a:extLst>
                <a:ext uri="{FF2B5EF4-FFF2-40B4-BE49-F238E27FC236}">
                  <a16:creationId xmlns:a16="http://schemas.microsoft.com/office/drawing/2014/main" id="{2CF34AA7-B77F-6AFB-DFC1-DF4FA5E1EC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1028" y="1946968"/>
              <a:ext cx="252858" cy="252858"/>
            </a:xfrm>
            <a:prstGeom prst="rect">
              <a:avLst/>
            </a:prstGeom>
          </p:spPr>
        </p:pic>
        <p:pic>
          <p:nvPicPr>
            <p:cNvPr id="201" name="Picture 2">
              <a:extLst>
                <a:ext uri="{FF2B5EF4-FFF2-40B4-BE49-F238E27FC236}">
                  <a16:creationId xmlns:a16="http://schemas.microsoft.com/office/drawing/2014/main" id="{A6A1EA51-C46D-D39A-4D2E-63D4DF186E8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 r="65189" b="-7137"/>
            <a:stretch>
              <a:fillRect/>
            </a:stretch>
          </p:blipFill>
          <p:spPr bwMode="auto">
            <a:xfrm>
              <a:off x="6587777" y="1942558"/>
              <a:ext cx="329079" cy="289598"/>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30" descr="Veeam Reviews, Ratings &amp; Features 2023 | Gartner Peer Insights">
              <a:extLst>
                <a:ext uri="{FF2B5EF4-FFF2-40B4-BE49-F238E27FC236}">
                  <a16:creationId xmlns:a16="http://schemas.microsoft.com/office/drawing/2014/main" id="{8EC07CB5-65BD-5515-724A-37078627D7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1197" y="2019152"/>
              <a:ext cx="392612" cy="118295"/>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2" descr="Cybersecurity &amp; Data Protection Solutions - Acronis">
              <a:extLst>
                <a:ext uri="{FF2B5EF4-FFF2-40B4-BE49-F238E27FC236}">
                  <a16:creationId xmlns:a16="http://schemas.microsoft.com/office/drawing/2014/main" id="{E15DFC35-4893-7BBE-F92C-91930128DB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7616" y="1999721"/>
              <a:ext cx="399603" cy="149170"/>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4">
              <a:extLst>
                <a:ext uri="{FF2B5EF4-FFF2-40B4-BE49-F238E27FC236}">
                  <a16:creationId xmlns:a16="http://schemas.microsoft.com/office/drawing/2014/main" id="{EB36C5D2-F1C2-344A-15D6-3ACE4084A2B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74268" b="-26679"/>
            <a:stretch>
              <a:fillRect/>
            </a:stretch>
          </p:blipFill>
          <p:spPr bwMode="auto">
            <a:xfrm>
              <a:off x="3258461" y="2550139"/>
              <a:ext cx="255211" cy="267483"/>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205" descr="A white and black logo&#10;&#10;AI-generated content may be incorrect.">
              <a:extLst>
                <a:ext uri="{FF2B5EF4-FFF2-40B4-BE49-F238E27FC236}">
                  <a16:creationId xmlns:a16="http://schemas.microsoft.com/office/drawing/2014/main" id="{CC1A95CF-AAAC-78D2-DDA6-B9B16964C30E}"/>
                </a:ext>
              </a:extLst>
            </p:cNvPr>
            <p:cNvPicPr>
              <a:picLocks noChangeAspect="1"/>
            </p:cNvPicPr>
            <p:nvPr/>
          </p:nvPicPr>
          <p:blipFill>
            <a:blip r:embed="rId10"/>
            <a:stretch>
              <a:fillRect/>
            </a:stretch>
          </p:blipFill>
          <p:spPr>
            <a:xfrm>
              <a:off x="2641460" y="2523382"/>
              <a:ext cx="276245" cy="276245"/>
            </a:xfrm>
            <a:prstGeom prst="rect">
              <a:avLst/>
            </a:prstGeom>
          </p:spPr>
        </p:pic>
        <p:pic>
          <p:nvPicPr>
            <p:cNvPr id="6148" name="Picture 4" descr="CrowdStrike · GitHub">
              <a:extLst>
                <a:ext uri="{FF2B5EF4-FFF2-40B4-BE49-F238E27FC236}">
                  <a16:creationId xmlns:a16="http://schemas.microsoft.com/office/drawing/2014/main" id="{0A9B8654-8919-F527-C719-BC544829A80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68392" y="2479019"/>
              <a:ext cx="345058" cy="345058"/>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4" descr="Cisco Security and SentinelOne - Cisco">
              <a:extLst>
                <a:ext uri="{FF2B5EF4-FFF2-40B4-BE49-F238E27FC236}">
                  <a16:creationId xmlns:a16="http://schemas.microsoft.com/office/drawing/2014/main" id="{1B88E5B7-62B1-22E3-F487-AB70F34E833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1463" r="78179" b="29963"/>
            <a:stretch>
              <a:fillRect/>
            </a:stretch>
          </p:blipFill>
          <p:spPr bwMode="auto">
            <a:xfrm>
              <a:off x="4442206" y="2517677"/>
              <a:ext cx="283360" cy="28155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ymantec Vector SVG Icon - SVG Repo">
              <a:extLst>
                <a:ext uri="{FF2B5EF4-FFF2-40B4-BE49-F238E27FC236}">
                  <a16:creationId xmlns:a16="http://schemas.microsoft.com/office/drawing/2014/main" id="{EFCF388C-5D65-0E9F-BC8F-97F6559B7D7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7512" t="15316" r="13556" b="15743"/>
            <a:stretch>
              <a:fillRect/>
            </a:stretch>
          </p:blipFill>
          <p:spPr bwMode="auto">
            <a:xfrm>
              <a:off x="2342172" y="3015241"/>
              <a:ext cx="282128" cy="282171"/>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2">
              <a:extLst>
                <a:ext uri="{FF2B5EF4-FFF2-40B4-BE49-F238E27FC236}">
                  <a16:creationId xmlns:a16="http://schemas.microsoft.com/office/drawing/2014/main" id="{42EFC185-4F4C-7EE6-7853-49C99D3E57F5}"/>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8293" b="18962"/>
            <a:stretch/>
          </p:blipFill>
          <p:spPr bwMode="auto">
            <a:xfrm>
              <a:off x="2860852" y="3097637"/>
              <a:ext cx="424934" cy="148125"/>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208" descr="A black background with white text&#10;&#10;Description automatically generated">
              <a:extLst>
                <a:ext uri="{FF2B5EF4-FFF2-40B4-BE49-F238E27FC236}">
                  <a16:creationId xmlns:a16="http://schemas.microsoft.com/office/drawing/2014/main" id="{80FE57DB-3489-C277-EC28-3F03626568C6}"/>
                </a:ext>
              </a:extLst>
            </p:cNvPr>
            <p:cNvPicPr>
              <a:picLocks noChangeAspect="1"/>
            </p:cNvPicPr>
            <p:nvPr/>
          </p:nvPicPr>
          <p:blipFill>
            <a:blip r:embed="rId15"/>
            <a:srcRect r="76729"/>
            <a:stretch>
              <a:fillRect/>
            </a:stretch>
          </p:blipFill>
          <p:spPr>
            <a:xfrm>
              <a:off x="3485826" y="2860243"/>
              <a:ext cx="304800" cy="613958"/>
            </a:xfrm>
            <a:prstGeom prst="rect">
              <a:avLst/>
            </a:prstGeom>
          </p:spPr>
        </p:pic>
        <p:pic>
          <p:nvPicPr>
            <p:cNvPr id="6152" name="Picture 8" descr="What is Arctic Wolf Networks? | Webopedia">
              <a:extLst>
                <a:ext uri="{FF2B5EF4-FFF2-40B4-BE49-F238E27FC236}">
                  <a16:creationId xmlns:a16="http://schemas.microsoft.com/office/drawing/2014/main" id="{002EB6B2-EBD1-8167-4F18-575610CFBF7C}"/>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3166" t="18450" r="13085" b="16354"/>
            <a:stretch>
              <a:fillRect/>
            </a:stretch>
          </p:blipFill>
          <p:spPr bwMode="auto">
            <a:xfrm>
              <a:off x="4105030" y="3016780"/>
              <a:ext cx="277153" cy="245009"/>
            </a:xfrm>
            <a:prstGeom prst="rect">
              <a:avLst/>
            </a:prstGeom>
            <a:noFill/>
            <a:extLst>
              <a:ext uri="{909E8E84-426E-40DD-AFC4-6F175D3DCCD1}">
                <a14:hiddenFill xmlns:a14="http://schemas.microsoft.com/office/drawing/2010/main">
                  <a:solidFill>
                    <a:srgbClr val="FFFFFF"/>
                  </a:solidFill>
                </a14:hiddenFill>
              </a:ext>
            </a:extLst>
          </p:spPr>
        </p:pic>
        <p:sp>
          <p:nvSpPr>
            <p:cNvPr id="210" name="Oval 209">
              <a:extLst>
                <a:ext uri="{FF2B5EF4-FFF2-40B4-BE49-F238E27FC236}">
                  <a16:creationId xmlns:a16="http://schemas.microsoft.com/office/drawing/2014/main" id="{053D5C0A-A040-A0A5-DF19-AAF06DBF063B}"/>
                </a:ext>
              </a:extLst>
            </p:cNvPr>
            <p:cNvSpPr/>
            <p:nvPr/>
          </p:nvSpPr>
          <p:spPr>
            <a:xfrm>
              <a:off x="2803254" y="3529192"/>
              <a:ext cx="515997" cy="515997"/>
            </a:xfrm>
            <a:prstGeom prst="ellipse">
              <a:avLst/>
            </a:prstGeom>
            <a:solidFill>
              <a:srgbClr val="2006F7"/>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11" name="Picture 210" descr="A white and black logo&#10;&#10;AI-generated content may be incorrect.">
              <a:extLst>
                <a:ext uri="{FF2B5EF4-FFF2-40B4-BE49-F238E27FC236}">
                  <a16:creationId xmlns:a16="http://schemas.microsoft.com/office/drawing/2014/main" id="{C14A24EE-4AE8-4DEC-31C0-06D4AE81BBD2}"/>
                </a:ext>
              </a:extLst>
            </p:cNvPr>
            <p:cNvPicPr>
              <a:picLocks noChangeAspect="1"/>
            </p:cNvPicPr>
            <p:nvPr/>
          </p:nvPicPr>
          <p:blipFill>
            <a:blip r:embed="rId10"/>
            <a:stretch>
              <a:fillRect/>
            </a:stretch>
          </p:blipFill>
          <p:spPr>
            <a:xfrm>
              <a:off x="2923129" y="3656688"/>
              <a:ext cx="276245" cy="276245"/>
            </a:xfrm>
            <a:prstGeom prst="rect">
              <a:avLst/>
            </a:prstGeom>
          </p:spPr>
        </p:pic>
        <p:pic>
          <p:nvPicPr>
            <p:cNvPr id="212" name="Picture 4">
              <a:extLst>
                <a:ext uri="{FF2B5EF4-FFF2-40B4-BE49-F238E27FC236}">
                  <a16:creationId xmlns:a16="http://schemas.microsoft.com/office/drawing/2014/main" id="{EB2E1867-E4FD-CC9A-D00E-061C0E14CF1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74268" b="-26679"/>
            <a:stretch>
              <a:fillRect/>
            </a:stretch>
          </p:blipFill>
          <p:spPr bwMode="auto">
            <a:xfrm>
              <a:off x="3541911" y="3691016"/>
              <a:ext cx="255211" cy="267483"/>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4" descr="Auth0 | THINK Digital Partners : THINK Digital Partners">
              <a:extLst>
                <a:ext uri="{FF2B5EF4-FFF2-40B4-BE49-F238E27FC236}">
                  <a16:creationId xmlns:a16="http://schemas.microsoft.com/office/drawing/2014/main" id="{5C235ACB-D423-CC8D-24B9-3679CF8EFE2F}"/>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 r="72871" b="-15740"/>
            <a:stretch>
              <a:fillRect/>
            </a:stretch>
          </p:blipFill>
          <p:spPr bwMode="auto">
            <a:xfrm>
              <a:off x="4127772" y="3685274"/>
              <a:ext cx="234717" cy="295974"/>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6" descr="Okta Logo and symbol, meaning, history, PNG, brand">
              <a:extLst>
                <a:ext uri="{FF2B5EF4-FFF2-40B4-BE49-F238E27FC236}">
                  <a16:creationId xmlns:a16="http://schemas.microsoft.com/office/drawing/2014/main" id="{58ACB8A1-D8BF-4CB1-0DE6-95EC3C60529C}"/>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1" r="60655" b="8866"/>
            <a:stretch>
              <a:fillRect/>
            </a:stretch>
          </p:blipFill>
          <p:spPr bwMode="auto">
            <a:xfrm>
              <a:off x="2652597" y="4097535"/>
              <a:ext cx="285886" cy="372482"/>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6" descr="Duo Security - Cisco - BrightTALK">
              <a:extLst>
                <a:ext uri="{FF2B5EF4-FFF2-40B4-BE49-F238E27FC236}">
                  <a16:creationId xmlns:a16="http://schemas.microsoft.com/office/drawing/2014/main" id="{8B3C483C-AA46-3947-0D6B-0A0EF868E9E1}"/>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8956" t="28331" r="15354" b="39149"/>
            <a:stretch/>
          </p:blipFill>
          <p:spPr bwMode="auto">
            <a:xfrm>
              <a:off x="3176103" y="4192706"/>
              <a:ext cx="367096" cy="181736"/>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Cisco Umbrella - Cloud Security for SMB | Teksetra">
              <a:extLst>
                <a:ext uri="{FF2B5EF4-FFF2-40B4-BE49-F238E27FC236}">
                  <a16:creationId xmlns:a16="http://schemas.microsoft.com/office/drawing/2014/main" id="{4FB88F37-88B6-4D99-A50E-2A75C2467EE1}"/>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8337" t="19883" r="27783" b="39708"/>
            <a:stretch/>
          </p:blipFill>
          <p:spPr bwMode="auto">
            <a:xfrm>
              <a:off x="3751968" y="4194854"/>
              <a:ext cx="382282" cy="207081"/>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ManageEngine Logo &amp; Brand Assets (SVG, PNG and vector) - Brandfetch">
              <a:extLst>
                <a:ext uri="{FF2B5EF4-FFF2-40B4-BE49-F238E27FC236}">
                  <a16:creationId xmlns:a16="http://schemas.microsoft.com/office/drawing/2014/main" id="{804E5A71-2C04-4B12-06D4-2FB8E9ED60F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388272" y="4133755"/>
              <a:ext cx="299094" cy="295123"/>
            </a:xfrm>
            <a:prstGeom prst="rect">
              <a:avLst/>
            </a:prstGeom>
            <a:noFill/>
            <a:extLst>
              <a:ext uri="{909E8E84-426E-40DD-AFC4-6F175D3DCCD1}">
                <a14:hiddenFill xmlns:a14="http://schemas.microsoft.com/office/drawing/2010/main">
                  <a:solidFill>
                    <a:srgbClr val="FFFFFF"/>
                  </a:solidFill>
                </a14:hiddenFill>
              </a:ext>
            </a:extLst>
          </p:spPr>
        </p:pic>
        <p:sp>
          <p:nvSpPr>
            <p:cNvPr id="217" name="Oval 216">
              <a:extLst>
                <a:ext uri="{FF2B5EF4-FFF2-40B4-BE49-F238E27FC236}">
                  <a16:creationId xmlns:a16="http://schemas.microsoft.com/office/drawing/2014/main" id="{67B29BE4-4099-1EE1-296F-44B95B4476EF}"/>
                </a:ext>
              </a:extLst>
            </p:cNvPr>
            <p:cNvSpPr/>
            <p:nvPr/>
          </p:nvSpPr>
          <p:spPr>
            <a:xfrm>
              <a:off x="3541951" y="4650657"/>
              <a:ext cx="515997" cy="515997"/>
            </a:xfrm>
            <a:prstGeom prst="ellipse">
              <a:avLst/>
            </a:prstGeom>
            <a:solidFill>
              <a:srgbClr val="2006F7"/>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18" name="Picture 217" descr="A white and black logo&#10;&#10;AI-generated content may be incorrect.">
              <a:extLst>
                <a:ext uri="{FF2B5EF4-FFF2-40B4-BE49-F238E27FC236}">
                  <a16:creationId xmlns:a16="http://schemas.microsoft.com/office/drawing/2014/main" id="{D1BF7138-3BBA-45C9-93B8-AEF839DE2576}"/>
                </a:ext>
              </a:extLst>
            </p:cNvPr>
            <p:cNvPicPr>
              <a:picLocks noChangeAspect="1"/>
            </p:cNvPicPr>
            <p:nvPr/>
          </p:nvPicPr>
          <p:blipFill>
            <a:blip r:embed="rId10"/>
            <a:stretch>
              <a:fillRect/>
            </a:stretch>
          </p:blipFill>
          <p:spPr>
            <a:xfrm>
              <a:off x="3661826" y="4778153"/>
              <a:ext cx="276245" cy="276245"/>
            </a:xfrm>
            <a:prstGeom prst="rect">
              <a:avLst/>
            </a:prstGeom>
          </p:spPr>
        </p:pic>
        <p:pic>
          <p:nvPicPr>
            <p:cNvPr id="219" name="Picture 8" descr="Microsoft 365 czyli następca Office 365 - Nav24">
              <a:extLst>
                <a:ext uri="{FF2B5EF4-FFF2-40B4-BE49-F238E27FC236}">
                  <a16:creationId xmlns:a16="http://schemas.microsoft.com/office/drawing/2014/main" id="{05DC969D-A289-4B45-ACB5-F1059BEAF6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9165"/>
            <a:stretch>
              <a:fillRect/>
            </a:stretch>
          </p:blipFill>
          <p:spPr bwMode="auto">
            <a:xfrm>
              <a:off x="4240484" y="4738669"/>
              <a:ext cx="272906" cy="353499"/>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219" descr="A colorful letter g&#10;&#10;AI-generated content may be incorrect.">
              <a:extLst>
                <a:ext uri="{FF2B5EF4-FFF2-40B4-BE49-F238E27FC236}">
                  <a16:creationId xmlns:a16="http://schemas.microsoft.com/office/drawing/2014/main" id="{50A3258E-F03D-D99D-AE99-01CA1573F9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6710" y="4788989"/>
              <a:ext cx="252858" cy="252858"/>
            </a:xfrm>
            <a:prstGeom prst="rect">
              <a:avLst/>
            </a:prstGeom>
          </p:spPr>
        </p:pic>
        <p:pic>
          <p:nvPicPr>
            <p:cNvPr id="221" name="Picture 220" descr="A black background with white text&#10;&#10;Description automatically generated">
              <a:extLst>
                <a:ext uri="{FF2B5EF4-FFF2-40B4-BE49-F238E27FC236}">
                  <a16:creationId xmlns:a16="http://schemas.microsoft.com/office/drawing/2014/main" id="{D3962A8F-BEAD-FE86-AB43-1F231155F5B3}"/>
                </a:ext>
              </a:extLst>
            </p:cNvPr>
            <p:cNvPicPr>
              <a:picLocks noChangeAspect="1"/>
            </p:cNvPicPr>
            <p:nvPr/>
          </p:nvPicPr>
          <p:blipFill>
            <a:blip r:embed="rId15"/>
            <a:srcRect r="76729"/>
            <a:stretch>
              <a:fillRect/>
            </a:stretch>
          </p:blipFill>
          <p:spPr>
            <a:xfrm>
              <a:off x="4481676" y="5100603"/>
              <a:ext cx="304800" cy="613958"/>
            </a:xfrm>
            <a:prstGeom prst="rect">
              <a:avLst/>
            </a:prstGeom>
          </p:spPr>
        </p:pic>
        <p:pic>
          <p:nvPicPr>
            <p:cNvPr id="6156" name="Picture 12">
              <a:extLst>
                <a:ext uri="{FF2B5EF4-FFF2-40B4-BE49-F238E27FC236}">
                  <a16:creationId xmlns:a16="http://schemas.microsoft.com/office/drawing/2014/main" id="{536733C9-8F24-9FA9-5B36-F0C96404797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928881" y="5274362"/>
              <a:ext cx="279143" cy="262018"/>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44">
              <a:extLst>
                <a:ext uri="{FF2B5EF4-FFF2-40B4-BE49-F238E27FC236}">
                  <a16:creationId xmlns:a16="http://schemas.microsoft.com/office/drawing/2014/main" id="{2CDC1D3E-F006-5CE0-C223-BA13DF92CB0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968566" y="5314430"/>
              <a:ext cx="537661" cy="185171"/>
            </a:xfrm>
            <a:prstGeom prst="rect">
              <a:avLst/>
            </a:prstGeom>
            <a:noFill/>
            <a:extLst>
              <a:ext uri="{909E8E84-426E-40DD-AFC4-6F175D3DCCD1}">
                <a14:hiddenFill xmlns:a14="http://schemas.microsoft.com/office/drawing/2010/main">
                  <a:solidFill>
                    <a:srgbClr val="FFFFFF"/>
                  </a:solidFill>
                </a14:hiddenFill>
              </a:ext>
            </a:extLst>
          </p:spPr>
        </p:pic>
        <p:sp>
          <p:nvSpPr>
            <p:cNvPr id="223" name="Oval 222">
              <a:extLst>
                <a:ext uri="{FF2B5EF4-FFF2-40B4-BE49-F238E27FC236}">
                  <a16:creationId xmlns:a16="http://schemas.microsoft.com/office/drawing/2014/main" id="{F87F21C0-22EC-89C9-F2C5-25BF993701CC}"/>
                </a:ext>
              </a:extLst>
            </p:cNvPr>
            <p:cNvSpPr/>
            <p:nvPr/>
          </p:nvSpPr>
          <p:spPr>
            <a:xfrm>
              <a:off x="6776794" y="2395886"/>
              <a:ext cx="515997" cy="515997"/>
            </a:xfrm>
            <a:prstGeom prst="ellipse">
              <a:avLst/>
            </a:prstGeom>
            <a:solidFill>
              <a:srgbClr val="2006F7"/>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24" name="Picture 223" descr="A white and black logo&#10;&#10;AI-generated content may be incorrect.">
              <a:extLst>
                <a:ext uri="{FF2B5EF4-FFF2-40B4-BE49-F238E27FC236}">
                  <a16:creationId xmlns:a16="http://schemas.microsoft.com/office/drawing/2014/main" id="{E769EC8F-E6E6-1B83-4ADD-F1AC331E1897}"/>
                </a:ext>
              </a:extLst>
            </p:cNvPr>
            <p:cNvPicPr>
              <a:picLocks noChangeAspect="1"/>
            </p:cNvPicPr>
            <p:nvPr/>
          </p:nvPicPr>
          <p:blipFill>
            <a:blip r:embed="rId10"/>
            <a:stretch>
              <a:fillRect/>
            </a:stretch>
          </p:blipFill>
          <p:spPr>
            <a:xfrm>
              <a:off x="6896669" y="2523382"/>
              <a:ext cx="276245" cy="276245"/>
            </a:xfrm>
            <a:prstGeom prst="rect">
              <a:avLst/>
            </a:prstGeom>
          </p:spPr>
        </p:pic>
        <p:pic>
          <p:nvPicPr>
            <p:cNvPr id="225" name="Picture 224" descr="A red circle with white letters and a black background&#10;&#10;Description automatically generated">
              <a:extLst>
                <a:ext uri="{FF2B5EF4-FFF2-40B4-BE49-F238E27FC236}">
                  <a16:creationId xmlns:a16="http://schemas.microsoft.com/office/drawing/2014/main" id="{2DF45A45-E282-29D7-D976-63757492321A}"/>
                </a:ext>
              </a:extLst>
            </p:cNvPr>
            <p:cNvPicPr>
              <a:picLocks noChangeAspect="1"/>
            </p:cNvPicPr>
            <p:nvPr/>
          </p:nvPicPr>
          <p:blipFill>
            <a:blip r:embed="rId24"/>
            <a:stretch>
              <a:fillRect/>
            </a:stretch>
          </p:blipFill>
          <p:spPr>
            <a:xfrm>
              <a:off x="7509599" y="2523343"/>
              <a:ext cx="254027" cy="254027"/>
            </a:xfrm>
            <a:prstGeom prst="rect">
              <a:avLst/>
            </a:prstGeom>
          </p:spPr>
        </p:pic>
        <p:pic>
          <p:nvPicPr>
            <p:cNvPr id="226" name="Graphic 225">
              <a:extLst>
                <a:ext uri="{FF2B5EF4-FFF2-40B4-BE49-F238E27FC236}">
                  <a16:creationId xmlns:a16="http://schemas.microsoft.com/office/drawing/2014/main" id="{73032694-6F0A-FF24-7FDF-232F2F9B2E12}"/>
                </a:ext>
              </a:extLst>
            </p:cNvPr>
            <p:cNvPicPr>
              <a:picLocks noChangeAspect="1"/>
            </p:cNvPicPr>
            <p:nvPr/>
          </p:nvPicPr>
          <p:blipFill>
            <a:blip>
              <a:extLst>
                <a:ext uri="{96DAC541-7B7A-43D3-8B79-37D633B846F1}">
                  <asvg:svgBlip xmlns:asvg="http://schemas.microsoft.com/office/drawing/2016/SVG/main" r:embed="rId25"/>
                </a:ext>
              </a:extLst>
            </a:blip>
            <a:srcRect b="35034"/>
            <a:stretch>
              <a:fillRect/>
            </a:stretch>
          </p:blipFill>
          <p:spPr>
            <a:xfrm>
              <a:off x="7687438" y="2470934"/>
              <a:ext cx="1072558" cy="332132"/>
            </a:xfrm>
            <a:prstGeom prst="rect">
              <a:avLst/>
            </a:prstGeom>
          </p:spPr>
        </p:pic>
        <p:pic>
          <p:nvPicPr>
            <p:cNvPr id="227" name="Picture 4" descr="Barracuda Networks logo and symbol, meaning, history, PNG">
              <a:extLst>
                <a:ext uri="{FF2B5EF4-FFF2-40B4-BE49-F238E27FC236}">
                  <a16:creationId xmlns:a16="http://schemas.microsoft.com/office/drawing/2014/main" id="{49709DCF-0560-4F6A-6FD7-1C5C5B228BC2}"/>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25775" r="69388" b="22325"/>
            <a:stretch>
              <a:fillRect/>
            </a:stretch>
          </p:blipFill>
          <p:spPr bwMode="auto">
            <a:xfrm>
              <a:off x="8674277" y="2517629"/>
              <a:ext cx="294304" cy="258702"/>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20">
              <a:extLst>
                <a:ext uri="{FF2B5EF4-FFF2-40B4-BE49-F238E27FC236}">
                  <a16:creationId xmlns:a16="http://schemas.microsoft.com/office/drawing/2014/main" id="{1492AA6E-BC51-7F21-9424-44F9943BF010}"/>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r="77100"/>
            <a:stretch>
              <a:fillRect/>
            </a:stretch>
          </p:blipFill>
          <p:spPr bwMode="auto">
            <a:xfrm>
              <a:off x="9227286" y="2539260"/>
              <a:ext cx="323153" cy="256329"/>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Fortinet Icon Library">
              <a:extLst>
                <a:ext uri="{FF2B5EF4-FFF2-40B4-BE49-F238E27FC236}">
                  <a16:creationId xmlns:a16="http://schemas.microsoft.com/office/drawing/2014/main" id="{372825DD-F95E-7780-2622-E3C1FF5861F3}"/>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27149" t="30667" r="24896" b="30523"/>
            <a:stretch>
              <a:fillRect/>
            </a:stretch>
          </p:blipFill>
          <p:spPr bwMode="auto">
            <a:xfrm>
              <a:off x="7194154" y="3070424"/>
              <a:ext cx="293645" cy="207934"/>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229" descr="UniFi Logo | SVG | Real Company | Alphabet, Letter U Logo">
              <a:extLst>
                <a:ext uri="{FF2B5EF4-FFF2-40B4-BE49-F238E27FC236}">
                  <a16:creationId xmlns:a16="http://schemas.microsoft.com/office/drawing/2014/main" id="{8BC4D0C9-7AD3-D8C2-0951-2B31350DB82F}"/>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24685" t="25301" r="23348" b="23042"/>
            <a:stretch/>
          </p:blipFill>
          <p:spPr bwMode="auto">
            <a:xfrm>
              <a:off x="7812613" y="3072410"/>
              <a:ext cx="210557" cy="209303"/>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Forcepoint | Austin TX">
              <a:extLst>
                <a:ext uri="{FF2B5EF4-FFF2-40B4-BE49-F238E27FC236}">
                  <a16:creationId xmlns:a16="http://schemas.microsoft.com/office/drawing/2014/main" id="{FF9DD3EF-7DA4-BEF6-C2A0-17537780B199}"/>
                </a:ext>
              </a:extLst>
            </p:cNvPr>
            <p:cNvPicPr>
              <a:picLocks noChangeAspect="1" noChangeArrowheads="1"/>
            </p:cNvPicPr>
            <p:nvPr/>
          </p:nvPicPr>
          <p:blipFill rotWithShape="1">
            <a:blip r:embed="rId30">
              <a:extLst>
                <a:ext uri="{28A0092B-C50C-407E-A947-70E740481C1C}">
                  <a14:useLocalDpi xmlns:a14="http://schemas.microsoft.com/office/drawing/2010/main" val="0"/>
                </a:ext>
              </a:extLst>
            </a:blip>
            <a:srcRect l="30753" t="21194" r="31506" b="20206"/>
            <a:stretch>
              <a:fillRect/>
            </a:stretch>
          </p:blipFill>
          <p:spPr bwMode="auto">
            <a:xfrm>
              <a:off x="8421772" y="3043278"/>
              <a:ext cx="166162" cy="257998"/>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SonicWall Hosted Email Security Essential 100 - 249 Users (1 Year)">
              <a:extLst>
                <a:ext uri="{FF2B5EF4-FFF2-40B4-BE49-F238E27FC236}">
                  <a16:creationId xmlns:a16="http://schemas.microsoft.com/office/drawing/2014/main" id="{A54EB6A9-451A-FB69-9652-87F97C4755AA}"/>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l="25741" t="16835" r="27445" b="20597"/>
            <a:stretch>
              <a:fillRect/>
            </a:stretch>
          </p:blipFill>
          <p:spPr bwMode="auto">
            <a:xfrm>
              <a:off x="8952322" y="3044251"/>
              <a:ext cx="272431" cy="273083"/>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2">
              <a:extLst>
                <a:ext uri="{FF2B5EF4-FFF2-40B4-BE49-F238E27FC236}">
                  <a16:creationId xmlns:a16="http://schemas.microsoft.com/office/drawing/2014/main" id="{72511467-9C57-0B06-A6A8-161E134B293D}"/>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502904" y="2987177"/>
              <a:ext cx="361424" cy="361424"/>
            </a:xfrm>
            <a:prstGeom prst="rect">
              <a:avLst/>
            </a:prstGeom>
            <a:noFill/>
            <a:extLst>
              <a:ext uri="{909E8E84-426E-40DD-AFC4-6F175D3DCCD1}">
                <a14:hiddenFill xmlns:a14="http://schemas.microsoft.com/office/drawing/2010/main">
                  <a:solidFill>
                    <a:srgbClr val="FFFFFF"/>
                  </a:solidFill>
                </a14:hiddenFill>
              </a:ext>
            </a:extLst>
          </p:spPr>
        </p:pic>
        <p:sp>
          <p:nvSpPr>
            <p:cNvPr id="234" name="Oval 233">
              <a:extLst>
                <a:ext uri="{FF2B5EF4-FFF2-40B4-BE49-F238E27FC236}">
                  <a16:creationId xmlns:a16="http://schemas.microsoft.com/office/drawing/2014/main" id="{1F3740CD-C711-9A17-7F4C-3104F3014181}"/>
                </a:ext>
              </a:extLst>
            </p:cNvPr>
            <p:cNvSpPr/>
            <p:nvPr/>
          </p:nvSpPr>
          <p:spPr>
            <a:xfrm>
              <a:off x="9678782" y="2398283"/>
              <a:ext cx="515997" cy="515997"/>
            </a:xfrm>
            <a:prstGeom prst="ellipse">
              <a:avLst/>
            </a:prstGeom>
            <a:solidFill>
              <a:schemeClr val="bg1"/>
            </a:solidFill>
            <a:ln w="28575">
              <a:solidFill>
                <a:srgbClr val="5A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164" name="Picture 20" descr="WatchGuard Technologies | Seattle WA">
              <a:extLst>
                <a:ext uri="{FF2B5EF4-FFF2-40B4-BE49-F238E27FC236}">
                  <a16:creationId xmlns:a16="http://schemas.microsoft.com/office/drawing/2014/main" id="{E7A51875-E276-E077-EFC3-86A222C51508}"/>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t="21541" b="10899"/>
            <a:stretch>
              <a:fillRect/>
            </a:stretch>
          </p:blipFill>
          <p:spPr bwMode="auto">
            <a:xfrm>
              <a:off x="9740736" y="2534459"/>
              <a:ext cx="388936" cy="262764"/>
            </a:xfrm>
            <a:prstGeom prst="rect">
              <a:avLst/>
            </a:prstGeom>
            <a:noFill/>
            <a:extLst>
              <a:ext uri="{909E8E84-426E-40DD-AFC4-6F175D3DCCD1}">
                <a14:hiddenFill xmlns:a14="http://schemas.microsoft.com/office/drawing/2010/main">
                  <a:solidFill>
                    <a:srgbClr val="FFFFFF"/>
                  </a:solidFill>
                </a14:hiddenFill>
              </a:ext>
            </a:extLst>
          </p:spPr>
        </p:pic>
        <p:sp>
          <p:nvSpPr>
            <p:cNvPr id="238" name="Oval 237">
              <a:extLst>
                <a:ext uri="{FF2B5EF4-FFF2-40B4-BE49-F238E27FC236}">
                  <a16:creationId xmlns:a16="http://schemas.microsoft.com/office/drawing/2014/main" id="{8330D331-5EDF-846B-534C-B2074A257D5E}"/>
                </a:ext>
              </a:extLst>
            </p:cNvPr>
            <p:cNvSpPr/>
            <p:nvPr/>
          </p:nvSpPr>
          <p:spPr>
            <a:xfrm>
              <a:off x="7065389" y="3538346"/>
              <a:ext cx="515997" cy="515997"/>
            </a:xfrm>
            <a:prstGeom prst="ellipse">
              <a:avLst/>
            </a:prstGeom>
            <a:solidFill>
              <a:srgbClr val="2006F7"/>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39" name="Picture 238" descr="A white and black logo&#10;&#10;AI-generated content may be incorrect.">
              <a:extLst>
                <a:ext uri="{FF2B5EF4-FFF2-40B4-BE49-F238E27FC236}">
                  <a16:creationId xmlns:a16="http://schemas.microsoft.com/office/drawing/2014/main" id="{6D1B4F85-ADA0-9B4A-3BB1-01844867132A}"/>
                </a:ext>
              </a:extLst>
            </p:cNvPr>
            <p:cNvPicPr>
              <a:picLocks noChangeAspect="1"/>
            </p:cNvPicPr>
            <p:nvPr/>
          </p:nvPicPr>
          <p:blipFill>
            <a:blip r:embed="rId10"/>
            <a:stretch>
              <a:fillRect/>
            </a:stretch>
          </p:blipFill>
          <p:spPr>
            <a:xfrm>
              <a:off x="7185264" y="3665842"/>
              <a:ext cx="276245" cy="276245"/>
            </a:xfrm>
            <a:prstGeom prst="rect">
              <a:avLst/>
            </a:prstGeom>
          </p:spPr>
        </p:pic>
        <p:pic>
          <p:nvPicPr>
            <p:cNvPr id="240" name="Picture 2" descr="Cisco Umbrella - Cloud Security for SMB | Teksetra">
              <a:extLst>
                <a:ext uri="{FF2B5EF4-FFF2-40B4-BE49-F238E27FC236}">
                  <a16:creationId xmlns:a16="http://schemas.microsoft.com/office/drawing/2014/main" id="{F30DCA48-4066-E9AB-B1CA-DBD8FC4D37AD}"/>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8337" t="19883" r="27783" b="24609"/>
            <a:stretch/>
          </p:blipFill>
          <p:spPr bwMode="auto">
            <a:xfrm>
              <a:off x="7717265" y="3650022"/>
              <a:ext cx="405948" cy="302063"/>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2" descr="Meet Skyhigh Security, the new name for McAfee Enterprise SSE | IT World  Canada News">
              <a:extLst>
                <a:ext uri="{FF2B5EF4-FFF2-40B4-BE49-F238E27FC236}">
                  <a16:creationId xmlns:a16="http://schemas.microsoft.com/office/drawing/2014/main" id="{48558F4E-2C68-92F8-9CCF-780FD53518AE}"/>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l="2" r="76131" b="19942"/>
            <a:stretch>
              <a:fillRect/>
            </a:stretch>
          </p:blipFill>
          <p:spPr bwMode="auto">
            <a:xfrm>
              <a:off x="8378402" y="3665588"/>
              <a:ext cx="264399" cy="278380"/>
            </a:xfrm>
            <a:prstGeom prst="rect">
              <a:avLst/>
            </a:prstGeom>
            <a:noFill/>
            <a:extLst>
              <a:ext uri="{909E8E84-426E-40DD-AFC4-6F175D3DCCD1}">
                <a14:hiddenFill xmlns:a14="http://schemas.microsoft.com/office/drawing/2010/main">
                  <a:solidFill>
                    <a:srgbClr val="FFFFFF"/>
                  </a:solidFill>
                </a14:hiddenFill>
              </a:ext>
            </a:extLst>
          </p:spPr>
        </p:pic>
        <p:pic>
          <p:nvPicPr>
            <p:cNvPr id="242" name="Picture 16" descr="Thinkst Canary - Products, Competitors, Financials, Employees, Headquarters  Locations">
              <a:extLst>
                <a:ext uri="{FF2B5EF4-FFF2-40B4-BE49-F238E27FC236}">
                  <a16:creationId xmlns:a16="http://schemas.microsoft.com/office/drawing/2014/main" id="{F7AB28DE-A4BD-9465-C250-F2FED4FF344E}"/>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10994" t="26890" r="72792" b="20957"/>
            <a:stretch>
              <a:fillRect/>
            </a:stretch>
          </p:blipFill>
          <p:spPr bwMode="auto">
            <a:xfrm>
              <a:off x="8915786" y="3637689"/>
              <a:ext cx="333726" cy="338984"/>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8" descr="zscaler&quot; Icon - Download for free – Iconduck">
              <a:extLst>
                <a:ext uri="{FF2B5EF4-FFF2-40B4-BE49-F238E27FC236}">
                  <a16:creationId xmlns:a16="http://schemas.microsoft.com/office/drawing/2014/main" id="{40BD28C6-38F8-EBDD-6799-B0B8956E9871}"/>
                </a:ext>
              </a:extLst>
            </p:cNvPr>
            <p:cNvPicPr>
              <a:picLocks noChangeAspect="1" noChangeArrowheads="1"/>
            </p:cNvPicPr>
            <p:nvPr/>
          </p:nvPicPr>
          <p:blipFill rotWithShape="1">
            <a:blip r:embed="rId36">
              <a:extLst>
                <a:ext uri="{28A0092B-C50C-407E-A947-70E740481C1C}">
                  <a14:useLocalDpi xmlns:a14="http://schemas.microsoft.com/office/drawing/2010/main" val="0"/>
                </a:ext>
              </a:extLst>
            </a:blip>
            <a:srcRect r="66318" b="-35406"/>
            <a:stretch>
              <a:fillRect/>
            </a:stretch>
          </p:blipFill>
          <p:spPr bwMode="auto">
            <a:xfrm>
              <a:off x="9504847" y="3691712"/>
              <a:ext cx="330146" cy="277371"/>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247">
              <a:extLst>
                <a:ext uri="{FF2B5EF4-FFF2-40B4-BE49-F238E27FC236}">
                  <a16:creationId xmlns:a16="http://schemas.microsoft.com/office/drawing/2014/main" id="{BF39FB48-340B-F743-BC9D-30140DB30455}"/>
                </a:ext>
              </a:extLst>
            </p:cNvPr>
            <p:cNvPicPr>
              <a:picLocks noChangeAspect="1"/>
            </p:cNvPicPr>
            <p:nvPr/>
          </p:nvPicPr>
          <p:blipFill>
            <a:blip r:embed="rId37"/>
            <a:stretch>
              <a:fillRect/>
            </a:stretch>
          </p:blipFill>
          <p:spPr>
            <a:xfrm>
              <a:off x="6874384" y="4137988"/>
              <a:ext cx="325331" cy="338344"/>
            </a:xfrm>
            <a:prstGeom prst="rect">
              <a:avLst/>
            </a:prstGeom>
          </p:spPr>
        </p:pic>
        <p:pic>
          <p:nvPicPr>
            <p:cNvPr id="6170" name="Picture 26" descr="Vectra introduces new advisory and operational cybersecurity services |  Security News">
              <a:extLst>
                <a:ext uri="{FF2B5EF4-FFF2-40B4-BE49-F238E27FC236}">
                  <a16:creationId xmlns:a16="http://schemas.microsoft.com/office/drawing/2014/main" id="{FAF2B695-1A43-5FBC-C68B-11675457DA1F}"/>
                </a:ext>
              </a:extLst>
            </p:cNvPr>
            <p:cNvPicPr>
              <a:picLocks noChangeAspect="1" noChangeArrowheads="1"/>
            </p:cNvPicPr>
            <p:nvPr/>
          </p:nvPicPr>
          <p:blipFill rotWithShape="1">
            <a:blip r:embed="rId38">
              <a:extLst>
                <a:ext uri="{28A0092B-C50C-407E-A947-70E740481C1C}">
                  <a14:useLocalDpi xmlns:a14="http://schemas.microsoft.com/office/drawing/2010/main" val="0"/>
                </a:ext>
              </a:extLst>
            </a:blip>
            <a:srcRect l="36535" t="18985" r="40058" b="42326"/>
            <a:stretch>
              <a:fillRect/>
            </a:stretch>
          </p:blipFill>
          <p:spPr bwMode="auto">
            <a:xfrm>
              <a:off x="7486153" y="4174176"/>
              <a:ext cx="258432" cy="247467"/>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249" descr="A purple and black logo&#10;&#10;AI-generated content may be incorrect.">
              <a:extLst>
                <a:ext uri="{FF2B5EF4-FFF2-40B4-BE49-F238E27FC236}">
                  <a16:creationId xmlns:a16="http://schemas.microsoft.com/office/drawing/2014/main" id="{3BAA6EC0-EC0D-28C7-5C9C-E55AD4B2B764}"/>
                </a:ext>
              </a:extLst>
            </p:cNvPr>
            <p:cNvPicPr>
              <a:picLocks noChangeAspect="1"/>
            </p:cNvPicPr>
            <p:nvPr/>
          </p:nvPicPr>
          <p:blipFill>
            <a:blip r:embed="rId39"/>
            <a:stretch>
              <a:fillRect/>
            </a:stretch>
          </p:blipFill>
          <p:spPr>
            <a:xfrm>
              <a:off x="7999884" y="4174465"/>
              <a:ext cx="405988" cy="213145"/>
            </a:xfrm>
            <a:prstGeom prst="rect">
              <a:avLst/>
            </a:prstGeom>
          </p:spPr>
        </p:pic>
        <p:pic>
          <p:nvPicPr>
            <p:cNvPr id="251" name="Picture 18" descr="Darktrace | Cyber security that learns you">
              <a:extLst>
                <a:ext uri="{FF2B5EF4-FFF2-40B4-BE49-F238E27FC236}">
                  <a16:creationId xmlns:a16="http://schemas.microsoft.com/office/drawing/2014/main" id="{D3555F17-4D0E-15B1-7762-6AD03D3DF571}"/>
                </a:ext>
              </a:extLst>
            </p:cNvPr>
            <p:cNvPicPr>
              <a:picLocks noChangeAspect="1" noChangeArrowheads="1"/>
            </p:cNvPicPr>
            <p:nvPr/>
          </p:nvPicPr>
          <p:blipFill rotWithShape="1">
            <a:blip r:embed="rId40">
              <a:extLst>
                <a:ext uri="{28A0092B-C50C-407E-A947-70E740481C1C}">
                  <a14:useLocalDpi xmlns:a14="http://schemas.microsoft.com/office/drawing/2010/main" val="0"/>
                </a:ext>
              </a:extLst>
            </a:blip>
            <a:srcRect r="88754" b="-8778"/>
            <a:stretch>
              <a:fillRect/>
            </a:stretch>
          </p:blipFill>
          <p:spPr bwMode="auto">
            <a:xfrm>
              <a:off x="8692528" y="4199995"/>
              <a:ext cx="196067" cy="221255"/>
            </a:xfrm>
            <a:prstGeom prst="rect">
              <a:avLst/>
            </a:prstGeom>
            <a:noFill/>
            <a:extLst>
              <a:ext uri="{909E8E84-426E-40DD-AFC4-6F175D3DCCD1}">
                <a14:hiddenFill xmlns:a14="http://schemas.microsoft.com/office/drawing/2010/main">
                  <a:solidFill>
                    <a:srgbClr val="FFFFFF"/>
                  </a:solidFill>
                </a14:hiddenFill>
              </a:ext>
            </a:extLst>
          </p:spPr>
        </p:pic>
        <p:pic>
          <p:nvPicPr>
            <p:cNvPr id="252" name="Picture 251" descr="A blue and black logo&#10;&#10;AI-generated content may be incorrect.">
              <a:extLst>
                <a:ext uri="{FF2B5EF4-FFF2-40B4-BE49-F238E27FC236}">
                  <a16:creationId xmlns:a16="http://schemas.microsoft.com/office/drawing/2014/main" id="{1BC3C321-499C-22D7-FE0B-3C5E72481F0F}"/>
                </a:ext>
              </a:extLst>
            </p:cNvPr>
            <p:cNvPicPr>
              <a:picLocks noChangeAspect="1"/>
            </p:cNvPicPr>
            <p:nvPr/>
          </p:nvPicPr>
          <p:blipFill>
            <a:blip r:embed="rId41">
              <a:extLst>
                <a:ext uri="{28A0092B-C50C-407E-A947-70E740481C1C}">
                  <a14:useLocalDpi xmlns:a14="http://schemas.microsoft.com/office/drawing/2010/main" val="0"/>
                </a:ext>
              </a:extLst>
            </a:blip>
            <a:srcRect t="1" r="82398" b="-21781"/>
            <a:stretch>
              <a:fillRect/>
            </a:stretch>
          </p:blipFill>
          <p:spPr>
            <a:xfrm>
              <a:off x="9271995" y="4144091"/>
              <a:ext cx="264018" cy="409995"/>
            </a:xfrm>
            <a:prstGeom prst="rect">
              <a:avLst/>
            </a:prstGeom>
          </p:spPr>
        </p:pic>
        <p:pic>
          <p:nvPicPr>
            <p:cNvPr id="253" name="Picture 252" descr="A blue and black gear with a black background&#10;&#10;AI-generated content may be incorrect.">
              <a:extLst>
                <a:ext uri="{FF2B5EF4-FFF2-40B4-BE49-F238E27FC236}">
                  <a16:creationId xmlns:a16="http://schemas.microsoft.com/office/drawing/2014/main" id="{42148750-E60E-E452-DC3D-CF69D6F5218F}"/>
                </a:ext>
              </a:extLst>
            </p:cNvPr>
            <p:cNvPicPr>
              <a:picLocks noChangeAspect="1"/>
            </p:cNvPicPr>
            <p:nvPr/>
          </p:nvPicPr>
          <p:blipFill>
            <a:blip r:embed="rId42"/>
            <a:srcRect r="4611" b="34530"/>
            <a:stretch>
              <a:fillRect/>
            </a:stretch>
          </p:blipFill>
          <p:spPr>
            <a:xfrm>
              <a:off x="6392418" y="4706223"/>
              <a:ext cx="534151" cy="366610"/>
            </a:xfrm>
            <a:prstGeom prst="rect">
              <a:avLst/>
            </a:prstGeom>
          </p:spPr>
        </p:pic>
        <p:pic>
          <p:nvPicPr>
            <p:cNvPr id="6172" name="Picture 28" descr="Orca Security Logo &amp; Brand Assets (SVG, PNG and vector) - Brandfetch">
              <a:extLst>
                <a:ext uri="{FF2B5EF4-FFF2-40B4-BE49-F238E27FC236}">
                  <a16:creationId xmlns:a16="http://schemas.microsoft.com/office/drawing/2014/main" id="{ABF917C8-DC35-F57B-21D4-52105B2CD50F}"/>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099203" y="4770364"/>
              <a:ext cx="295605" cy="295605"/>
            </a:xfrm>
            <a:prstGeom prst="rect">
              <a:avLst/>
            </a:prstGeom>
            <a:noFill/>
            <a:extLst>
              <a:ext uri="{909E8E84-426E-40DD-AFC4-6F175D3DCCD1}">
                <a14:hiddenFill xmlns:a14="http://schemas.microsoft.com/office/drawing/2010/main">
                  <a:solidFill>
                    <a:srgbClr val="FFFFFF"/>
                  </a:solidFill>
                </a14:hiddenFill>
              </a:ext>
            </a:extLst>
          </p:spPr>
        </p:pic>
        <p:pic>
          <p:nvPicPr>
            <p:cNvPr id="255" name="Picture 254" descr="A black background with white text&#10;&#10;Description automatically generated">
              <a:extLst>
                <a:ext uri="{FF2B5EF4-FFF2-40B4-BE49-F238E27FC236}">
                  <a16:creationId xmlns:a16="http://schemas.microsoft.com/office/drawing/2014/main" id="{7EB2243A-64A6-BEFF-EACC-E8710230C885}"/>
                </a:ext>
              </a:extLst>
            </p:cNvPr>
            <p:cNvPicPr>
              <a:picLocks noChangeAspect="1"/>
            </p:cNvPicPr>
            <p:nvPr/>
          </p:nvPicPr>
          <p:blipFill>
            <a:blip r:embed="rId15"/>
            <a:srcRect r="76729"/>
            <a:stretch>
              <a:fillRect/>
            </a:stretch>
          </p:blipFill>
          <p:spPr>
            <a:xfrm>
              <a:off x="7679213" y="4610988"/>
              <a:ext cx="304800" cy="613958"/>
            </a:xfrm>
            <a:prstGeom prst="rect">
              <a:avLst/>
            </a:prstGeom>
          </p:spPr>
        </p:pic>
        <p:pic>
          <p:nvPicPr>
            <p:cNvPr id="6144" name="Picture 6" descr="Google Cloud UK Consultant">
              <a:extLst>
                <a:ext uri="{FF2B5EF4-FFF2-40B4-BE49-F238E27FC236}">
                  <a16:creationId xmlns:a16="http://schemas.microsoft.com/office/drawing/2014/main" id="{C2EAC81B-6B9A-015A-F8A5-5147DEC752AB}"/>
                </a:ext>
              </a:extLst>
            </p:cNvPr>
            <p:cNvPicPr>
              <a:picLocks noChangeAspect="1" noChangeArrowheads="1"/>
            </p:cNvPicPr>
            <p:nvPr/>
          </p:nvPicPr>
          <p:blipFill>
            <a:blip r:embed="rId44">
              <a:grayscl/>
              <a:extLst>
                <a:ext uri="{28A0092B-C50C-407E-A947-70E740481C1C}">
                  <a14:useLocalDpi xmlns:a14="http://schemas.microsoft.com/office/drawing/2010/main" val="0"/>
                </a:ext>
              </a:extLst>
            </a:blip>
            <a:srcRect/>
            <a:stretch>
              <a:fillRect/>
            </a:stretch>
          </p:blipFill>
          <p:spPr bwMode="auto">
            <a:xfrm>
              <a:off x="7430324" y="5305836"/>
              <a:ext cx="261812" cy="206938"/>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2" descr="Download Amazon Web Services (AWS) Logo in SVG Vector or PNG ...">
              <a:extLst>
                <a:ext uri="{FF2B5EF4-FFF2-40B4-BE49-F238E27FC236}">
                  <a16:creationId xmlns:a16="http://schemas.microsoft.com/office/drawing/2014/main" id="{796AFAE7-CD9D-FF96-1F8D-CEFF5794119D}"/>
                </a:ext>
              </a:extLst>
            </p:cNvPr>
            <p:cNvPicPr>
              <a:picLocks noChangeAspect="1" noChangeArrowheads="1"/>
            </p:cNvPicPr>
            <p:nvPr/>
          </p:nvPicPr>
          <p:blipFill>
            <a:blip r:embed="rId45">
              <a:grayscl/>
              <a:extLst>
                <a:ext uri="{28A0092B-C50C-407E-A947-70E740481C1C}">
                  <a14:useLocalDpi xmlns:a14="http://schemas.microsoft.com/office/drawing/2010/main" val="0"/>
                </a:ext>
              </a:extLst>
            </a:blip>
            <a:srcRect/>
            <a:stretch>
              <a:fillRect/>
            </a:stretch>
          </p:blipFill>
          <p:spPr bwMode="auto">
            <a:xfrm>
              <a:off x="6189491" y="5304302"/>
              <a:ext cx="402659" cy="26844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4" descr="Microsoft Azure - Wikipedia">
              <a:extLst>
                <a:ext uri="{FF2B5EF4-FFF2-40B4-BE49-F238E27FC236}">
                  <a16:creationId xmlns:a16="http://schemas.microsoft.com/office/drawing/2014/main" id="{8282A906-61C3-4467-E6D3-E0B2B56B32C7}"/>
                </a:ext>
              </a:extLst>
            </p:cNvPr>
            <p:cNvPicPr>
              <a:picLocks noChangeAspect="1" noChangeArrowheads="1"/>
            </p:cNvPicPr>
            <p:nvPr/>
          </p:nvPicPr>
          <p:blipFill>
            <a:blip r:embed="rId46">
              <a:grayscl/>
              <a:extLst>
                <a:ext uri="{28A0092B-C50C-407E-A947-70E740481C1C}">
                  <a14:useLocalDpi xmlns:a14="http://schemas.microsoft.com/office/drawing/2010/main" val="0"/>
                </a:ext>
              </a:extLst>
            </a:blip>
            <a:srcRect/>
            <a:stretch>
              <a:fillRect/>
            </a:stretch>
          </p:blipFill>
          <p:spPr bwMode="auto">
            <a:xfrm>
              <a:off x="6847260" y="5277831"/>
              <a:ext cx="268440" cy="268440"/>
            </a:xfrm>
            <a:prstGeom prst="rect">
              <a:avLst/>
            </a:prstGeom>
            <a:noFill/>
            <a:extLst>
              <a:ext uri="{909E8E84-426E-40DD-AFC4-6F175D3DCCD1}">
                <a14:hiddenFill xmlns:a14="http://schemas.microsoft.com/office/drawing/2010/main">
                  <a:solidFill>
                    <a:srgbClr val="FFFFFF"/>
                  </a:solidFill>
                </a14:hiddenFill>
              </a:ext>
            </a:extLst>
          </p:spPr>
        </p:pic>
        <p:sp>
          <p:nvSpPr>
            <p:cNvPr id="6147" name="TextBox 6146">
              <a:extLst>
                <a:ext uri="{FF2B5EF4-FFF2-40B4-BE49-F238E27FC236}">
                  <a16:creationId xmlns:a16="http://schemas.microsoft.com/office/drawing/2014/main" id="{4F99E9AA-3D70-56A5-EB4E-987229A629E8}"/>
                </a:ext>
              </a:extLst>
            </p:cNvPr>
            <p:cNvSpPr txBox="1"/>
            <p:nvPr/>
          </p:nvSpPr>
          <p:spPr>
            <a:xfrm>
              <a:off x="7813342" y="5216862"/>
              <a:ext cx="160586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600" b="0" i="1" u="none" strike="noStrike" kern="1200" cap="none" spc="0" normalizeH="0" baseline="0" noProof="0">
                  <a:ln>
                    <a:noFill/>
                  </a:ln>
                  <a:solidFill>
                    <a:prstClr val="white">
                      <a:lumMod val="95000"/>
                    </a:prstClr>
                  </a:solidFill>
                  <a:effectLst/>
                  <a:uLnTx/>
                  <a:uFillTx/>
                  <a:latin typeface="Aptos" panose="02110004020202020204"/>
                  <a:ea typeface="+mn-ea"/>
                  <a:cs typeface="Arial" panose="020B0604020202020204" pitchFamily="34" charset="0"/>
                </a:rPr>
                <a:t>I dati AWS, Azure e GCP vengono assorbiti tramite Sophos XDR Cloud Connector</a:t>
              </a:r>
              <a:endParaRPr kumimoji="0" lang="en-GB" sz="600" b="0" i="1" u="none" strike="noStrike" kern="1200" cap="none" spc="0" normalizeH="0" baseline="0" noProof="0">
                <a:ln>
                  <a:noFill/>
                </a:ln>
                <a:solidFill>
                  <a:prstClr val="white">
                    <a:lumMod val="95000"/>
                  </a:prstClr>
                </a:solidFill>
                <a:effectLst/>
                <a:uLnTx/>
                <a:uFillTx/>
                <a:latin typeface="Aptos" panose="02110004020202020204"/>
                <a:ea typeface="+mn-ea"/>
                <a:cs typeface="Arial" panose="020B0604020202020204" pitchFamily="34" charset="0"/>
              </a:endParaRPr>
            </a:p>
          </p:txBody>
        </p:sp>
        <p:sp>
          <p:nvSpPr>
            <p:cNvPr id="6149" name="TextBox 6148">
              <a:extLst>
                <a:ext uri="{FF2B5EF4-FFF2-40B4-BE49-F238E27FC236}">
                  <a16:creationId xmlns:a16="http://schemas.microsoft.com/office/drawing/2014/main" id="{05AB442E-63B0-9900-DA8B-EC9351BC8F29}"/>
                </a:ext>
              </a:extLst>
            </p:cNvPr>
            <p:cNvSpPr txBox="1"/>
            <p:nvPr/>
          </p:nvSpPr>
          <p:spPr>
            <a:xfrm>
              <a:off x="716108" y="2617063"/>
              <a:ext cx="1747554" cy="184666"/>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600" b="0" i="1" u="none" strike="noStrike" cap="none" spc="0" normalizeH="0" baseline="0">
                  <a:ln>
                    <a:noFill/>
                  </a:ln>
                  <a:solidFill>
                    <a:schemeClr val="bg1">
                      <a:lumMod val="95000"/>
                    </a:schemeClr>
                  </a:solidFill>
                  <a:effectLst/>
                  <a:uLnTx/>
                  <a:uFillTx/>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600" b="0" i="1" u="none" strike="noStrike" kern="1200" cap="none" spc="0" normalizeH="0" baseline="0" noProof="0">
                  <a:ln>
                    <a:noFill/>
                  </a:ln>
                  <a:solidFill>
                    <a:prstClr val="white">
                      <a:lumMod val="95000"/>
                    </a:prstClr>
                  </a:solidFill>
                  <a:effectLst/>
                  <a:uLnTx/>
                  <a:uFillTx/>
                  <a:latin typeface="Aptos" panose="02110004020202020204"/>
                  <a:ea typeface="+mn-ea"/>
                  <a:cs typeface="Arial" panose="020B0604020202020204" pitchFamily="34" charset="0"/>
                </a:rPr>
                <a:t>+ altri con agente sensore Sophos XDR</a:t>
              </a:r>
              <a:endParaRPr kumimoji="0" lang="en-GB" sz="600" b="0" i="1" u="none" strike="noStrike" kern="1200" cap="none" spc="0" normalizeH="0" baseline="0" noProof="0">
                <a:ln>
                  <a:noFill/>
                </a:ln>
                <a:solidFill>
                  <a:prstClr val="white">
                    <a:lumMod val="95000"/>
                  </a:prstClr>
                </a:solidFill>
                <a:effectLst/>
                <a:uLnTx/>
                <a:uFillTx/>
                <a:latin typeface="Aptos" panose="02110004020202020204"/>
                <a:ea typeface="+mn-ea"/>
                <a:cs typeface="Arial" panose="020B0604020202020204" pitchFamily="34" charset="0"/>
              </a:endParaRPr>
            </a:p>
          </p:txBody>
        </p:sp>
        <p:sp>
          <p:nvSpPr>
            <p:cNvPr id="2" name="TextBox 1">
              <a:extLst>
                <a:ext uri="{FF2B5EF4-FFF2-40B4-BE49-F238E27FC236}">
                  <a16:creationId xmlns:a16="http://schemas.microsoft.com/office/drawing/2014/main" id="{18D82171-AA88-932F-529D-70CB6D31EF0E}"/>
                </a:ext>
              </a:extLst>
            </p:cNvPr>
            <p:cNvSpPr txBox="1"/>
            <p:nvPr/>
          </p:nvSpPr>
          <p:spPr>
            <a:xfrm>
              <a:off x="5086348" y="3629004"/>
              <a:ext cx="1473802" cy="185625"/>
            </a:xfrm>
            <a:prstGeom prst="rect">
              <a:avLst/>
            </a:prstGeom>
            <a:noFill/>
          </p:spPr>
          <p:txBody>
            <a:bodyPr wrap="square" lIns="0" tIns="0" rIns="0" bIns="0" rtlCol="0">
              <a:noAutofit/>
            </a:bodyPr>
            <a:lstStyle/>
            <a:p>
              <a:pPr marL="45720" marR="0" lvl="0" indent="0" algn="ctr" defTabSz="914400" rtl="0" eaLnBrk="1" fontAlgn="auto" latinLnBrk="0" hangingPunct="1">
                <a:lnSpc>
                  <a:spcPts val="1000"/>
                </a:lnSpc>
                <a:spcBef>
                  <a:spcPts val="600"/>
                </a:spcBef>
                <a:spcAft>
                  <a:spcPts val="0"/>
                </a:spcAft>
                <a:buClr>
                  <a:srgbClr val="00EDFF"/>
                </a:buClr>
                <a:buSzTx/>
                <a:buFontTx/>
                <a:buNone/>
                <a:tabLst/>
                <a:defRPr/>
              </a:pPr>
              <a:r>
                <a:rPr kumimoji="0" lang="en-GB" sz="800" b="0" i="0" u="none" strike="noStrike" kern="1200" cap="none" spc="140" normalizeH="0" baseline="0" noProof="0">
                  <a:ln>
                    <a:noFill/>
                  </a:ln>
                  <a:solidFill>
                    <a:prstClr val="white"/>
                  </a:solidFill>
                  <a:effectLst/>
                  <a:uLnTx/>
                  <a:uFillTx/>
                  <a:latin typeface="Aptos" panose="020B0004020202020204" pitchFamily="34" charset="0"/>
                  <a:ea typeface="+mn-ea"/>
                  <a:cs typeface="+mn-cs"/>
                </a:rPr>
                <a:t>ESEMPI DI INTEGRAZIONE</a:t>
              </a:r>
            </a:p>
          </p:txBody>
        </p:sp>
      </p:grpSp>
    </p:spTree>
    <p:extLst>
      <p:ext uri="{BB962C8B-B14F-4D97-AF65-F5344CB8AC3E}">
        <p14:creationId xmlns:p14="http://schemas.microsoft.com/office/powerpoint/2010/main" val="2238383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2EA03-2617-C2D5-8215-3EB05A5B11F4}"/>
            </a:ext>
          </a:extLst>
        </p:cNvPr>
        <p:cNvGrpSpPr/>
        <p:nvPr/>
      </p:nvGrpSpPr>
      <p:grpSpPr>
        <a:xfrm>
          <a:off x="0" y="0"/>
          <a:ext cx="0" cy="0"/>
          <a:chOff x="0" y="0"/>
          <a:chExt cx="0" cy="0"/>
        </a:xfrm>
      </p:grpSpPr>
      <p:sp>
        <p:nvSpPr>
          <p:cNvPr id="5" name="Trapezoid 4">
            <a:extLst>
              <a:ext uri="{FF2B5EF4-FFF2-40B4-BE49-F238E27FC236}">
                <a16:creationId xmlns:a16="http://schemas.microsoft.com/office/drawing/2014/main" id="{B1817067-CCA0-B266-CB56-E55548080620}"/>
              </a:ext>
            </a:extLst>
          </p:cNvPr>
          <p:cNvSpPr/>
          <p:nvPr/>
        </p:nvSpPr>
        <p:spPr>
          <a:xfrm rot="5400000">
            <a:off x="2235095" y="-282607"/>
            <a:ext cx="4054500" cy="8524689"/>
          </a:xfrm>
          <a:prstGeom prst="trapezoid">
            <a:avLst>
              <a:gd name="adj" fmla="val 50000"/>
            </a:avLst>
          </a:prstGeom>
          <a:gradFill flip="none" rotWithShape="1">
            <a:gsLst>
              <a:gs pos="18000">
                <a:srgbClr val="2006F7">
                  <a:alpha val="82402"/>
                </a:srgbClr>
              </a:gs>
              <a:gs pos="100000">
                <a:srgbClr val="2006F7">
                  <a:alpha val="35131"/>
                </a:srgbClr>
              </a:gs>
            </a:gsLst>
            <a:lin ang="16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 name="Straight Connector 6">
            <a:extLst>
              <a:ext uri="{FF2B5EF4-FFF2-40B4-BE49-F238E27FC236}">
                <a16:creationId xmlns:a16="http://schemas.microsoft.com/office/drawing/2014/main" id="{1719E803-ACBE-C9E5-8FA8-0A2D45A7A2E0}"/>
              </a:ext>
            </a:extLst>
          </p:cNvPr>
          <p:cNvCxnSpPr>
            <a:cxnSpLocks/>
          </p:cNvCxnSpPr>
          <p:nvPr/>
        </p:nvCxnSpPr>
        <p:spPr>
          <a:xfrm>
            <a:off x="6997622" y="3989562"/>
            <a:ext cx="543223" cy="0"/>
          </a:xfrm>
          <a:prstGeom prst="line">
            <a:avLst/>
          </a:prstGeom>
          <a:ln w="15875">
            <a:gradFill>
              <a:gsLst>
                <a:gs pos="0">
                  <a:schemeClr val="accent1">
                    <a:lumMod val="5000"/>
                    <a:lumOff val="95000"/>
                    <a:alpha val="0"/>
                  </a:schemeClr>
                </a:gs>
                <a:gs pos="61000">
                  <a:schemeClr val="bg1"/>
                </a:gs>
              </a:gsLst>
              <a:lin ang="0" scaled="0"/>
            </a:gradFill>
            <a:prstDash val="solid"/>
            <a:tailEnd type="arrow"/>
          </a:ln>
        </p:spPr>
        <p:style>
          <a:lnRef idx="1">
            <a:schemeClr val="accent1"/>
          </a:lnRef>
          <a:fillRef idx="0">
            <a:schemeClr val="accent1"/>
          </a:fillRef>
          <a:effectRef idx="0">
            <a:schemeClr val="accent1"/>
          </a:effectRef>
          <a:fontRef idx="minor">
            <a:schemeClr val="tx1"/>
          </a:fontRef>
        </p:style>
      </p:cxnSp>
      <p:sp>
        <p:nvSpPr>
          <p:cNvPr id="78" name="Rounded Rectangle 77">
            <a:extLst>
              <a:ext uri="{FF2B5EF4-FFF2-40B4-BE49-F238E27FC236}">
                <a16:creationId xmlns:a16="http://schemas.microsoft.com/office/drawing/2014/main" id="{0D0A73DB-96C5-73E3-7DA1-000D242B58BE}"/>
              </a:ext>
            </a:extLst>
          </p:cNvPr>
          <p:cNvSpPr/>
          <p:nvPr/>
        </p:nvSpPr>
        <p:spPr>
          <a:xfrm>
            <a:off x="6251126" y="3325630"/>
            <a:ext cx="833046" cy="1290355"/>
          </a:xfrm>
          <a:prstGeom prst="roundRect">
            <a:avLst>
              <a:gd name="adj" fmla="val 7867"/>
            </a:avLst>
          </a:prstGeom>
          <a:solidFill>
            <a:srgbClr val="5A00FF"/>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77" name="Rounded Rectangle 76">
            <a:extLst>
              <a:ext uri="{FF2B5EF4-FFF2-40B4-BE49-F238E27FC236}">
                <a16:creationId xmlns:a16="http://schemas.microsoft.com/office/drawing/2014/main" id="{1A3CDE11-FD30-2CDC-4212-A5EBE3450240}"/>
              </a:ext>
            </a:extLst>
          </p:cNvPr>
          <p:cNvSpPr/>
          <p:nvPr/>
        </p:nvSpPr>
        <p:spPr>
          <a:xfrm>
            <a:off x="5296241" y="3113001"/>
            <a:ext cx="833046" cy="1715613"/>
          </a:xfrm>
          <a:prstGeom prst="roundRect">
            <a:avLst>
              <a:gd name="adj" fmla="val 7867"/>
            </a:avLst>
          </a:prstGeom>
          <a:solidFill>
            <a:srgbClr val="5A00FF"/>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76" name="Rounded Rectangle 75">
            <a:extLst>
              <a:ext uri="{FF2B5EF4-FFF2-40B4-BE49-F238E27FC236}">
                <a16:creationId xmlns:a16="http://schemas.microsoft.com/office/drawing/2014/main" id="{A10FB41E-0C05-8F8F-BC96-C3472E248D8A}"/>
              </a:ext>
            </a:extLst>
          </p:cNvPr>
          <p:cNvSpPr/>
          <p:nvPr/>
        </p:nvSpPr>
        <p:spPr>
          <a:xfrm>
            <a:off x="4342298" y="2974755"/>
            <a:ext cx="832104" cy="1992105"/>
          </a:xfrm>
          <a:prstGeom prst="roundRect">
            <a:avLst>
              <a:gd name="adj" fmla="val 7867"/>
            </a:avLst>
          </a:prstGeom>
          <a:solidFill>
            <a:srgbClr val="5A00FF"/>
          </a:solidFill>
          <a:ln w="6350">
            <a:solidFill>
              <a:srgbClr val="FFFFFF">
                <a:alpha val="13000"/>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06D1BDE2-5416-6F01-1588-B498A167AD3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8" name="Text Placeholder 5">
            <a:extLst>
              <a:ext uri="{FF2B5EF4-FFF2-40B4-BE49-F238E27FC236}">
                <a16:creationId xmlns:a16="http://schemas.microsoft.com/office/drawing/2014/main" id="{1DF5D67D-7481-CA1E-E193-9DC9E3D482E7}"/>
              </a:ext>
            </a:extLst>
          </p:cNvPr>
          <p:cNvSpPr txBox="1">
            <a:spLocks/>
          </p:cNvSpPr>
          <p:nvPr/>
        </p:nvSpPr>
        <p:spPr>
          <a:xfrm>
            <a:off x="1022544" y="1413998"/>
            <a:ext cx="2500051" cy="600164"/>
          </a:xfrm>
          <a:prstGeom prst="rect">
            <a:avLst/>
          </a:prstGeom>
        </p:spPr>
        <p:txBody>
          <a:bodyPr vert="horz" wrap="square" lIns="0" tIns="45720" rIns="0" bIns="45720" rtlCol="0">
            <a:spAutoFit/>
          </a:bodyPr>
          <a:lstStyle>
            <a:lvl1pPr marL="0" indent="0" algn="l" defTabSz="914400" rtl="0" eaLnBrk="1" latinLnBrk="0" hangingPunct="1">
              <a:lnSpc>
                <a:spcPts val="2400"/>
              </a:lnSpc>
              <a:spcBef>
                <a:spcPts val="1000"/>
              </a:spcBef>
              <a:spcAft>
                <a:spcPts val="1000"/>
              </a:spcAft>
              <a:buClr>
                <a:schemeClr val="accent1"/>
              </a:buClr>
              <a:buFontTx/>
              <a:buNone/>
              <a:defRPr sz="1800" b="0" i="1" kern="1200">
                <a:solidFill>
                  <a:schemeClr val="accent3">
                    <a:lumMod val="60000"/>
                    <a:lumOff val="40000"/>
                  </a:schemeClr>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ts val="2400"/>
              </a:lnSpc>
              <a:spcBef>
                <a:spcPts val="500"/>
              </a:spcBef>
              <a:spcAft>
                <a:spcPts val="1000"/>
              </a:spcAft>
              <a:buClr>
                <a:schemeClr val="accent1"/>
              </a:buClr>
              <a:buFont typeface="Arial"/>
              <a:buChar char="•"/>
              <a:defRPr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ts val="2400"/>
              </a:lnSpc>
              <a:spcBef>
                <a:spcPts val="500"/>
              </a:spcBef>
              <a:spcAft>
                <a:spcPts val="1000"/>
              </a:spcAft>
              <a:buClr>
                <a:schemeClr val="accent1"/>
              </a:buClr>
              <a:buFont typeface="Arial"/>
              <a:buChar char="•"/>
              <a:defRPr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ts val="2400"/>
              </a:lnSpc>
              <a:spcBef>
                <a:spcPts val="500"/>
              </a:spcBef>
              <a:spcAft>
                <a:spcPts val="1000"/>
              </a:spcAft>
              <a:buClr>
                <a:schemeClr val="accent1"/>
              </a:buClr>
              <a:buFont typeface="Arial"/>
              <a:buChar char="•"/>
              <a:defRPr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ts val="2400"/>
              </a:lnSpc>
              <a:spcBef>
                <a:spcPts val="500"/>
              </a:spcBef>
              <a:spcAft>
                <a:spcPts val="1000"/>
              </a:spcAft>
              <a:buClr>
                <a:schemeClr val="accent1"/>
              </a:buClr>
              <a:buFont typeface="Arial"/>
              <a:buChar char="•"/>
              <a:defRPr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473EFF"/>
              </a:buClr>
              <a:buSzTx/>
              <a:buFontTx/>
              <a:buNone/>
              <a:tabLst/>
              <a:defRPr/>
            </a:pPr>
            <a:r>
              <a:rPr kumimoji="0" lang="en-US" sz="2000" b="1" i="0" u="none" strike="noStrike" kern="1200" cap="none" spc="0" normalizeH="0" baseline="0" noProof="0" err="1">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Arial" panose="020B0604020202020204" pitchFamily="34" charset="0"/>
              </a:rPr>
              <a:t>Acquisizione</a:t>
            </a:r>
            <a:r>
              <a:rPr kumimoji="0" lang="en-US" sz="20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Arial" panose="020B0604020202020204" pitchFamily="34" charset="0"/>
              </a:rPr>
              <a:t> </a:t>
            </a:r>
            <a:r>
              <a:rPr kumimoji="0" lang="en-US" sz="2000" b="1" i="0" u="none" strike="noStrike" kern="1200" cap="none" spc="0" normalizeH="0" baseline="0" noProof="0" err="1">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Arial" panose="020B0604020202020204" pitchFamily="34" charset="0"/>
              </a:rPr>
              <a:t>ampia</a:t>
            </a:r>
            <a:endParaRPr kumimoji="0" lang="en-US" sz="20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473EFF"/>
              </a:buClr>
              <a:buSzTx/>
              <a:buFontTx/>
              <a:buNone/>
              <a:tabLst/>
              <a:defRPr/>
            </a:pPr>
            <a:endParaRPr kumimoji="0" lang="en-US" sz="100" b="1" i="0" u="none" strike="noStrike" kern="1200" cap="none" spc="0" normalizeH="0" baseline="0" noProof="0">
              <a:ln>
                <a:noFill/>
              </a:ln>
              <a:solidFill>
                <a:srgbClr val="FFFFFF"/>
              </a:solidFill>
              <a:effectLst/>
              <a:uLnTx/>
              <a:uFillTx/>
              <a:latin typeface="Aptos"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473EFF"/>
              </a:buClr>
              <a:buSzTx/>
              <a:buFontTx/>
              <a:buNone/>
              <a:tabLst/>
              <a:defRPr/>
            </a:pPr>
            <a:br>
              <a:rPr kumimoji="0" lang="en-US" sz="100" b="0" i="0" u="none" strike="noStrike" kern="1200" cap="none" spc="0" normalizeH="0" baseline="0" noProof="0">
                <a:ln>
                  <a:noFill/>
                </a:ln>
                <a:solidFill>
                  <a:srgbClr val="EFEFEF">
                    <a:lumMod val="75000"/>
                  </a:srgbClr>
                </a:solidFill>
                <a:effectLst/>
                <a:uLnTx/>
                <a:uFillTx/>
                <a:latin typeface="Aptos" panose="020B0004020202020204" pitchFamily="34" charset="0"/>
                <a:cs typeface="Arial" panose="020B0604020202020204" pitchFamily="34" charset="0"/>
              </a:rPr>
            </a:br>
            <a:r>
              <a:rPr kumimoji="0" lang="en-US" sz="1100" b="0" i="0" u="none" strike="noStrike" kern="1200" cap="none" spc="0" normalizeH="0" baseline="0" noProof="0">
                <a:ln>
                  <a:noFill/>
                </a:ln>
                <a:solidFill>
                  <a:srgbClr val="EFEFEF">
                    <a:lumMod val="75000"/>
                  </a:srgbClr>
                </a:solidFill>
                <a:effectLst/>
                <a:uLnTx/>
                <a:uFillTx/>
                <a:latin typeface="Aptos" panose="020B0004020202020204" pitchFamily="34" charset="0"/>
                <a:cs typeface="Arial" panose="020B0604020202020204" pitchFamily="34" charset="0"/>
              </a:rPr>
              <a:t>350+ </a:t>
            </a:r>
            <a:r>
              <a:rPr kumimoji="0" lang="en-US" sz="1100" b="0" i="0" u="none" strike="noStrike" kern="1200" cap="none" spc="0" normalizeH="0" baseline="0" noProof="0" err="1">
                <a:ln>
                  <a:noFill/>
                </a:ln>
                <a:solidFill>
                  <a:srgbClr val="EFEFEF">
                    <a:lumMod val="75000"/>
                  </a:srgbClr>
                </a:solidFill>
                <a:effectLst/>
                <a:uLnTx/>
                <a:uFillTx/>
                <a:latin typeface="Aptos" panose="020B0004020202020204" pitchFamily="34" charset="0"/>
                <a:cs typeface="Arial" panose="020B0604020202020204" pitchFamily="34" charset="0"/>
              </a:rPr>
              <a:t>Integrazioni</a:t>
            </a:r>
            <a:endParaRPr kumimoji="0" lang="en-US" sz="1800" b="0" i="0" u="none" strike="noStrike" kern="1200" cap="none" spc="0" normalizeH="0" baseline="0" noProof="0">
              <a:ln>
                <a:noFill/>
              </a:ln>
              <a:solidFill>
                <a:srgbClr val="EFEFEF">
                  <a:lumMod val="75000"/>
                </a:srgbClr>
              </a:solidFill>
              <a:effectLst/>
              <a:uLnTx/>
              <a:uFillTx/>
              <a:latin typeface="Aptos" panose="020B0004020202020204" pitchFamily="34" charset="0"/>
              <a:cs typeface="Arial" panose="020B0604020202020204" pitchFamily="34" charset="0"/>
            </a:endParaRPr>
          </a:p>
        </p:txBody>
      </p:sp>
      <p:sp>
        <p:nvSpPr>
          <p:cNvPr id="9" name="Text Placeholder 5">
            <a:extLst>
              <a:ext uri="{FF2B5EF4-FFF2-40B4-BE49-F238E27FC236}">
                <a16:creationId xmlns:a16="http://schemas.microsoft.com/office/drawing/2014/main" id="{7DE7FF8C-671F-8496-79E5-6DBB1FBEC1C0}"/>
              </a:ext>
            </a:extLst>
          </p:cNvPr>
          <p:cNvSpPr txBox="1">
            <a:spLocks/>
          </p:cNvSpPr>
          <p:nvPr/>
        </p:nvSpPr>
        <p:spPr>
          <a:xfrm>
            <a:off x="4432461" y="1413998"/>
            <a:ext cx="2579257" cy="600164"/>
          </a:xfrm>
          <a:prstGeom prst="rect">
            <a:avLst/>
          </a:prstGeom>
        </p:spPr>
        <p:txBody>
          <a:bodyPr vert="horz" wrap="square" lIns="0" tIns="45720" rIns="0" bIns="45720" rtlCol="0" anchor="t">
            <a:spAutoFit/>
          </a:bodyPr>
          <a:lstStyle>
            <a:lvl1pPr marL="0" indent="0" algn="l" defTabSz="914400" rtl="0" eaLnBrk="1" latinLnBrk="0" hangingPunct="1">
              <a:lnSpc>
                <a:spcPts val="2400"/>
              </a:lnSpc>
              <a:spcBef>
                <a:spcPts val="1000"/>
              </a:spcBef>
              <a:spcAft>
                <a:spcPts val="1000"/>
              </a:spcAft>
              <a:buClr>
                <a:schemeClr val="accent1"/>
              </a:buClr>
              <a:buFontTx/>
              <a:buNone/>
              <a:defRPr sz="1800" b="0" i="1" kern="1200">
                <a:solidFill>
                  <a:schemeClr val="accent3">
                    <a:lumMod val="60000"/>
                    <a:lumOff val="40000"/>
                  </a:schemeClr>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ts val="2400"/>
              </a:lnSpc>
              <a:spcBef>
                <a:spcPts val="500"/>
              </a:spcBef>
              <a:spcAft>
                <a:spcPts val="1000"/>
              </a:spcAft>
              <a:buClr>
                <a:schemeClr val="accent1"/>
              </a:buClr>
              <a:buFont typeface="Arial"/>
              <a:buChar char="•"/>
              <a:defRPr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ts val="2400"/>
              </a:lnSpc>
              <a:spcBef>
                <a:spcPts val="500"/>
              </a:spcBef>
              <a:spcAft>
                <a:spcPts val="1000"/>
              </a:spcAft>
              <a:buClr>
                <a:schemeClr val="accent1"/>
              </a:buClr>
              <a:buFont typeface="Arial"/>
              <a:buChar char="•"/>
              <a:defRPr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ts val="2400"/>
              </a:lnSpc>
              <a:spcBef>
                <a:spcPts val="500"/>
              </a:spcBef>
              <a:spcAft>
                <a:spcPts val="1000"/>
              </a:spcAft>
              <a:buClr>
                <a:schemeClr val="accent1"/>
              </a:buClr>
              <a:buFont typeface="Arial"/>
              <a:buChar char="•"/>
              <a:defRPr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ts val="2400"/>
              </a:lnSpc>
              <a:spcBef>
                <a:spcPts val="500"/>
              </a:spcBef>
              <a:spcAft>
                <a:spcPts val="1000"/>
              </a:spcAft>
              <a:buClr>
                <a:schemeClr val="accent1"/>
              </a:buClr>
              <a:buFont typeface="Arial"/>
              <a:buChar char="•"/>
              <a:defRPr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473EFF"/>
              </a:buClr>
              <a:buSzTx/>
              <a:buFontTx/>
              <a:buNone/>
              <a:tabLst/>
              <a:defRPr/>
            </a:pPr>
            <a:r>
              <a:rPr kumimoji="0" lang="en-US" sz="2000" b="1" i="0" u="none" strike="noStrike" kern="1200" cap="none" spc="0" normalizeH="0" baseline="0" noProof="0" err="1">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Arial" panose="020B0604020202020204" pitchFamily="34" charset="0"/>
              </a:rPr>
              <a:t>Rilevare</a:t>
            </a:r>
            <a:r>
              <a:rPr kumimoji="0" lang="en-US" sz="20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Arial" panose="020B0604020202020204" pitchFamily="34" charset="0"/>
              </a:rPr>
              <a:t> e </a:t>
            </a:r>
            <a:r>
              <a:rPr kumimoji="0" lang="en-US" sz="2000" b="1" i="0" u="none" strike="noStrike" kern="1200" cap="none" spc="0" normalizeH="0" baseline="0" noProof="0" err="1">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Arial" panose="020B0604020202020204" pitchFamily="34" charset="0"/>
              </a:rPr>
              <a:t>correlare</a:t>
            </a:r>
            <a:endParaRPr kumimoji="0" lang="en-US" sz="100" b="1" i="0" u="none" strike="noStrike" kern="1200" cap="none" spc="0" normalizeH="0" baseline="0" noProof="0">
              <a:ln>
                <a:noFill/>
              </a:ln>
              <a:solidFill>
                <a:srgbClr val="FFFFFF"/>
              </a:solidFill>
              <a:effectLst/>
              <a:uLnTx/>
              <a:uFillTx/>
              <a:latin typeface="Aptos"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473EFF"/>
              </a:buClr>
              <a:buSzTx/>
              <a:buFontTx/>
              <a:buNone/>
              <a:tabLst/>
              <a:defRPr/>
            </a:pPr>
            <a:br>
              <a:rPr kumimoji="0" lang="en-US" sz="100" b="0" i="0" u="none" strike="noStrike" kern="1200" cap="none" spc="0" normalizeH="0" baseline="0" noProof="0">
                <a:ln>
                  <a:noFill/>
                </a:ln>
                <a:solidFill>
                  <a:srgbClr val="EFEFEF">
                    <a:lumMod val="75000"/>
                  </a:srgbClr>
                </a:solidFill>
                <a:effectLst/>
                <a:uLnTx/>
                <a:uFillTx/>
                <a:latin typeface="Aptos" panose="020B0004020202020204" pitchFamily="34" charset="0"/>
                <a:cs typeface="Arial" panose="020B0604020202020204" pitchFamily="34" charset="0"/>
              </a:rPr>
            </a:br>
            <a:r>
              <a:rPr kumimoji="0" lang="en-US" sz="1100" b="0" i="0" u="none" strike="noStrike" kern="1200" cap="none" spc="0" normalizeH="0" baseline="0" noProof="0">
                <a:ln>
                  <a:noFill/>
                </a:ln>
                <a:solidFill>
                  <a:srgbClr val="EFEFEF">
                    <a:lumMod val="75000"/>
                  </a:srgbClr>
                </a:solidFill>
                <a:effectLst/>
                <a:uLnTx/>
                <a:uFillTx/>
                <a:latin typeface="Aptos" panose="020B0004020202020204" pitchFamily="34" charset="0"/>
                <a:cs typeface="Arial"/>
              </a:rPr>
              <a:t>223 terabytes; 34M </a:t>
            </a:r>
            <a:r>
              <a:rPr kumimoji="0" lang="en-US" sz="1100" b="0" i="0" u="none" strike="noStrike" kern="1200" cap="none" spc="0" normalizeH="0" baseline="0" noProof="0" err="1">
                <a:ln>
                  <a:noFill/>
                </a:ln>
                <a:solidFill>
                  <a:srgbClr val="EFEFEF">
                    <a:lumMod val="75000"/>
                  </a:srgbClr>
                </a:solidFill>
                <a:effectLst/>
                <a:uLnTx/>
                <a:uFillTx/>
                <a:latin typeface="Aptos" panose="020B0004020202020204" pitchFamily="34" charset="0"/>
                <a:cs typeface="Arial"/>
              </a:rPr>
              <a:t>rilevamenti</a:t>
            </a:r>
            <a:r>
              <a:rPr kumimoji="0" lang="en-US" sz="1100" b="0" i="0" u="none" strike="noStrike" kern="1200" cap="none" spc="0" normalizeH="0" baseline="0" noProof="0">
                <a:ln>
                  <a:noFill/>
                </a:ln>
                <a:solidFill>
                  <a:srgbClr val="EFEFEF">
                    <a:lumMod val="75000"/>
                  </a:srgbClr>
                </a:solidFill>
                <a:effectLst/>
                <a:uLnTx/>
                <a:uFillTx/>
                <a:latin typeface="Aptos" panose="020B0004020202020204" pitchFamily="34" charset="0"/>
                <a:cs typeface="Arial"/>
              </a:rPr>
              <a:t> </a:t>
            </a:r>
            <a:r>
              <a:rPr kumimoji="0" lang="en-US" sz="1100" b="0" i="0" u="none" strike="noStrike" kern="1200" cap="none" spc="0" normalizeH="0" baseline="0" noProof="0" err="1">
                <a:ln>
                  <a:noFill/>
                </a:ln>
                <a:solidFill>
                  <a:srgbClr val="EFEFEF">
                    <a:lumMod val="75000"/>
                  </a:srgbClr>
                </a:solidFill>
                <a:effectLst/>
                <a:uLnTx/>
                <a:uFillTx/>
                <a:latin typeface="Aptos" panose="020B0004020202020204" pitchFamily="34" charset="0"/>
                <a:cs typeface="Arial"/>
              </a:rPr>
              <a:t>quotidiani</a:t>
            </a:r>
            <a:endParaRPr kumimoji="0" lang="en-US" sz="1800" b="0" i="0" u="none" strike="noStrike" kern="1200" cap="none" spc="0" normalizeH="0" baseline="0" noProof="0">
              <a:ln>
                <a:noFill/>
              </a:ln>
              <a:solidFill>
                <a:srgbClr val="EFEFEF">
                  <a:lumMod val="75000"/>
                </a:srgbClr>
              </a:solidFill>
              <a:effectLst/>
              <a:uLnTx/>
              <a:uFillTx/>
              <a:latin typeface="Aptos" panose="020B0004020202020204" pitchFamily="34" charset="0"/>
              <a:cs typeface="Arial"/>
            </a:endParaRPr>
          </a:p>
        </p:txBody>
      </p:sp>
      <p:sp>
        <p:nvSpPr>
          <p:cNvPr id="16" name="TextBox 15">
            <a:extLst>
              <a:ext uri="{FF2B5EF4-FFF2-40B4-BE49-F238E27FC236}">
                <a16:creationId xmlns:a16="http://schemas.microsoft.com/office/drawing/2014/main" id="{3EBF522E-490E-205B-60CD-5EFAA0ECD7B5}"/>
              </a:ext>
            </a:extLst>
          </p:cNvPr>
          <p:cNvSpPr txBox="1"/>
          <p:nvPr/>
        </p:nvSpPr>
        <p:spPr>
          <a:xfrm>
            <a:off x="5366020" y="4471198"/>
            <a:ext cx="693482" cy="231730"/>
          </a:xfrm>
          <a:prstGeom prst="rect">
            <a:avLst/>
          </a:prstGeom>
          <a:noFill/>
        </p:spPr>
        <p:txBody>
          <a:bodyPr wrap="square">
            <a:spAutoFit/>
          </a:bodyPr>
          <a:lstStyle>
            <a:defPPr>
              <a:defRPr lang="en-US"/>
            </a:defPPr>
            <a:lvl1pPr algn="ctr">
              <a:defRPr sz="1400">
                <a:solidFill>
                  <a:schemeClr val="bg1"/>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FFFFFF"/>
                </a:solidFill>
                <a:effectLst/>
                <a:uLnTx/>
                <a:uFillTx/>
                <a:latin typeface="Aptos" panose="020B0004020202020204" pitchFamily="34" charset="0"/>
                <a:ea typeface="+mn-ea"/>
                <a:cs typeface="+mn-cs"/>
              </a:rPr>
              <a:t>Rilevare</a:t>
            </a:r>
            <a:endParaRPr kumimoji="0" lang="en-US" sz="10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pic>
        <p:nvPicPr>
          <p:cNvPr id="17" name="Graphic 16" descr="Merger outline">
            <a:extLst>
              <a:ext uri="{FF2B5EF4-FFF2-40B4-BE49-F238E27FC236}">
                <a16:creationId xmlns:a16="http://schemas.microsoft.com/office/drawing/2014/main" id="{24BBC74C-CD61-0779-02C6-7B4E357599E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5400000">
            <a:off x="4501209" y="4267229"/>
            <a:ext cx="514283" cy="514283"/>
          </a:xfrm>
          <a:prstGeom prst="rect">
            <a:avLst/>
          </a:prstGeom>
        </p:spPr>
      </p:pic>
      <p:pic>
        <p:nvPicPr>
          <p:cNvPr id="18" name="Graphic 17" descr="Transfer outline">
            <a:extLst>
              <a:ext uri="{FF2B5EF4-FFF2-40B4-BE49-F238E27FC236}">
                <a16:creationId xmlns:a16="http://schemas.microsoft.com/office/drawing/2014/main" id="{97E690AD-8D61-5602-8062-2E8A5E5656A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6200000">
            <a:off x="6496607" y="3412963"/>
            <a:ext cx="342085" cy="342085"/>
          </a:xfrm>
          <a:prstGeom prst="rect">
            <a:avLst/>
          </a:prstGeom>
        </p:spPr>
      </p:pic>
      <p:sp>
        <p:nvSpPr>
          <p:cNvPr id="19" name="TextBox 18">
            <a:extLst>
              <a:ext uri="{FF2B5EF4-FFF2-40B4-BE49-F238E27FC236}">
                <a16:creationId xmlns:a16="http://schemas.microsoft.com/office/drawing/2014/main" id="{08B4CB91-F334-937F-CB75-1A8165B0AED2}"/>
              </a:ext>
            </a:extLst>
          </p:cNvPr>
          <p:cNvSpPr txBox="1"/>
          <p:nvPr/>
        </p:nvSpPr>
        <p:spPr>
          <a:xfrm>
            <a:off x="6241319" y="3748595"/>
            <a:ext cx="852660" cy="231730"/>
          </a:xfrm>
          <a:prstGeom prst="rect">
            <a:avLst/>
          </a:prstGeom>
          <a:noFill/>
        </p:spPr>
        <p:txBody>
          <a:bodyPr wrap="square" lIns="91440" tIns="45720" rIns="91440" bIns="45720" anchor="t">
            <a:spAutoFit/>
          </a:bodyPr>
          <a:lstStyle>
            <a:defPPr>
              <a:defRPr lang="en-US"/>
            </a:defPPr>
            <a:lvl1pPr algn="ctr">
              <a:defRPr sz="1400">
                <a:solidFill>
                  <a:schemeClr val="bg1"/>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FFFFFF"/>
                </a:solidFill>
                <a:effectLst/>
                <a:uLnTx/>
                <a:uFillTx/>
                <a:latin typeface="Aptos" panose="020B0004020202020204" pitchFamily="34" charset="0"/>
                <a:ea typeface="+mn-ea"/>
                <a:cs typeface="+mn-cs"/>
              </a:rPr>
              <a:t>Prioritizzare</a:t>
            </a:r>
            <a:endParaRPr kumimoji="0" lang="en-US" sz="10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20" name="TextBox 19">
            <a:extLst>
              <a:ext uri="{FF2B5EF4-FFF2-40B4-BE49-F238E27FC236}">
                <a16:creationId xmlns:a16="http://schemas.microsoft.com/office/drawing/2014/main" id="{B4A5B5DF-E304-A877-F706-64BBDB8CA90B}"/>
              </a:ext>
            </a:extLst>
          </p:cNvPr>
          <p:cNvSpPr txBox="1"/>
          <p:nvPr/>
        </p:nvSpPr>
        <p:spPr>
          <a:xfrm>
            <a:off x="6210216" y="4352949"/>
            <a:ext cx="914866" cy="231730"/>
          </a:xfrm>
          <a:prstGeom prst="rect">
            <a:avLst/>
          </a:prstGeom>
          <a:noFill/>
        </p:spPr>
        <p:txBody>
          <a:bodyPr wrap="square">
            <a:spAutoFit/>
          </a:bodyPr>
          <a:lstStyle>
            <a:defPPr>
              <a:defRPr lang="en-US"/>
            </a:defPPr>
            <a:lvl1pPr algn="ctr">
              <a:defRPr sz="1400">
                <a:solidFill>
                  <a:schemeClr val="bg1"/>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FFFFFF"/>
                </a:solidFill>
                <a:effectLst/>
                <a:uLnTx/>
                <a:uFillTx/>
                <a:latin typeface="Aptos" panose="020B0004020202020204" pitchFamily="34" charset="0"/>
                <a:ea typeface="+mn-ea"/>
                <a:cs typeface="+mn-cs"/>
              </a:rPr>
              <a:t>Riassumere</a:t>
            </a:r>
            <a:endParaRPr kumimoji="0" lang="en-US" sz="10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21" name="TextBox 20">
            <a:extLst>
              <a:ext uri="{FF2B5EF4-FFF2-40B4-BE49-F238E27FC236}">
                <a16:creationId xmlns:a16="http://schemas.microsoft.com/office/drawing/2014/main" id="{D04D147A-5BFC-75D6-D7C2-73D5BEB03218}"/>
              </a:ext>
            </a:extLst>
          </p:cNvPr>
          <p:cNvSpPr txBox="1"/>
          <p:nvPr/>
        </p:nvSpPr>
        <p:spPr>
          <a:xfrm>
            <a:off x="4312819" y="4688640"/>
            <a:ext cx="891062" cy="231730"/>
          </a:xfrm>
          <a:prstGeom prst="rect">
            <a:avLst/>
          </a:prstGeom>
          <a:noFill/>
        </p:spPr>
        <p:txBody>
          <a:bodyPr wrap="square">
            <a:spAutoFit/>
          </a:bodyPr>
          <a:lstStyle>
            <a:defPPr>
              <a:defRPr lang="en-US"/>
            </a:defPPr>
            <a:lvl1pPr algn="ctr">
              <a:defRPr sz="1400">
                <a:solidFill>
                  <a:schemeClr val="bg1"/>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FFFFFF"/>
                </a:solidFill>
                <a:effectLst/>
                <a:uLnTx/>
                <a:uFillTx/>
                <a:latin typeface="Aptos" panose="020B0004020202020204" pitchFamily="34" charset="0"/>
                <a:ea typeface="+mn-ea"/>
                <a:cs typeface="+mn-cs"/>
              </a:rPr>
              <a:t>Correlare</a:t>
            </a:r>
            <a:endParaRPr kumimoji="0" lang="en-US" sz="10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22" name="TextBox 21">
            <a:extLst>
              <a:ext uri="{FF2B5EF4-FFF2-40B4-BE49-F238E27FC236}">
                <a16:creationId xmlns:a16="http://schemas.microsoft.com/office/drawing/2014/main" id="{0256CC5C-BC4B-2A27-AF98-3255709DA618}"/>
              </a:ext>
            </a:extLst>
          </p:cNvPr>
          <p:cNvSpPr txBox="1"/>
          <p:nvPr/>
        </p:nvSpPr>
        <p:spPr>
          <a:xfrm>
            <a:off x="4303331" y="4012674"/>
            <a:ext cx="949838" cy="231730"/>
          </a:xfrm>
          <a:prstGeom prst="rect">
            <a:avLst/>
          </a:prstGeom>
          <a:noFill/>
        </p:spPr>
        <p:txBody>
          <a:bodyPr wrap="square">
            <a:spAutoFit/>
          </a:bodyPr>
          <a:lstStyle>
            <a:defPPr>
              <a:defRPr lang="en-US"/>
            </a:defPPr>
            <a:lvl1pPr algn="ctr">
              <a:defRPr sz="1400">
                <a:solidFill>
                  <a:schemeClr val="bg1"/>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FFFFFF"/>
                </a:solidFill>
                <a:effectLst/>
                <a:uLnTx/>
                <a:uFillTx/>
                <a:latin typeface="Aptos" panose="020B0004020202020204" pitchFamily="34" charset="0"/>
                <a:ea typeface="+mn-ea"/>
                <a:cs typeface="+mn-cs"/>
              </a:rPr>
              <a:t>Normalizzare</a:t>
            </a:r>
            <a:endParaRPr kumimoji="0" lang="en-US" sz="10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23" name="TextBox 22">
            <a:extLst>
              <a:ext uri="{FF2B5EF4-FFF2-40B4-BE49-F238E27FC236}">
                <a16:creationId xmlns:a16="http://schemas.microsoft.com/office/drawing/2014/main" id="{A4F38EC2-3000-4A27-63C4-9F904E104291}"/>
              </a:ext>
            </a:extLst>
          </p:cNvPr>
          <p:cNvSpPr txBox="1"/>
          <p:nvPr/>
        </p:nvSpPr>
        <p:spPr>
          <a:xfrm>
            <a:off x="4312819" y="3423162"/>
            <a:ext cx="891062" cy="231730"/>
          </a:xfrm>
          <a:prstGeom prst="rect">
            <a:avLst/>
          </a:prstGeom>
          <a:noFill/>
        </p:spPr>
        <p:txBody>
          <a:bodyPr wrap="square">
            <a:spAutoFit/>
          </a:bodyPr>
          <a:lstStyle>
            <a:defPPr>
              <a:defRPr lang="en-US"/>
            </a:defPPr>
            <a:lvl1pPr algn="ctr">
              <a:defRPr sz="1400">
                <a:solidFill>
                  <a:schemeClr val="bg1"/>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FFFFFF"/>
                </a:solidFill>
                <a:effectLst/>
                <a:uLnTx/>
                <a:uFillTx/>
                <a:latin typeface="Aptos" panose="020B0004020202020204" pitchFamily="34" charset="0"/>
                <a:ea typeface="+mn-ea"/>
                <a:cs typeface="+mn-cs"/>
              </a:rPr>
              <a:t>Acquisire</a:t>
            </a:r>
            <a:endParaRPr kumimoji="0" lang="en-US" sz="10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24" name="TextBox 23">
            <a:extLst>
              <a:ext uri="{FF2B5EF4-FFF2-40B4-BE49-F238E27FC236}">
                <a16:creationId xmlns:a16="http://schemas.microsoft.com/office/drawing/2014/main" id="{FACADA28-8998-7728-B72C-CE575DFE9903}"/>
              </a:ext>
            </a:extLst>
          </p:cNvPr>
          <p:cNvSpPr txBox="1"/>
          <p:nvPr/>
        </p:nvSpPr>
        <p:spPr>
          <a:xfrm>
            <a:off x="5267230" y="3677071"/>
            <a:ext cx="891062" cy="231730"/>
          </a:xfrm>
          <a:prstGeom prst="rect">
            <a:avLst/>
          </a:prstGeom>
          <a:noFill/>
        </p:spPr>
        <p:txBody>
          <a:bodyPr wrap="square">
            <a:spAutoFit/>
          </a:bodyPr>
          <a:lstStyle>
            <a:defPPr>
              <a:defRPr lang="en-US"/>
            </a:defPPr>
            <a:lvl1pPr algn="ctr">
              <a:defRPr sz="1400">
                <a:solidFill>
                  <a:schemeClr val="bg1"/>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FFFFFF"/>
                </a:solidFill>
                <a:effectLst/>
                <a:uLnTx/>
                <a:uFillTx/>
                <a:latin typeface="Aptos" panose="020B0004020202020204" pitchFamily="34" charset="0"/>
                <a:ea typeface="+mn-ea"/>
                <a:cs typeface="+mn-cs"/>
              </a:rPr>
              <a:t>Arricchire</a:t>
            </a:r>
            <a:endParaRPr kumimoji="0" lang="en-US" sz="10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grpSp>
        <p:nvGrpSpPr>
          <p:cNvPr id="79" name="Group 78">
            <a:extLst>
              <a:ext uri="{FF2B5EF4-FFF2-40B4-BE49-F238E27FC236}">
                <a16:creationId xmlns:a16="http://schemas.microsoft.com/office/drawing/2014/main" id="{6056BA0F-16DA-DB1B-DB7F-E0C71E86C854}"/>
              </a:ext>
            </a:extLst>
          </p:cNvPr>
          <p:cNvGrpSpPr/>
          <p:nvPr/>
        </p:nvGrpSpPr>
        <p:grpSpPr>
          <a:xfrm>
            <a:off x="3381742" y="3189793"/>
            <a:ext cx="691263" cy="1570851"/>
            <a:chOff x="3689823" y="3113593"/>
            <a:chExt cx="383182" cy="1570851"/>
          </a:xfrm>
        </p:grpSpPr>
        <p:cxnSp>
          <p:nvCxnSpPr>
            <p:cNvPr id="25" name="Straight Connector 24">
              <a:extLst>
                <a:ext uri="{FF2B5EF4-FFF2-40B4-BE49-F238E27FC236}">
                  <a16:creationId xmlns:a16="http://schemas.microsoft.com/office/drawing/2014/main" id="{4C15B64F-B63E-1EBC-E9FC-22D63B2FD685}"/>
                </a:ext>
              </a:extLst>
            </p:cNvPr>
            <p:cNvCxnSpPr>
              <a:cxnSpLocks/>
            </p:cNvCxnSpPr>
            <p:nvPr/>
          </p:nvCxnSpPr>
          <p:spPr>
            <a:xfrm>
              <a:off x="3689823" y="3113593"/>
              <a:ext cx="383181" cy="0"/>
            </a:xfrm>
            <a:prstGeom prst="line">
              <a:avLst/>
            </a:prstGeom>
            <a:ln w="15875">
              <a:gradFill>
                <a:gsLst>
                  <a:gs pos="0">
                    <a:schemeClr val="accent1">
                      <a:lumMod val="5000"/>
                      <a:lumOff val="95000"/>
                      <a:alpha val="0"/>
                    </a:schemeClr>
                  </a:gs>
                  <a:gs pos="61000">
                    <a:schemeClr val="bg1"/>
                  </a:gs>
                </a:gsLst>
                <a:lin ang="0" scaled="0"/>
              </a:gra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682E960-ED90-FFA6-80DC-F7705055E739}"/>
                </a:ext>
              </a:extLst>
            </p:cNvPr>
            <p:cNvCxnSpPr>
              <a:cxnSpLocks/>
            </p:cNvCxnSpPr>
            <p:nvPr/>
          </p:nvCxnSpPr>
          <p:spPr>
            <a:xfrm>
              <a:off x="3689824" y="3917055"/>
              <a:ext cx="383181" cy="0"/>
            </a:xfrm>
            <a:prstGeom prst="line">
              <a:avLst/>
            </a:prstGeom>
            <a:ln w="15875">
              <a:gradFill>
                <a:gsLst>
                  <a:gs pos="0">
                    <a:schemeClr val="accent1">
                      <a:lumMod val="5000"/>
                      <a:lumOff val="95000"/>
                      <a:alpha val="0"/>
                    </a:schemeClr>
                  </a:gs>
                  <a:gs pos="61000">
                    <a:schemeClr val="bg1"/>
                  </a:gs>
                </a:gsLst>
                <a:lin ang="0" scaled="0"/>
              </a:gra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0A84936-17B5-812C-02E8-85AF536C6394}"/>
                </a:ext>
              </a:extLst>
            </p:cNvPr>
            <p:cNvCxnSpPr>
              <a:cxnSpLocks/>
            </p:cNvCxnSpPr>
            <p:nvPr/>
          </p:nvCxnSpPr>
          <p:spPr>
            <a:xfrm>
              <a:off x="3689823" y="4684444"/>
              <a:ext cx="383181" cy="0"/>
            </a:xfrm>
            <a:prstGeom prst="line">
              <a:avLst/>
            </a:prstGeom>
            <a:ln w="15875">
              <a:gradFill>
                <a:gsLst>
                  <a:gs pos="0">
                    <a:schemeClr val="accent1">
                      <a:lumMod val="5000"/>
                      <a:lumOff val="95000"/>
                      <a:alpha val="0"/>
                    </a:schemeClr>
                  </a:gs>
                  <a:gs pos="61000">
                    <a:schemeClr val="bg1"/>
                  </a:gs>
                </a:gsLst>
                <a:lin ang="0" scaled="0"/>
              </a:gradFill>
              <a:prstDash val="solid"/>
              <a:tailEnd type="arrow"/>
            </a:ln>
          </p:spPr>
          <p:style>
            <a:lnRef idx="1">
              <a:schemeClr val="accent1"/>
            </a:lnRef>
            <a:fillRef idx="0">
              <a:schemeClr val="accent1"/>
            </a:fillRef>
            <a:effectRef idx="0">
              <a:schemeClr val="accent1"/>
            </a:effectRef>
            <a:fontRef idx="minor">
              <a:schemeClr val="tx1"/>
            </a:fontRef>
          </p:style>
        </p:cxnSp>
      </p:grpSp>
      <p:sp>
        <p:nvSpPr>
          <p:cNvPr id="28" name="Rectangle: Rounded Corners 45">
            <a:extLst>
              <a:ext uri="{FF2B5EF4-FFF2-40B4-BE49-F238E27FC236}">
                <a16:creationId xmlns:a16="http://schemas.microsoft.com/office/drawing/2014/main" id="{24FAD2AF-0686-0C91-5A48-27BF81D98EF1}"/>
              </a:ext>
            </a:extLst>
          </p:cNvPr>
          <p:cNvSpPr/>
          <p:nvPr/>
        </p:nvSpPr>
        <p:spPr>
          <a:xfrm>
            <a:off x="7660173" y="2186029"/>
            <a:ext cx="3870961" cy="3805196"/>
          </a:xfrm>
          <a:prstGeom prst="roundRect">
            <a:avLst>
              <a:gd name="adj" fmla="val 2718"/>
            </a:avLst>
          </a:prstGeom>
          <a:gradFill>
            <a:gsLst>
              <a:gs pos="100000">
                <a:srgbClr val="2005FF">
                  <a:alpha val="49000"/>
                </a:srgbClr>
              </a:gs>
              <a:gs pos="0">
                <a:schemeClr val="tx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 name="Text Placeholder 5">
            <a:extLst>
              <a:ext uri="{FF2B5EF4-FFF2-40B4-BE49-F238E27FC236}">
                <a16:creationId xmlns:a16="http://schemas.microsoft.com/office/drawing/2014/main" id="{7A503CDC-B633-ECDF-6133-2245B204A664}"/>
              </a:ext>
            </a:extLst>
          </p:cNvPr>
          <p:cNvSpPr txBox="1">
            <a:spLocks/>
          </p:cNvSpPr>
          <p:nvPr/>
        </p:nvSpPr>
        <p:spPr>
          <a:xfrm>
            <a:off x="8033500" y="1413998"/>
            <a:ext cx="3124306" cy="754053"/>
          </a:xfrm>
          <a:prstGeom prst="rect">
            <a:avLst/>
          </a:prstGeom>
        </p:spPr>
        <p:txBody>
          <a:bodyPr vert="horz" wrap="square" lIns="0" tIns="45720" rIns="0" bIns="45720" rtlCol="0">
            <a:spAutoFit/>
          </a:bodyPr>
          <a:lstStyle>
            <a:lvl1pPr marL="0" indent="0" algn="l" defTabSz="914400" rtl="0" eaLnBrk="1" latinLnBrk="0" hangingPunct="1">
              <a:lnSpc>
                <a:spcPts val="2400"/>
              </a:lnSpc>
              <a:spcBef>
                <a:spcPts val="1000"/>
              </a:spcBef>
              <a:spcAft>
                <a:spcPts val="1000"/>
              </a:spcAft>
              <a:buClr>
                <a:schemeClr val="accent1"/>
              </a:buClr>
              <a:buFontTx/>
              <a:buNone/>
              <a:defRPr sz="1800" b="0" i="1" kern="1200">
                <a:solidFill>
                  <a:schemeClr val="accent3">
                    <a:lumMod val="60000"/>
                    <a:lumOff val="40000"/>
                  </a:schemeClr>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ts val="2400"/>
              </a:lnSpc>
              <a:spcBef>
                <a:spcPts val="500"/>
              </a:spcBef>
              <a:spcAft>
                <a:spcPts val="1000"/>
              </a:spcAft>
              <a:buClr>
                <a:schemeClr val="accent1"/>
              </a:buClr>
              <a:buFont typeface="Arial"/>
              <a:buChar char="•"/>
              <a:defRPr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ts val="2400"/>
              </a:lnSpc>
              <a:spcBef>
                <a:spcPts val="500"/>
              </a:spcBef>
              <a:spcAft>
                <a:spcPts val="1000"/>
              </a:spcAft>
              <a:buClr>
                <a:schemeClr val="accent1"/>
              </a:buClr>
              <a:buFont typeface="Arial"/>
              <a:buChar char="•"/>
              <a:defRPr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ts val="2400"/>
              </a:lnSpc>
              <a:spcBef>
                <a:spcPts val="500"/>
              </a:spcBef>
              <a:spcAft>
                <a:spcPts val="1000"/>
              </a:spcAft>
              <a:buClr>
                <a:schemeClr val="accent1"/>
              </a:buClr>
              <a:buFont typeface="Arial"/>
              <a:buChar char="•"/>
              <a:defRPr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ts val="2400"/>
              </a:lnSpc>
              <a:spcBef>
                <a:spcPts val="500"/>
              </a:spcBef>
              <a:spcAft>
                <a:spcPts val="1000"/>
              </a:spcAft>
              <a:buClr>
                <a:schemeClr val="accent1"/>
              </a:buClr>
              <a:buFont typeface="Arial"/>
              <a:buChar char="•"/>
              <a:defRPr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473EFF"/>
              </a:buClr>
              <a:buSzTx/>
              <a:buFontTx/>
              <a:buNone/>
              <a:tabLst/>
              <a:defRPr/>
            </a:pPr>
            <a:r>
              <a:rPr kumimoji="0" lang="en-US" sz="2000" b="1" i="0" u="none" strike="noStrike" kern="1200" cap="none" spc="0" normalizeH="0" baseline="0" noProof="0" err="1">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Arial" panose="020B0604020202020204" pitchFamily="34" charset="0"/>
              </a:rPr>
              <a:t>Indagare</a:t>
            </a:r>
            <a:r>
              <a:rPr kumimoji="0" lang="en-US" sz="20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Arial" panose="020B0604020202020204" pitchFamily="34" charset="0"/>
              </a:rPr>
              <a:t> e </a:t>
            </a:r>
            <a:r>
              <a:rPr kumimoji="0" lang="en-US" sz="2000" b="1" i="0" u="none" strike="noStrike" kern="1200" cap="none" spc="0" normalizeH="0" baseline="0" noProof="0" err="1">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Arial" panose="020B0604020202020204" pitchFamily="34" charset="0"/>
              </a:rPr>
              <a:t>rispondere</a:t>
            </a:r>
            <a:endParaRPr kumimoji="0" lang="en-US" sz="100" b="1" i="0" u="none" strike="noStrike" kern="1200" cap="none" spc="0" normalizeH="0" baseline="0" noProof="0">
              <a:ln>
                <a:noFill/>
              </a:ln>
              <a:solidFill>
                <a:srgbClr val="FFFFFF"/>
              </a:solidFill>
              <a:effectLst/>
              <a:uLnTx/>
              <a:uFillTx/>
              <a:latin typeface="Aptos"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473EFF"/>
              </a:buClr>
              <a:buSzTx/>
              <a:buFontTx/>
              <a:buNone/>
              <a:tabLst/>
              <a:defRPr/>
            </a:pPr>
            <a:br>
              <a:rPr kumimoji="0" lang="en-US" sz="100" b="0" i="0" u="none" strike="noStrike" kern="1200" cap="none" spc="0" normalizeH="0" baseline="0" noProof="0">
                <a:ln>
                  <a:noFill/>
                </a:ln>
                <a:solidFill>
                  <a:srgbClr val="EFEFEF">
                    <a:lumMod val="75000"/>
                  </a:srgbClr>
                </a:solidFill>
                <a:effectLst/>
                <a:uLnTx/>
                <a:uFillTx/>
                <a:latin typeface="Aptos" panose="020B0004020202020204" pitchFamily="34" charset="0"/>
                <a:cs typeface="Arial" panose="020B0604020202020204" pitchFamily="34" charset="0"/>
              </a:rPr>
            </a:br>
            <a:r>
              <a:rPr kumimoji="0" lang="en-US" sz="1100" b="0" i="0" u="none" strike="noStrike" kern="1200" cap="none" spc="0" normalizeH="0" baseline="0" noProof="0">
                <a:ln>
                  <a:noFill/>
                </a:ln>
                <a:solidFill>
                  <a:srgbClr val="EFEFEF">
                    <a:lumMod val="75000"/>
                  </a:srgbClr>
                </a:solidFill>
                <a:effectLst/>
                <a:uLnTx/>
                <a:uFillTx/>
                <a:latin typeface="Aptos" panose="020B0004020202020204" pitchFamily="34" charset="0"/>
                <a:cs typeface="Arial" panose="020B0604020202020204" pitchFamily="34" charset="0"/>
              </a:rPr>
              <a:t>1,100+ </a:t>
            </a:r>
            <a:r>
              <a:rPr kumimoji="0" lang="en-US" sz="1100" b="0" i="0" u="none" strike="noStrike" kern="1200" cap="none" spc="0" normalizeH="0" baseline="0" noProof="0" err="1">
                <a:ln>
                  <a:noFill/>
                </a:ln>
                <a:solidFill>
                  <a:srgbClr val="EFEFEF">
                    <a:lumMod val="75000"/>
                  </a:srgbClr>
                </a:solidFill>
                <a:effectLst/>
                <a:uLnTx/>
                <a:uFillTx/>
                <a:latin typeface="Aptos" panose="020B0004020202020204" pitchFamily="34" charset="0"/>
                <a:cs typeface="Arial" panose="020B0604020202020204" pitchFamily="34" charset="0"/>
              </a:rPr>
              <a:t>indagini</a:t>
            </a:r>
            <a:r>
              <a:rPr kumimoji="0" lang="en-US" sz="1100" b="0" i="0" u="none" strike="noStrike" kern="1200" cap="none" spc="0" normalizeH="0" baseline="0" noProof="0">
                <a:ln>
                  <a:noFill/>
                </a:ln>
                <a:solidFill>
                  <a:srgbClr val="EFEFEF">
                    <a:lumMod val="75000"/>
                  </a:srgbClr>
                </a:solidFill>
                <a:effectLst/>
                <a:uLnTx/>
                <a:uFillTx/>
                <a:latin typeface="Aptos" panose="020B0004020202020204" pitchFamily="34" charset="0"/>
                <a:cs typeface="Arial" panose="020B0604020202020204" pitchFamily="34" charset="0"/>
              </a:rPr>
              <a:t>; 230+ </a:t>
            </a:r>
            <a:r>
              <a:rPr kumimoji="0" lang="en-US" sz="1100" b="0" i="0" u="none" strike="noStrike" kern="1200" cap="none" spc="0" normalizeH="0" baseline="0" noProof="0" err="1">
                <a:ln>
                  <a:noFill/>
                </a:ln>
                <a:solidFill>
                  <a:srgbClr val="EFEFEF">
                    <a:lumMod val="75000"/>
                  </a:srgbClr>
                </a:solidFill>
                <a:effectLst/>
                <a:uLnTx/>
                <a:uFillTx/>
                <a:latin typeface="Aptos" panose="020B0004020202020204" pitchFamily="34" charset="0"/>
                <a:cs typeface="Arial" panose="020B0604020202020204" pitchFamily="34" charset="0"/>
              </a:rPr>
              <a:t>attacchi</a:t>
            </a:r>
            <a:r>
              <a:rPr kumimoji="0" lang="en-US" sz="1100" b="0" i="0" u="none" strike="noStrike" kern="1200" cap="none" spc="0" normalizeH="0" baseline="0" noProof="0">
                <a:ln>
                  <a:noFill/>
                </a:ln>
                <a:solidFill>
                  <a:srgbClr val="EFEFEF">
                    <a:lumMod val="75000"/>
                  </a:srgbClr>
                </a:solidFill>
                <a:effectLst/>
                <a:uLnTx/>
                <a:uFillTx/>
                <a:latin typeface="Aptos" panose="020B0004020202020204" pitchFamily="34" charset="0"/>
                <a:cs typeface="Arial" panose="020B0604020202020204" pitchFamily="34" charset="0"/>
              </a:rPr>
              <a:t> </a:t>
            </a:r>
            <a:r>
              <a:rPr kumimoji="0" lang="en-US" sz="1100" b="0" i="0" u="none" strike="noStrike" kern="1200" cap="none" spc="0" normalizeH="0" baseline="0" noProof="0" err="1">
                <a:ln>
                  <a:noFill/>
                </a:ln>
                <a:solidFill>
                  <a:srgbClr val="EFEFEF">
                    <a:lumMod val="75000"/>
                  </a:srgbClr>
                </a:solidFill>
                <a:effectLst/>
                <a:uLnTx/>
                <a:uFillTx/>
                <a:latin typeface="Aptos" panose="020B0004020202020204" pitchFamily="34" charset="0"/>
                <a:cs typeface="Arial" panose="020B0604020202020204" pitchFamily="34" charset="0"/>
              </a:rPr>
              <a:t>bloccati</a:t>
            </a:r>
            <a:r>
              <a:rPr kumimoji="0" lang="en-US" sz="1100" b="0" i="0" u="none" strike="noStrike" kern="1200" cap="none" spc="0" normalizeH="0" baseline="0" noProof="0">
                <a:ln>
                  <a:noFill/>
                </a:ln>
                <a:solidFill>
                  <a:srgbClr val="EFEFEF">
                    <a:lumMod val="75000"/>
                  </a:srgbClr>
                </a:solidFill>
                <a:effectLst/>
                <a:uLnTx/>
                <a:uFillTx/>
                <a:latin typeface="Aptos" panose="020B0004020202020204" pitchFamily="34" charset="0"/>
                <a:cs typeface="Arial" panose="020B0604020202020204" pitchFamily="34" charset="0"/>
              </a:rPr>
              <a:t> </a:t>
            </a:r>
            <a:r>
              <a:rPr kumimoji="0" lang="en-US" sz="1100" b="0" i="0" u="none" strike="noStrike" kern="1200" cap="none" spc="0" normalizeH="0" baseline="0" noProof="0" err="1">
                <a:ln>
                  <a:noFill/>
                </a:ln>
                <a:solidFill>
                  <a:srgbClr val="EFEFEF">
                    <a:lumMod val="75000"/>
                  </a:srgbClr>
                </a:solidFill>
                <a:effectLst/>
                <a:uLnTx/>
                <a:uFillTx/>
                <a:latin typeface="Aptos" panose="020B0004020202020204" pitchFamily="34" charset="0"/>
                <a:cs typeface="Arial" panose="020B0604020202020204" pitchFamily="34" charset="0"/>
              </a:rPr>
              <a:t>quotidianamente</a:t>
            </a:r>
            <a:endParaRPr kumimoji="0" lang="en-US" sz="1800" b="0" i="0" u="none" strike="noStrike" kern="1200" cap="none" spc="0" normalizeH="0" baseline="0" noProof="0">
              <a:ln>
                <a:noFill/>
              </a:ln>
              <a:solidFill>
                <a:srgbClr val="EFEFEF">
                  <a:lumMod val="75000"/>
                </a:srgbClr>
              </a:solidFill>
              <a:effectLst/>
              <a:uLnTx/>
              <a:uFillTx/>
              <a:latin typeface="Aptos" panose="020B0004020202020204" pitchFamily="34" charset="0"/>
              <a:cs typeface="Arial" panose="020B0604020202020204" pitchFamily="34" charset="0"/>
            </a:endParaRPr>
          </a:p>
        </p:txBody>
      </p:sp>
      <p:sp>
        <p:nvSpPr>
          <p:cNvPr id="30" name="Flowchart: Alternate Process 61">
            <a:extLst>
              <a:ext uri="{FF2B5EF4-FFF2-40B4-BE49-F238E27FC236}">
                <a16:creationId xmlns:a16="http://schemas.microsoft.com/office/drawing/2014/main" id="{F4D1BB14-C254-FFF2-7C9E-64FE935E548E}"/>
              </a:ext>
            </a:extLst>
          </p:cNvPr>
          <p:cNvSpPr/>
          <p:nvPr/>
        </p:nvSpPr>
        <p:spPr>
          <a:xfrm>
            <a:off x="7880208" y="2341170"/>
            <a:ext cx="1632951" cy="1071791"/>
          </a:xfrm>
          <a:prstGeom prst="flowChartAlternateProcess">
            <a:avLst/>
          </a:prstGeom>
          <a:solidFill>
            <a:srgbClr val="001A47"/>
          </a:solidFill>
          <a:ln>
            <a:noFill/>
          </a:ln>
          <a:effectLst>
            <a:outerShdw blurRad="508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Playbooks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&amp; SOAR</a:t>
            </a:r>
          </a:p>
        </p:txBody>
      </p:sp>
      <p:sp>
        <p:nvSpPr>
          <p:cNvPr id="31" name="Flowchart: Alternate Process 62">
            <a:extLst>
              <a:ext uri="{FF2B5EF4-FFF2-40B4-BE49-F238E27FC236}">
                <a16:creationId xmlns:a16="http://schemas.microsoft.com/office/drawing/2014/main" id="{BA00C98D-8557-9E7B-FD00-408642B08E36}"/>
              </a:ext>
            </a:extLst>
          </p:cNvPr>
          <p:cNvSpPr/>
          <p:nvPr/>
        </p:nvSpPr>
        <p:spPr>
          <a:xfrm>
            <a:off x="9711422" y="2341172"/>
            <a:ext cx="1641915" cy="1081990"/>
          </a:xfrm>
          <a:prstGeom prst="flowChartAlternateProcess">
            <a:avLst/>
          </a:prstGeom>
          <a:solidFill>
            <a:srgbClr val="001A47"/>
          </a:solidFill>
          <a:ln>
            <a:noFill/>
          </a:ln>
          <a:effectLst>
            <a:outerShdw blurRad="508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9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a:ln>
                  <a:noFill/>
                </a:ln>
                <a:solidFill>
                  <a:srgbClr val="FFFFFF"/>
                </a:solidFill>
                <a:effectLst/>
                <a:uLnTx/>
                <a:uFillTx/>
                <a:latin typeface="Arial" panose="020B0604020202020204"/>
                <a:ea typeface="+mn-ea"/>
                <a:cs typeface="+mn-cs"/>
              </a:rPr>
              <a:t>Flusso di risposta agli incidenti e caccia alle minacce</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32" name="Flowchart: Alternate Process 63">
            <a:extLst>
              <a:ext uri="{FF2B5EF4-FFF2-40B4-BE49-F238E27FC236}">
                <a16:creationId xmlns:a16="http://schemas.microsoft.com/office/drawing/2014/main" id="{9360E03D-75ED-4B91-0BD3-BCCF64242C0C}"/>
              </a:ext>
            </a:extLst>
          </p:cNvPr>
          <p:cNvSpPr/>
          <p:nvPr/>
        </p:nvSpPr>
        <p:spPr>
          <a:xfrm>
            <a:off x="7880208" y="3544983"/>
            <a:ext cx="1632951" cy="993386"/>
          </a:xfrm>
          <a:prstGeom prst="flowChartAlternateProcess">
            <a:avLst/>
          </a:prstGeom>
          <a:solidFill>
            <a:srgbClr val="001A47"/>
          </a:solidFill>
          <a:ln>
            <a:noFill/>
          </a:ln>
          <a:effectLst>
            <a:outerShdw blurRad="508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FFFFFF"/>
                </a:solidFill>
                <a:effectLst/>
                <a:uLnTx/>
                <a:uFillTx/>
                <a:latin typeface="Arial" panose="020B0604020202020204"/>
                <a:ea typeface="+mn-ea"/>
                <a:cs typeface="+mn-cs"/>
              </a:rPr>
              <a:t>Collaborazione</a:t>
            </a: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 con </a:t>
            </a:r>
            <a:r>
              <a:rPr kumimoji="0" lang="en-US" sz="900" b="0" i="0" u="none" strike="noStrike" kern="1200" cap="none" spc="0" normalizeH="0" baseline="0" noProof="0" err="1">
                <a:ln>
                  <a:noFill/>
                </a:ln>
                <a:solidFill>
                  <a:srgbClr val="FFFFFF"/>
                </a:solidFill>
                <a:effectLst/>
                <a:uLnTx/>
                <a:uFillTx/>
                <a:latin typeface="Arial" panose="020B0604020202020204"/>
                <a:ea typeface="+mn-ea"/>
                <a:cs typeface="+mn-cs"/>
              </a:rPr>
              <a:t>Analisti</a:t>
            </a: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 SOC</a:t>
            </a:r>
          </a:p>
        </p:txBody>
      </p:sp>
      <p:sp>
        <p:nvSpPr>
          <p:cNvPr id="33" name="Flowchart: Alternate Process 64">
            <a:extLst>
              <a:ext uri="{FF2B5EF4-FFF2-40B4-BE49-F238E27FC236}">
                <a16:creationId xmlns:a16="http://schemas.microsoft.com/office/drawing/2014/main" id="{B02A6AE9-D517-7ECC-B7E4-D59E5D8A2E1A}"/>
              </a:ext>
            </a:extLst>
          </p:cNvPr>
          <p:cNvSpPr/>
          <p:nvPr/>
        </p:nvSpPr>
        <p:spPr>
          <a:xfrm>
            <a:off x="9711422" y="3544983"/>
            <a:ext cx="1641915" cy="1015798"/>
          </a:xfrm>
          <a:prstGeom prst="flowChartAlternateProcess">
            <a:avLst/>
          </a:prstGeom>
          <a:solidFill>
            <a:srgbClr val="001A47"/>
          </a:solidFill>
          <a:ln>
            <a:noFill/>
          </a:ln>
          <a:effectLst>
            <a:outerShdw blurRad="508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FFFFFF"/>
                </a:solidFill>
                <a:effectLst/>
                <a:uLnTx/>
                <a:uFillTx/>
                <a:latin typeface="Arial" panose="020B0604020202020204"/>
                <a:ea typeface="+mn-ea"/>
                <a:cs typeface="+mn-cs"/>
              </a:rPr>
              <a:t>Integrazioni</a:t>
            </a: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 </a:t>
            </a:r>
            <a:r>
              <a:rPr lang="en-US" sz="900">
                <a:solidFill>
                  <a:srgbClr val="FFFFFF"/>
                </a:solidFill>
                <a:latin typeface="Arial" panose="020B0604020202020204"/>
              </a:rPr>
              <a:t>con</a:t>
            </a: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 </a:t>
            </a:r>
            <a:r>
              <a:rPr kumimoji="0" lang="en-US" sz="900" b="0" i="0" u="none" strike="noStrike" kern="1200" cap="none" spc="0" normalizeH="0" baseline="0" noProof="0" err="1">
                <a:ln>
                  <a:noFill/>
                </a:ln>
                <a:solidFill>
                  <a:srgbClr val="FFFFFF"/>
                </a:solidFill>
                <a:effectLst/>
                <a:uLnTx/>
                <a:uFillTx/>
                <a:latin typeface="Arial" panose="020B0604020202020204"/>
                <a:ea typeface="+mn-ea"/>
                <a:cs typeface="+mn-cs"/>
              </a:rPr>
              <a:t>terze</a:t>
            </a: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 parti</a:t>
            </a:r>
          </a:p>
        </p:txBody>
      </p:sp>
      <p:sp>
        <p:nvSpPr>
          <p:cNvPr id="34" name="Flowchart: Alternate Process 65">
            <a:extLst>
              <a:ext uri="{FF2B5EF4-FFF2-40B4-BE49-F238E27FC236}">
                <a16:creationId xmlns:a16="http://schemas.microsoft.com/office/drawing/2014/main" id="{12C57F0D-6A60-DC3F-0797-BBDE378482A9}"/>
              </a:ext>
            </a:extLst>
          </p:cNvPr>
          <p:cNvSpPr/>
          <p:nvPr/>
        </p:nvSpPr>
        <p:spPr>
          <a:xfrm>
            <a:off x="7880208" y="4748796"/>
            <a:ext cx="1632951" cy="993386"/>
          </a:xfrm>
          <a:prstGeom prst="flowChartAlternateProcess">
            <a:avLst/>
          </a:prstGeom>
          <a:solidFill>
            <a:srgbClr val="001A47"/>
          </a:solidFill>
          <a:ln>
            <a:noFill/>
          </a:ln>
          <a:effectLst>
            <a:outerShdw blurRad="508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FFFFFF"/>
                </a:solidFill>
                <a:effectLst/>
                <a:uLnTx/>
                <a:uFillTx/>
                <a:latin typeface="Arial" panose="020B0604020202020204"/>
                <a:ea typeface="+mn-ea"/>
                <a:cs typeface="+mn-cs"/>
              </a:rPr>
              <a:t>Reportistica</a:t>
            </a: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 e </a:t>
            </a:r>
            <a:r>
              <a:rPr kumimoji="0" lang="en-US" sz="900" b="0" i="0" u="none" strike="noStrike" kern="1200" cap="none" spc="0" normalizeH="0" baseline="0" noProof="0" err="1">
                <a:ln>
                  <a:noFill/>
                </a:ln>
                <a:solidFill>
                  <a:srgbClr val="FFFFFF"/>
                </a:solidFill>
                <a:effectLst/>
                <a:uLnTx/>
                <a:uFillTx/>
                <a:latin typeface="Arial" panose="020B0604020202020204"/>
                <a:ea typeface="+mn-ea"/>
                <a:cs typeface="+mn-cs"/>
              </a:rPr>
              <a:t>conformità</a:t>
            </a:r>
            <a:endParaRPr kumimoji="0" lang="en-US"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Flowchart: Alternate Process 66">
            <a:extLst>
              <a:ext uri="{FF2B5EF4-FFF2-40B4-BE49-F238E27FC236}">
                <a16:creationId xmlns:a16="http://schemas.microsoft.com/office/drawing/2014/main" id="{D384D993-ADB7-D515-C326-23CCE5E376E5}"/>
              </a:ext>
            </a:extLst>
          </p:cNvPr>
          <p:cNvSpPr/>
          <p:nvPr/>
        </p:nvSpPr>
        <p:spPr>
          <a:xfrm>
            <a:off x="9711422" y="4748796"/>
            <a:ext cx="1641915" cy="1015798"/>
          </a:xfrm>
          <a:prstGeom prst="flowChartAlternateProcess">
            <a:avLst/>
          </a:prstGeom>
          <a:solidFill>
            <a:srgbClr val="001A47"/>
          </a:solidFill>
          <a:ln>
            <a:noFill/>
          </a:ln>
          <a:effectLst>
            <a:outerShdw blurRad="50800" dist="38100" dir="54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9144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err="1">
                <a:ln>
                  <a:noFill/>
                </a:ln>
                <a:solidFill>
                  <a:srgbClr val="FFFFFF"/>
                </a:solidFill>
                <a:effectLst/>
                <a:uLnTx/>
                <a:uFillTx/>
                <a:latin typeface="Arial" panose="020B0604020202020204"/>
                <a:ea typeface="+mn-ea"/>
                <a:cs typeface="+mn-cs"/>
              </a:rPr>
              <a:t>Guidati</a:t>
            </a: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 da AI e</a:t>
            </a:r>
            <a:b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br>
            <a:r>
              <a:rPr kumimoji="0" lang="en-US" sz="900" b="0" i="0" u="none" strike="noStrike" kern="1200" cap="none" spc="0" normalizeH="0" baseline="0" noProof="0" err="1">
                <a:ln>
                  <a:noFill/>
                </a:ln>
                <a:solidFill>
                  <a:srgbClr val="FFFFFF"/>
                </a:solidFill>
                <a:effectLst/>
                <a:uLnTx/>
                <a:uFillTx/>
                <a:latin typeface="Arial" panose="020B0604020202020204"/>
                <a:ea typeface="+mn-ea"/>
                <a:cs typeface="+mn-cs"/>
              </a:rPr>
              <a:t>Automazione</a:t>
            </a:r>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 name="Graphic 35" descr="Network outline">
            <a:extLst>
              <a:ext uri="{FF2B5EF4-FFF2-40B4-BE49-F238E27FC236}">
                <a16:creationId xmlns:a16="http://schemas.microsoft.com/office/drawing/2014/main" id="{27D46EFF-E12C-803C-6B2E-140B07810BE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284797" y="3641822"/>
            <a:ext cx="463062" cy="468924"/>
          </a:xfrm>
          <a:prstGeom prst="rect">
            <a:avLst/>
          </a:prstGeom>
        </p:spPr>
      </p:pic>
      <p:pic>
        <p:nvPicPr>
          <p:cNvPr id="38" name="Graphic 37" descr="Playbook outline">
            <a:extLst>
              <a:ext uri="{FF2B5EF4-FFF2-40B4-BE49-F238E27FC236}">
                <a16:creationId xmlns:a16="http://schemas.microsoft.com/office/drawing/2014/main" id="{3674E76E-4FC2-A1CC-3D0C-5A690DC68B6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435040" y="2454308"/>
            <a:ext cx="462521" cy="462521"/>
          </a:xfrm>
          <a:prstGeom prst="rect">
            <a:avLst/>
          </a:prstGeom>
        </p:spPr>
      </p:pic>
      <p:pic>
        <p:nvPicPr>
          <p:cNvPr id="39" name="Graphic 38" descr="Document outline">
            <a:extLst>
              <a:ext uri="{FF2B5EF4-FFF2-40B4-BE49-F238E27FC236}">
                <a16:creationId xmlns:a16="http://schemas.microsoft.com/office/drawing/2014/main" id="{EF551486-1215-41A4-2F39-E85F943A90F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500025" y="4870660"/>
            <a:ext cx="413166" cy="413166"/>
          </a:xfrm>
          <a:prstGeom prst="rect">
            <a:avLst/>
          </a:prstGeom>
        </p:spPr>
      </p:pic>
      <p:pic>
        <p:nvPicPr>
          <p:cNvPr id="40" name="Graphic 39" descr="Chat outline">
            <a:extLst>
              <a:ext uri="{FF2B5EF4-FFF2-40B4-BE49-F238E27FC236}">
                <a16:creationId xmlns:a16="http://schemas.microsoft.com/office/drawing/2014/main" id="{71D54D2F-72CB-5CFB-F8AE-58BD7FA78A35}"/>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385457" y="3608064"/>
            <a:ext cx="524323" cy="524323"/>
          </a:xfrm>
          <a:prstGeom prst="rect">
            <a:avLst/>
          </a:prstGeom>
        </p:spPr>
      </p:pic>
      <p:pic>
        <p:nvPicPr>
          <p:cNvPr id="41" name="Graphic 40" descr="Workflow outline">
            <a:extLst>
              <a:ext uri="{FF2B5EF4-FFF2-40B4-BE49-F238E27FC236}">
                <a16:creationId xmlns:a16="http://schemas.microsoft.com/office/drawing/2014/main" id="{AEB7F577-D5AA-0C69-76DD-91B6EEBC1CDA}"/>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316246" y="2434001"/>
            <a:ext cx="460102" cy="460102"/>
          </a:xfrm>
          <a:prstGeom prst="rect">
            <a:avLst/>
          </a:prstGeom>
        </p:spPr>
      </p:pic>
      <p:pic>
        <p:nvPicPr>
          <p:cNvPr id="42" name="Graphic 41" descr="Fork In Road outline">
            <a:extLst>
              <a:ext uri="{FF2B5EF4-FFF2-40B4-BE49-F238E27FC236}">
                <a16:creationId xmlns:a16="http://schemas.microsoft.com/office/drawing/2014/main" id="{BD7F42F5-3E3F-120A-C931-F4A24CBCA6D4}"/>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4561616" y="3065117"/>
            <a:ext cx="393468" cy="393468"/>
          </a:xfrm>
          <a:prstGeom prst="rect">
            <a:avLst/>
          </a:prstGeom>
        </p:spPr>
      </p:pic>
      <p:pic>
        <p:nvPicPr>
          <p:cNvPr id="43" name="Graphic 42" descr="Add outline">
            <a:extLst>
              <a:ext uri="{FF2B5EF4-FFF2-40B4-BE49-F238E27FC236}">
                <a16:creationId xmlns:a16="http://schemas.microsoft.com/office/drawing/2014/main" id="{9611E814-DF17-BA69-FD25-E5A8FF3A45D0}"/>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506612" y="3256280"/>
            <a:ext cx="412299" cy="412299"/>
          </a:xfrm>
          <a:prstGeom prst="rect">
            <a:avLst/>
          </a:prstGeom>
        </p:spPr>
      </p:pic>
      <p:pic>
        <p:nvPicPr>
          <p:cNvPr id="44" name="Graphic 43" descr="Checkmark outline">
            <a:extLst>
              <a:ext uri="{FF2B5EF4-FFF2-40B4-BE49-F238E27FC236}">
                <a16:creationId xmlns:a16="http://schemas.microsoft.com/office/drawing/2014/main" id="{B3DDE7C3-87C4-280B-C937-D9277849E813}"/>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4586831" y="3713375"/>
            <a:ext cx="343039" cy="343039"/>
          </a:xfrm>
          <a:prstGeom prst="rect">
            <a:avLst/>
          </a:prstGeom>
        </p:spPr>
      </p:pic>
      <p:pic>
        <p:nvPicPr>
          <p:cNvPr id="45" name="Graphic 44" descr="Magnifying glass outline">
            <a:extLst>
              <a:ext uri="{FF2B5EF4-FFF2-40B4-BE49-F238E27FC236}">
                <a16:creationId xmlns:a16="http://schemas.microsoft.com/office/drawing/2014/main" id="{87DA35A8-7EBF-C5B5-FF0B-DD4AB80686C8}"/>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5502461" y="4075175"/>
            <a:ext cx="420601" cy="420601"/>
          </a:xfrm>
          <a:prstGeom prst="rect">
            <a:avLst/>
          </a:prstGeom>
        </p:spPr>
      </p:pic>
      <p:sp>
        <p:nvSpPr>
          <p:cNvPr id="46" name="Hexagon 45">
            <a:extLst>
              <a:ext uri="{FF2B5EF4-FFF2-40B4-BE49-F238E27FC236}">
                <a16:creationId xmlns:a16="http://schemas.microsoft.com/office/drawing/2014/main" id="{8E2ACE78-5CE2-E3AD-1DA8-40A06AA44284}"/>
              </a:ext>
            </a:extLst>
          </p:cNvPr>
          <p:cNvSpPr/>
          <p:nvPr/>
        </p:nvSpPr>
        <p:spPr>
          <a:xfrm>
            <a:off x="6509438" y="4065650"/>
            <a:ext cx="316422" cy="272778"/>
          </a:xfrm>
          <a:prstGeom prst="hexagon">
            <a:avLst/>
          </a:pr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7" name="Graphic 46">
            <a:extLst>
              <a:ext uri="{FF2B5EF4-FFF2-40B4-BE49-F238E27FC236}">
                <a16:creationId xmlns:a16="http://schemas.microsoft.com/office/drawing/2014/main" id="{74F07A2F-5C1E-EEA4-124F-2D0EB5D375FD}"/>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853943" y="2399247"/>
            <a:ext cx="471786" cy="471792"/>
          </a:xfrm>
          <a:prstGeom prst="rect">
            <a:avLst/>
          </a:prstGeom>
        </p:spPr>
      </p:pic>
      <p:sp>
        <p:nvSpPr>
          <p:cNvPr id="48" name="TextBox 47">
            <a:extLst>
              <a:ext uri="{FF2B5EF4-FFF2-40B4-BE49-F238E27FC236}">
                <a16:creationId xmlns:a16="http://schemas.microsoft.com/office/drawing/2014/main" id="{DAF8DB9B-26F4-3168-69FF-8B76AB39D8B1}"/>
              </a:ext>
            </a:extLst>
          </p:cNvPr>
          <p:cNvSpPr txBox="1"/>
          <p:nvPr/>
        </p:nvSpPr>
        <p:spPr>
          <a:xfrm>
            <a:off x="724076" y="2795698"/>
            <a:ext cx="731520"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rPr>
              <a:t>Endpoint</a:t>
            </a:r>
          </a:p>
        </p:txBody>
      </p:sp>
      <p:pic>
        <p:nvPicPr>
          <p:cNvPr id="49" name="Graphic 48" descr="Robot Hand outline">
            <a:extLst>
              <a:ext uri="{FF2B5EF4-FFF2-40B4-BE49-F238E27FC236}">
                <a16:creationId xmlns:a16="http://schemas.microsoft.com/office/drawing/2014/main" id="{F1BA9744-7852-660C-92A5-882F9B9CC01D}"/>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1817694" y="3253821"/>
            <a:ext cx="471792" cy="471792"/>
          </a:xfrm>
          <a:prstGeom prst="rect">
            <a:avLst/>
          </a:prstGeom>
        </p:spPr>
      </p:pic>
      <p:sp>
        <p:nvSpPr>
          <p:cNvPr id="50" name="TextBox 49">
            <a:extLst>
              <a:ext uri="{FF2B5EF4-FFF2-40B4-BE49-F238E27FC236}">
                <a16:creationId xmlns:a16="http://schemas.microsoft.com/office/drawing/2014/main" id="{63AD1961-7ED4-C5B1-0F0B-CF776B76F536}"/>
              </a:ext>
            </a:extLst>
          </p:cNvPr>
          <p:cNvSpPr txBox="1"/>
          <p:nvPr/>
        </p:nvSpPr>
        <p:spPr>
          <a:xfrm>
            <a:off x="1687830" y="3663124"/>
            <a:ext cx="731520"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rPr>
              <a:t>OT</a:t>
            </a:r>
          </a:p>
        </p:txBody>
      </p:sp>
      <p:pic>
        <p:nvPicPr>
          <p:cNvPr id="51" name="Graphic 50" descr="Browser window outline">
            <a:extLst>
              <a:ext uri="{FF2B5EF4-FFF2-40B4-BE49-F238E27FC236}">
                <a16:creationId xmlns:a16="http://schemas.microsoft.com/office/drawing/2014/main" id="{B5419547-A8F1-8677-42A9-763C9E2B961A}"/>
              </a:ext>
            </a:extLst>
          </p:cNvPr>
          <p:cNvPicPr>
            <a:picLocks noChangeAspect="1"/>
          </p:cNvPicPr>
          <p:nvPr/>
        </p:nvPicPr>
        <p:blipFill>
          <a:blip>
            <a:extLst>
              <a:ext uri="{96DAC541-7B7A-43D3-8B79-37D633B846F1}">
                <asvg:svgBlip xmlns:asvg="http://schemas.microsoft.com/office/drawing/2016/SVG/main" r:embed="rId16"/>
              </a:ext>
            </a:extLst>
          </a:blip>
          <a:stretch>
            <a:fillRect/>
          </a:stretch>
        </p:blipFill>
        <p:spPr>
          <a:xfrm>
            <a:off x="1825558" y="4703278"/>
            <a:ext cx="456064" cy="456066"/>
          </a:xfrm>
          <a:prstGeom prst="rect">
            <a:avLst/>
          </a:prstGeom>
        </p:spPr>
      </p:pic>
      <p:sp>
        <p:nvSpPr>
          <p:cNvPr id="52" name="TextBox 51">
            <a:extLst>
              <a:ext uri="{FF2B5EF4-FFF2-40B4-BE49-F238E27FC236}">
                <a16:creationId xmlns:a16="http://schemas.microsoft.com/office/drawing/2014/main" id="{02F2DD62-B3E2-4376-D4CA-793827B7AC50}"/>
              </a:ext>
            </a:extLst>
          </p:cNvPr>
          <p:cNvSpPr txBox="1"/>
          <p:nvPr/>
        </p:nvSpPr>
        <p:spPr>
          <a:xfrm>
            <a:off x="1611381" y="5060300"/>
            <a:ext cx="884415" cy="246221"/>
          </a:xfrm>
          <a:prstGeom prst="rect">
            <a:avLst/>
          </a:prstGeom>
          <a:noFill/>
        </p:spPr>
        <p:txBody>
          <a:bodyPr wrap="square">
            <a:spAutoFit/>
          </a:bodyPr>
          <a:lstStyle/>
          <a:p>
            <a:pPr lvl="0" algn="ctr">
              <a:defRPr/>
            </a:pPr>
            <a:r>
              <a:rPr lang="en-US" sz="1000" err="1">
                <a:solidFill>
                  <a:srgbClr val="EFEFEF"/>
                </a:solidFill>
                <a:latin typeface="Aptos" panose="020B0004020202020204" pitchFamily="34" charset="0"/>
              </a:rPr>
              <a:t>Applicazioni</a:t>
            </a:r>
            <a:endPar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endParaRPr>
          </a:p>
        </p:txBody>
      </p:sp>
      <p:pic>
        <p:nvPicPr>
          <p:cNvPr id="53" name="Graphic 52" descr="Envelope outline">
            <a:extLst>
              <a:ext uri="{FF2B5EF4-FFF2-40B4-BE49-F238E27FC236}">
                <a16:creationId xmlns:a16="http://schemas.microsoft.com/office/drawing/2014/main" id="{D4B28E07-9377-3843-DF4B-434FF4E072AA}"/>
              </a:ext>
            </a:extLst>
          </p:cNvPr>
          <p:cNvPicPr>
            <a:picLocks noChangeAspect="1"/>
          </p:cNvPicPr>
          <p:nvPr/>
        </p:nvPicPr>
        <p:blipFill>
          <a:blip>
            <a:extLst>
              <a:ext uri="{96DAC541-7B7A-43D3-8B79-37D633B846F1}">
                <asvg:svgBlip xmlns:asvg="http://schemas.microsoft.com/office/drawing/2016/SVG/main" r:embed="rId17"/>
              </a:ext>
            </a:extLst>
          </a:blip>
          <a:stretch>
            <a:fillRect/>
          </a:stretch>
        </p:blipFill>
        <p:spPr>
          <a:xfrm>
            <a:off x="857090" y="4011658"/>
            <a:ext cx="465492" cy="465492"/>
          </a:xfrm>
          <a:prstGeom prst="rect">
            <a:avLst/>
          </a:prstGeom>
        </p:spPr>
      </p:pic>
      <p:sp>
        <p:nvSpPr>
          <p:cNvPr id="54" name="TextBox 53">
            <a:extLst>
              <a:ext uri="{FF2B5EF4-FFF2-40B4-BE49-F238E27FC236}">
                <a16:creationId xmlns:a16="http://schemas.microsoft.com/office/drawing/2014/main" id="{960CD4FC-3F02-B7E7-0A9F-D372C55714D6}"/>
              </a:ext>
            </a:extLst>
          </p:cNvPr>
          <p:cNvSpPr txBox="1"/>
          <p:nvPr/>
        </p:nvSpPr>
        <p:spPr>
          <a:xfrm>
            <a:off x="724076" y="4408980"/>
            <a:ext cx="731520"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rPr>
              <a:t>Email</a:t>
            </a:r>
          </a:p>
        </p:txBody>
      </p:sp>
      <p:pic>
        <p:nvPicPr>
          <p:cNvPr id="55" name="Graphic 54" descr="Cloud outline">
            <a:extLst>
              <a:ext uri="{FF2B5EF4-FFF2-40B4-BE49-F238E27FC236}">
                <a16:creationId xmlns:a16="http://schemas.microsoft.com/office/drawing/2014/main" id="{BFB08904-EF50-DC49-3E5B-CA2BE318E166}"/>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1817696" y="2521354"/>
            <a:ext cx="471788" cy="471790"/>
          </a:xfrm>
          <a:prstGeom prst="rect">
            <a:avLst/>
          </a:prstGeom>
        </p:spPr>
      </p:pic>
      <p:sp>
        <p:nvSpPr>
          <p:cNvPr id="56" name="TextBox 55">
            <a:extLst>
              <a:ext uri="{FF2B5EF4-FFF2-40B4-BE49-F238E27FC236}">
                <a16:creationId xmlns:a16="http://schemas.microsoft.com/office/drawing/2014/main" id="{E277B9D1-2F8C-3CCF-A072-AE2B87CC6C0D}"/>
              </a:ext>
            </a:extLst>
          </p:cNvPr>
          <p:cNvSpPr txBox="1"/>
          <p:nvPr/>
        </p:nvSpPr>
        <p:spPr>
          <a:xfrm>
            <a:off x="1687830" y="2917804"/>
            <a:ext cx="731520"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rPr>
              <a:t>Cloud</a:t>
            </a:r>
          </a:p>
        </p:txBody>
      </p:sp>
      <p:pic>
        <p:nvPicPr>
          <p:cNvPr id="57" name="Graphic 56" descr="Employee badge outline">
            <a:extLst>
              <a:ext uri="{FF2B5EF4-FFF2-40B4-BE49-F238E27FC236}">
                <a16:creationId xmlns:a16="http://schemas.microsoft.com/office/drawing/2014/main" id="{FE2CEBDF-A46E-4092-CAEF-7717A1621054}"/>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2711691" y="2886087"/>
            <a:ext cx="471788" cy="471790"/>
          </a:xfrm>
          <a:prstGeom prst="rect">
            <a:avLst/>
          </a:prstGeom>
        </p:spPr>
      </p:pic>
      <p:sp>
        <p:nvSpPr>
          <p:cNvPr id="58" name="TextBox 57">
            <a:extLst>
              <a:ext uri="{FF2B5EF4-FFF2-40B4-BE49-F238E27FC236}">
                <a16:creationId xmlns:a16="http://schemas.microsoft.com/office/drawing/2014/main" id="{52AAB59B-6C34-7BF7-0E38-9D9BC9440395}"/>
              </a:ext>
            </a:extLst>
          </p:cNvPr>
          <p:cNvSpPr txBox="1"/>
          <p:nvPr/>
        </p:nvSpPr>
        <p:spPr>
          <a:xfrm>
            <a:off x="2581825" y="3289989"/>
            <a:ext cx="731520"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EFEFEF"/>
                </a:solidFill>
                <a:effectLst/>
                <a:uLnTx/>
                <a:uFillTx/>
                <a:latin typeface="Aptos" panose="020B0004020202020204" pitchFamily="34" charset="0"/>
                <a:ea typeface="+mn-ea"/>
                <a:cs typeface="+mn-cs"/>
              </a:rPr>
              <a:t>Identità</a:t>
            </a:r>
            <a:endPar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endParaRPr>
          </a:p>
        </p:txBody>
      </p:sp>
      <p:pic>
        <p:nvPicPr>
          <p:cNvPr id="59" name="Graphic 58" descr="Filing Box Archive outline">
            <a:extLst>
              <a:ext uri="{FF2B5EF4-FFF2-40B4-BE49-F238E27FC236}">
                <a16:creationId xmlns:a16="http://schemas.microsoft.com/office/drawing/2014/main" id="{DA354D40-CB6B-1DE7-70CA-83D421F565AE}"/>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853943" y="4864916"/>
            <a:ext cx="471786" cy="471792"/>
          </a:xfrm>
          <a:prstGeom prst="rect">
            <a:avLst/>
          </a:prstGeom>
        </p:spPr>
      </p:pic>
      <p:sp>
        <p:nvSpPr>
          <p:cNvPr id="60" name="TextBox 59">
            <a:extLst>
              <a:ext uri="{FF2B5EF4-FFF2-40B4-BE49-F238E27FC236}">
                <a16:creationId xmlns:a16="http://schemas.microsoft.com/office/drawing/2014/main" id="{5BFDFCAB-4A7A-8C01-C7F0-A8BAD1072F60}"/>
              </a:ext>
            </a:extLst>
          </p:cNvPr>
          <p:cNvSpPr txBox="1"/>
          <p:nvPr/>
        </p:nvSpPr>
        <p:spPr>
          <a:xfrm>
            <a:off x="724076" y="5274996"/>
            <a:ext cx="731520"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rPr>
              <a:t>Container</a:t>
            </a:r>
          </a:p>
        </p:txBody>
      </p:sp>
      <p:pic>
        <p:nvPicPr>
          <p:cNvPr id="61" name="Graphic 60" descr="Scatterplot outline">
            <a:extLst>
              <a:ext uri="{FF2B5EF4-FFF2-40B4-BE49-F238E27FC236}">
                <a16:creationId xmlns:a16="http://schemas.microsoft.com/office/drawing/2014/main" id="{5040DF9D-F1B5-3C39-719B-A87B9840FED5}"/>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1831487" y="3959919"/>
            <a:ext cx="444206" cy="444206"/>
          </a:xfrm>
          <a:prstGeom prst="rect">
            <a:avLst/>
          </a:prstGeom>
        </p:spPr>
      </p:pic>
      <p:sp>
        <p:nvSpPr>
          <p:cNvPr id="62" name="TextBox 61">
            <a:extLst>
              <a:ext uri="{FF2B5EF4-FFF2-40B4-BE49-F238E27FC236}">
                <a16:creationId xmlns:a16="http://schemas.microsoft.com/office/drawing/2014/main" id="{42A147CA-14D8-52A3-8154-F7ABA645A622}"/>
              </a:ext>
            </a:extLst>
          </p:cNvPr>
          <p:cNvSpPr txBox="1"/>
          <p:nvPr/>
        </p:nvSpPr>
        <p:spPr>
          <a:xfrm>
            <a:off x="1611381" y="4347977"/>
            <a:ext cx="884417" cy="246221"/>
          </a:xfrm>
          <a:prstGeom prst="rect">
            <a:avLst/>
          </a:prstGeom>
          <a:noFill/>
        </p:spPr>
        <p:txBody>
          <a:bodyPr wrap="square">
            <a:spAutoFit/>
          </a:bodyPr>
          <a:lstStyle/>
          <a:p>
            <a:pPr lvl="0" algn="ctr">
              <a:defRPr/>
            </a:pPr>
            <a:r>
              <a:rPr lang="en-US" sz="1000">
                <a:solidFill>
                  <a:srgbClr val="EFEFEF"/>
                </a:solidFill>
                <a:latin typeface="Aptos" panose="020B0004020202020204" pitchFamily="34" charset="0"/>
              </a:rPr>
              <a:t>Esposizione</a:t>
            </a:r>
            <a:endPar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endParaRPr>
          </a:p>
        </p:txBody>
      </p:sp>
      <p:pic>
        <p:nvPicPr>
          <p:cNvPr id="63" name="Graphic 62" descr="Research outline">
            <a:extLst>
              <a:ext uri="{FF2B5EF4-FFF2-40B4-BE49-F238E27FC236}">
                <a16:creationId xmlns:a16="http://schemas.microsoft.com/office/drawing/2014/main" id="{EEFB9144-6810-9EAA-A635-415AC762EF4E}"/>
              </a:ext>
            </a:extLst>
          </p:cNvPr>
          <p:cNvPicPr>
            <a:picLocks noChangeAspect="1"/>
          </p:cNvPicPr>
          <p:nvPr/>
        </p:nvPicPr>
        <p:blipFill>
          <a:blip>
            <a:extLst>
              <a:ext uri="{96DAC541-7B7A-43D3-8B79-37D633B846F1}">
                <asvg:svgBlip xmlns:asvg="http://schemas.microsoft.com/office/drawing/2016/SVG/main" r:embed="rId22"/>
              </a:ext>
            </a:extLst>
          </a:blip>
          <a:stretch>
            <a:fillRect/>
          </a:stretch>
        </p:blipFill>
        <p:spPr>
          <a:xfrm>
            <a:off x="2735281" y="3699999"/>
            <a:ext cx="424608" cy="424610"/>
          </a:xfrm>
          <a:prstGeom prst="rect">
            <a:avLst/>
          </a:prstGeom>
        </p:spPr>
      </p:pic>
      <p:sp>
        <p:nvSpPr>
          <p:cNvPr id="64" name="TextBox 63">
            <a:extLst>
              <a:ext uri="{FF2B5EF4-FFF2-40B4-BE49-F238E27FC236}">
                <a16:creationId xmlns:a16="http://schemas.microsoft.com/office/drawing/2014/main" id="{7E67D44D-9E47-C82F-18FD-8C95FEEF9C82}"/>
              </a:ext>
            </a:extLst>
          </p:cNvPr>
          <p:cNvSpPr txBox="1"/>
          <p:nvPr/>
        </p:nvSpPr>
        <p:spPr>
          <a:xfrm>
            <a:off x="2581825" y="4056927"/>
            <a:ext cx="731520"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rPr>
              <a:t>Data</a:t>
            </a:r>
          </a:p>
        </p:txBody>
      </p:sp>
      <p:pic>
        <p:nvPicPr>
          <p:cNvPr id="65" name="Graphic 64" descr="Document outline">
            <a:extLst>
              <a:ext uri="{FF2B5EF4-FFF2-40B4-BE49-F238E27FC236}">
                <a16:creationId xmlns:a16="http://schemas.microsoft.com/office/drawing/2014/main" id="{FA112A79-1E7F-0198-404C-8B4646FA68A3}"/>
              </a:ext>
            </a:extLst>
          </p:cNvPr>
          <p:cNvPicPr>
            <a:picLocks noChangeAspect="1"/>
          </p:cNvPicPr>
          <p:nvPr/>
        </p:nvPicPr>
        <p:blipFill>
          <a:blip>
            <a:extLst>
              <a:ext uri="{96DAC541-7B7A-43D3-8B79-37D633B846F1}">
                <asvg:svgBlip xmlns:asvg="http://schemas.microsoft.com/office/drawing/2016/SVG/main" r:embed="rId23"/>
              </a:ext>
            </a:extLst>
          </a:blip>
          <a:stretch>
            <a:fillRect/>
          </a:stretch>
        </p:blipFill>
        <p:spPr>
          <a:xfrm>
            <a:off x="2750044" y="4479965"/>
            <a:ext cx="395082" cy="395082"/>
          </a:xfrm>
          <a:prstGeom prst="rect">
            <a:avLst/>
          </a:prstGeom>
        </p:spPr>
      </p:pic>
      <p:sp>
        <p:nvSpPr>
          <p:cNvPr id="66" name="TextBox 65">
            <a:extLst>
              <a:ext uri="{FF2B5EF4-FFF2-40B4-BE49-F238E27FC236}">
                <a16:creationId xmlns:a16="http://schemas.microsoft.com/office/drawing/2014/main" id="{C6E865C3-DC47-6479-4213-7A3B7570BFD9}"/>
              </a:ext>
            </a:extLst>
          </p:cNvPr>
          <p:cNvSpPr txBox="1"/>
          <p:nvPr/>
        </p:nvSpPr>
        <p:spPr>
          <a:xfrm>
            <a:off x="2581825" y="4837922"/>
            <a:ext cx="731520"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rPr>
              <a:t>Logs</a:t>
            </a:r>
          </a:p>
        </p:txBody>
      </p:sp>
      <p:sp>
        <p:nvSpPr>
          <p:cNvPr id="67" name="TextBox 66">
            <a:extLst>
              <a:ext uri="{FF2B5EF4-FFF2-40B4-BE49-F238E27FC236}">
                <a16:creationId xmlns:a16="http://schemas.microsoft.com/office/drawing/2014/main" id="{9300A52D-C251-C305-6288-A84D44CD909B}"/>
              </a:ext>
            </a:extLst>
          </p:cNvPr>
          <p:cNvSpPr txBox="1"/>
          <p:nvPr/>
        </p:nvSpPr>
        <p:spPr>
          <a:xfrm>
            <a:off x="724076" y="3594742"/>
            <a:ext cx="731520"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rPr>
              <a:t>Network</a:t>
            </a:r>
          </a:p>
        </p:txBody>
      </p:sp>
      <p:pic>
        <p:nvPicPr>
          <p:cNvPr id="68" name="Graphic 67" descr="Server outline">
            <a:extLst>
              <a:ext uri="{FF2B5EF4-FFF2-40B4-BE49-F238E27FC236}">
                <a16:creationId xmlns:a16="http://schemas.microsoft.com/office/drawing/2014/main" id="{07591A13-51CD-43C2-5D78-E1F795E749A8}"/>
              </a:ext>
            </a:extLst>
          </p:cNvPr>
          <p:cNvPicPr>
            <a:picLocks noChangeAspect="1"/>
          </p:cNvPicPr>
          <p:nvPr/>
        </p:nvPicPr>
        <p:blipFill>
          <a:blip>
            <a:extLst>
              <a:ext uri="{96DAC541-7B7A-43D3-8B79-37D633B846F1}">
                <asvg:svgBlip xmlns:asvg="http://schemas.microsoft.com/office/drawing/2016/SVG/main" r:embed="rId24"/>
              </a:ext>
            </a:extLst>
          </a:blip>
          <a:stretch>
            <a:fillRect/>
          </a:stretch>
        </p:blipFill>
        <p:spPr>
          <a:xfrm>
            <a:off x="853943" y="3212597"/>
            <a:ext cx="471786" cy="471786"/>
          </a:xfrm>
          <a:prstGeom prst="rect">
            <a:avLst/>
          </a:prstGeom>
        </p:spPr>
      </p:pic>
      <p:sp>
        <p:nvSpPr>
          <p:cNvPr id="82" name="Graphic 39">
            <a:extLst>
              <a:ext uri="{FF2B5EF4-FFF2-40B4-BE49-F238E27FC236}">
                <a16:creationId xmlns:a16="http://schemas.microsoft.com/office/drawing/2014/main" id="{75A071F6-8FF4-AFB5-18D5-5E71D71F2B7D}"/>
              </a:ext>
            </a:extLst>
          </p:cNvPr>
          <p:cNvSpPr/>
          <p:nvPr/>
        </p:nvSpPr>
        <p:spPr>
          <a:xfrm>
            <a:off x="10398490" y="4922066"/>
            <a:ext cx="267777" cy="356998"/>
          </a:xfrm>
          <a:custGeom>
            <a:avLst/>
            <a:gdLst>
              <a:gd name="connsiteX0" fmla="*/ 99479 w 179319"/>
              <a:gd name="connsiteY0" fmla="*/ 93319 h 239066"/>
              <a:gd name="connsiteX1" fmla="*/ 109729 w 179319"/>
              <a:gd name="connsiteY1" fmla="*/ 93319 h 239066"/>
              <a:gd name="connsiteX2" fmla="*/ 119366 w 179319"/>
              <a:gd name="connsiteY2" fmla="*/ 122260 h 239066"/>
              <a:gd name="connsiteX3" fmla="*/ 146695 w 179319"/>
              <a:gd name="connsiteY3" fmla="*/ 149574 h 239066"/>
              <a:gd name="connsiteX4" fmla="*/ 175622 w 179319"/>
              <a:gd name="connsiteY4" fmla="*/ 159211 h 239066"/>
              <a:gd name="connsiteX5" fmla="*/ 175622 w 179319"/>
              <a:gd name="connsiteY5" fmla="*/ 169461 h 239066"/>
              <a:gd name="connsiteX6" fmla="*/ 146680 w 179319"/>
              <a:gd name="connsiteY6" fmla="*/ 179098 h 239066"/>
              <a:gd name="connsiteX7" fmla="*/ 119366 w 179319"/>
              <a:gd name="connsiteY7" fmla="*/ 206427 h 239066"/>
              <a:gd name="connsiteX8" fmla="*/ 109729 w 179319"/>
              <a:gd name="connsiteY8" fmla="*/ 235354 h 239066"/>
              <a:gd name="connsiteX9" fmla="*/ 102922 w 179319"/>
              <a:gd name="connsiteY9" fmla="*/ 238796 h 239066"/>
              <a:gd name="connsiteX10" fmla="*/ 99479 w 179319"/>
              <a:gd name="connsiteY10" fmla="*/ 235354 h 239066"/>
              <a:gd name="connsiteX11" fmla="*/ 89842 w 179319"/>
              <a:gd name="connsiteY11" fmla="*/ 206412 h 239066"/>
              <a:gd name="connsiteX12" fmla="*/ 62528 w 179319"/>
              <a:gd name="connsiteY12" fmla="*/ 179098 h 239066"/>
              <a:gd name="connsiteX13" fmla="*/ 33586 w 179319"/>
              <a:gd name="connsiteY13" fmla="*/ 169461 h 239066"/>
              <a:gd name="connsiteX14" fmla="*/ 30143 w 179319"/>
              <a:gd name="connsiteY14" fmla="*/ 162654 h 239066"/>
              <a:gd name="connsiteX15" fmla="*/ 33586 w 179319"/>
              <a:gd name="connsiteY15" fmla="*/ 159211 h 239066"/>
              <a:gd name="connsiteX16" fmla="*/ 62528 w 179319"/>
              <a:gd name="connsiteY16" fmla="*/ 149574 h 239066"/>
              <a:gd name="connsiteX17" fmla="*/ 89842 w 179319"/>
              <a:gd name="connsiteY17" fmla="*/ 122260 h 239066"/>
              <a:gd name="connsiteX18" fmla="*/ 99479 w 179319"/>
              <a:gd name="connsiteY18" fmla="*/ 93319 h 239066"/>
              <a:gd name="connsiteX19" fmla="*/ 41760 w 179319"/>
              <a:gd name="connsiteY19" fmla="*/ 17131 h 239066"/>
              <a:gd name="connsiteX20" fmla="*/ 45857 w 179319"/>
              <a:gd name="connsiteY20" fmla="*/ 15072 h 239066"/>
              <a:gd name="connsiteX21" fmla="*/ 47916 w 179319"/>
              <a:gd name="connsiteY21" fmla="*/ 17131 h 239066"/>
              <a:gd name="connsiteX22" fmla="*/ 53698 w 179319"/>
              <a:gd name="connsiteY22" fmla="*/ 34493 h 239066"/>
              <a:gd name="connsiteX23" fmla="*/ 70089 w 179319"/>
              <a:gd name="connsiteY23" fmla="*/ 50884 h 239066"/>
              <a:gd name="connsiteX24" fmla="*/ 87451 w 179319"/>
              <a:gd name="connsiteY24" fmla="*/ 56667 h 239066"/>
              <a:gd name="connsiteX25" fmla="*/ 89510 w 179319"/>
              <a:gd name="connsiteY25" fmla="*/ 60764 h 239066"/>
              <a:gd name="connsiteX26" fmla="*/ 87451 w 179319"/>
              <a:gd name="connsiteY26" fmla="*/ 62823 h 239066"/>
              <a:gd name="connsiteX27" fmla="*/ 70089 w 179319"/>
              <a:gd name="connsiteY27" fmla="*/ 68605 h 239066"/>
              <a:gd name="connsiteX28" fmla="*/ 53698 w 179319"/>
              <a:gd name="connsiteY28" fmla="*/ 84996 h 239066"/>
              <a:gd name="connsiteX29" fmla="*/ 47916 w 179319"/>
              <a:gd name="connsiteY29" fmla="*/ 102358 h 239066"/>
              <a:gd name="connsiteX30" fmla="*/ 43818 w 179319"/>
              <a:gd name="connsiteY30" fmla="*/ 104417 h 239066"/>
              <a:gd name="connsiteX31" fmla="*/ 41760 w 179319"/>
              <a:gd name="connsiteY31" fmla="*/ 102358 h 239066"/>
              <a:gd name="connsiteX32" fmla="*/ 35977 w 179319"/>
              <a:gd name="connsiteY32" fmla="*/ 84996 h 239066"/>
              <a:gd name="connsiteX33" fmla="*/ 19586 w 179319"/>
              <a:gd name="connsiteY33" fmla="*/ 68605 h 239066"/>
              <a:gd name="connsiteX34" fmla="*/ 2224 w 179319"/>
              <a:gd name="connsiteY34" fmla="*/ 62823 h 239066"/>
              <a:gd name="connsiteX35" fmla="*/ 165 w 179319"/>
              <a:gd name="connsiteY35" fmla="*/ 58726 h 239066"/>
              <a:gd name="connsiteX36" fmla="*/ 2224 w 179319"/>
              <a:gd name="connsiteY36" fmla="*/ 56667 h 239066"/>
              <a:gd name="connsiteX37" fmla="*/ 19586 w 179319"/>
              <a:gd name="connsiteY37" fmla="*/ 50884 h 239066"/>
              <a:gd name="connsiteX38" fmla="*/ 35977 w 179319"/>
              <a:gd name="connsiteY38" fmla="*/ 34493 h 239066"/>
              <a:gd name="connsiteX39" fmla="*/ 41760 w 179319"/>
              <a:gd name="connsiteY39" fmla="*/ 17131 h 239066"/>
              <a:gd name="connsiteX40" fmla="*/ 147382 w 179319"/>
              <a:gd name="connsiteY40" fmla="*/ 1457 h 239066"/>
              <a:gd name="connsiteX41" fmla="*/ 150139 w 179319"/>
              <a:gd name="connsiteY41" fmla="*/ 120 h 239066"/>
              <a:gd name="connsiteX42" fmla="*/ 151476 w 179319"/>
              <a:gd name="connsiteY42" fmla="*/ 1457 h 239066"/>
              <a:gd name="connsiteX43" fmla="*/ 155331 w 179319"/>
              <a:gd name="connsiteY43" fmla="*/ 13022 h 239066"/>
              <a:gd name="connsiteX44" fmla="*/ 166268 w 179319"/>
              <a:gd name="connsiteY44" fmla="*/ 23960 h 239066"/>
              <a:gd name="connsiteX45" fmla="*/ 177833 w 179319"/>
              <a:gd name="connsiteY45" fmla="*/ 27814 h 239066"/>
              <a:gd name="connsiteX46" fmla="*/ 179170 w 179319"/>
              <a:gd name="connsiteY46" fmla="*/ 30571 h 239066"/>
              <a:gd name="connsiteX47" fmla="*/ 177833 w 179319"/>
              <a:gd name="connsiteY47" fmla="*/ 31908 h 239066"/>
              <a:gd name="connsiteX48" fmla="*/ 166268 w 179319"/>
              <a:gd name="connsiteY48" fmla="*/ 35763 h 239066"/>
              <a:gd name="connsiteX49" fmla="*/ 155331 w 179319"/>
              <a:gd name="connsiteY49" fmla="*/ 46701 h 239066"/>
              <a:gd name="connsiteX50" fmla="*/ 151476 w 179319"/>
              <a:gd name="connsiteY50" fmla="*/ 58265 h 239066"/>
              <a:gd name="connsiteX51" fmla="*/ 148719 w 179319"/>
              <a:gd name="connsiteY51" fmla="*/ 59603 h 239066"/>
              <a:gd name="connsiteX52" fmla="*/ 147382 w 179319"/>
              <a:gd name="connsiteY52" fmla="*/ 58265 h 239066"/>
              <a:gd name="connsiteX53" fmla="*/ 143527 w 179319"/>
              <a:gd name="connsiteY53" fmla="*/ 46701 h 239066"/>
              <a:gd name="connsiteX54" fmla="*/ 132590 w 179319"/>
              <a:gd name="connsiteY54" fmla="*/ 35763 h 239066"/>
              <a:gd name="connsiteX55" fmla="*/ 121040 w 179319"/>
              <a:gd name="connsiteY55" fmla="*/ 31908 h 239066"/>
              <a:gd name="connsiteX56" fmla="*/ 119703 w 179319"/>
              <a:gd name="connsiteY56" fmla="*/ 29152 h 239066"/>
              <a:gd name="connsiteX57" fmla="*/ 121040 w 179319"/>
              <a:gd name="connsiteY57" fmla="*/ 27814 h 239066"/>
              <a:gd name="connsiteX58" fmla="*/ 132605 w 179319"/>
              <a:gd name="connsiteY58" fmla="*/ 23960 h 239066"/>
              <a:gd name="connsiteX59" fmla="*/ 143542 w 179319"/>
              <a:gd name="connsiteY59" fmla="*/ 13022 h 239066"/>
              <a:gd name="connsiteX60" fmla="*/ 147382 w 179319"/>
              <a:gd name="connsiteY60" fmla="*/ 1472 h 23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79319" h="239066">
                <a:moveTo>
                  <a:pt x="99479" y="93319"/>
                </a:moveTo>
                <a:cubicBezTo>
                  <a:pt x="101123" y="88388"/>
                  <a:pt x="108085" y="88388"/>
                  <a:pt x="109729" y="93319"/>
                </a:cubicBezTo>
                <a:lnTo>
                  <a:pt x="119366" y="122260"/>
                </a:lnTo>
                <a:cubicBezTo>
                  <a:pt x="123667" y="135160"/>
                  <a:pt x="133793" y="145280"/>
                  <a:pt x="146695" y="149574"/>
                </a:cubicBezTo>
                <a:lnTo>
                  <a:pt x="175622" y="159211"/>
                </a:lnTo>
                <a:cubicBezTo>
                  <a:pt x="180552" y="160855"/>
                  <a:pt x="180552" y="167817"/>
                  <a:pt x="175622" y="169461"/>
                </a:cubicBezTo>
                <a:lnTo>
                  <a:pt x="146680" y="179098"/>
                </a:lnTo>
                <a:cubicBezTo>
                  <a:pt x="133780" y="183399"/>
                  <a:pt x="123660" y="193525"/>
                  <a:pt x="119366" y="206427"/>
                </a:cubicBezTo>
                <a:lnTo>
                  <a:pt x="109729" y="235354"/>
                </a:lnTo>
                <a:cubicBezTo>
                  <a:pt x="108800" y="238184"/>
                  <a:pt x="105752" y="239726"/>
                  <a:pt x="102922" y="238796"/>
                </a:cubicBezTo>
                <a:cubicBezTo>
                  <a:pt x="101292" y="238261"/>
                  <a:pt x="100014" y="236984"/>
                  <a:pt x="99479" y="235354"/>
                </a:cubicBezTo>
                <a:lnTo>
                  <a:pt x="89842" y="206412"/>
                </a:lnTo>
                <a:cubicBezTo>
                  <a:pt x="85544" y="193516"/>
                  <a:pt x="75424" y="183396"/>
                  <a:pt x="62528" y="179098"/>
                </a:cubicBezTo>
                <a:lnTo>
                  <a:pt x="33586" y="169461"/>
                </a:lnTo>
                <a:cubicBezTo>
                  <a:pt x="30756" y="168532"/>
                  <a:pt x="29215" y="165485"/>
                  <a:pt x="30143" y="162654"/>
                </a:cubicBezTo>
                <a:cubicBezTo>
                  <a:pt x="30678" y="161024"/>
                  <a:pt x="31957" y="159746"/>
                  <a:pt x="33586" y="159211"/>
                </a:cubicBezTo>
                <a:lnTo>
                  <a:pt x="62528" y="149574"/>
                </a:lnTo>
                <a:cubicBezTo>
                  <a:pt x="75424" y="145276"/>
                  <a:pt x="85544" y="135156"/>
                  <a:pt x="89842" y="122260"/>
                </a:cubicBezTo>
                <a:lnTo>
                  <a:pt x="99479" y="93319"/>
                </a:lnTo>
                <a:close/>
                <a:moveTo>
                  <a:pt x="41760" y="17131"/>
                </a:moveTo>
                <a:cubicBezTo>
                  <a:pt x="42322" y="15431"/>
                  <a:pt x="44157" y="14510"/>
                  <a:pt x="45857" y="15072"/>
                </a:cubicBezTo>
                <a:cubicBezTo>
                  <a:pt x="46830" y="15395"/>
                  <a:pt x="47593" y="16158"/>
                  <a:pt x="47916" y="17131"/>
                </a:cubicBezTo>
                <a:lnTo>
                  <a:pt x="53698" y="34493"/>
                </a:lnTo>
                <a:cubicBezTo>
                  <a:pt x="56283" y="42233"/>
                  <a:pt x="62349" y="48299"/>
                  <a:pt x="70089" y="50884"/>
                </a:cubicBezTo>
                <a:lnTo>
                  <a:pt x="87451" y="56667"/>
                </a:lnTo>
                <a:cubicBezTo>
                  <a:pt x="89151" y="57230"/>
                  <a:pt x="90073" y="59064"/>
                  <a:pt x="89510" y="60764"/>
                </a:cubicBezTo>
                <a:cubicBezTo>
                  <a:pt x="89188" y="61737"/>
                  <a:pt x="88424" y="62500"/>
                  <a:pt x="87451" y="62823"/>
                </a:cubicBezTo>
                <a:lnTo>
                  <a:pt x="70089" y="68605"/>
                </a:lnTo>
                <a:cubicBezTo>
                  <a:pt x="62349" y="71184"/>
                  <a:pt x="56276" y="77257"/>
                  <a:pt x="53698" y="84996"/>
                </a:cubicBezTo>
                <a:lnTo>
                  <a:pt x="47916" y="102358"/>
                </a:lnTo>
                <a:cubicBezTo>
                  <a:pt x="47353" y="104058"/>
                  <a:pt x="45518" y="104980"/>
                  <a:pt x="43818" y="104417"/>
                </a:cubicBezTo>
                <a:cubicBezTo>
                  <a:pt x="42845" y="104095"/>
                  <a:pt x="42082" y="103331"/>
                  <a:pt x="41760" y="102358"/>
                </a:cubicBezTo>
                <a:lnTo>
                  <a:pt x="35977" y="84996"/>
                </a:lnTo>
                <a:cubicBezTo>
                  <a:pt x="33399" y="77257"/>
                  <a:pt x="27326" y="71184"/>
                  <a:pt x="19586" y="68605"/>
                </a:cubicBezTo>
                <a:lnTo>
                  <a:pt x="2224" y="62823"/>
                </a:lnTo>
                <a:cubicBezTo>
                  <a:pt x="524" y="62260"/>
                  <a:pt x="-398" y="60425"/>
                  <a:pt x="165" y="58726"/>
                </a:cubicBezTo>
                <a:cubicBezTo>
                  <a:pt x="488" y="57752"/>
                  <a:pt x="1251" y="56989"/>
                  <a:pt x="2224" y="56667"/>
                </a:cubicBezTo>
                <a:lnTo>
                  <a:pt x="19586" y="50884"/>
                </a:lnTo>
                <a:cubicBezTo>
                  <a:pt x="27326" y="48306"/>
                  <a:pt x="33399" y="42233"/>
                  <a:pt x="35977" y="34493"/>
                </a:cubicBezTo>
                <a:lnTo>
                  <a:pt x="41760" y="17131"/>
                </a:lnTo>
                <a:close/>
                <a:moveTo>
                  <a:pt x="147382" y="1457"/>
                </a:moveTo>
                <a:cubicBezTo>
                  <a:pt x="147773" y="327"/>
                  <a:pt x="149008" y="-272"/>
                  <a:pt x="150139" y="120"/>
                </a:cubicBezTo>
                <a:cubicBezTo>
                  <a:pt x="150766" y="338"/>
                  <a:pt x="151258" y="830"/>
                  <a:pt x="151476" y="1457"/>
                </a:cubicBezTo>
                <a:lnTo>
                  <a:pt x="155331" y="13022"/>
                </a:lnTo>
                <a:cubicBezTo>
                  <a:pt x="157049" y="18192"/>
                  <a:pt x="161098" y="22241"/>
                  <a:pt x="166268" y="23960"/>
                </a:cubicBezTo>
                <a:lnTo>
                  <a:pt x="177833" y="27814"/>
                </a:lnTo>
                <a:cubicBezTo>
                  <a:pt x="178964" y="28206"/>
                  <a:pt x="179562" y="29441"/>
                  <a:pt x="179170" y="30571"/>
                </a:cubicBezTo>
                <a:cubicBezTo>
                  <a:pt x="178954" y="31198"/>
                  <a:pt x="178460" y="31691"/>
                  <a:pt x="177833" y="31908"/>
                </a:cubicBezTo>
                <a:lnTo>
                  <a:pt x="166268" y="35763"/>
                </a:lnTo>
                <a:cubicBezTo>
                  <a:pt x="161103" y="37482"/>
                  <a:pt x="157049" y="41535"/>
                  <a:pt x="155331" y="46701"/>
                </a:cubicBezTo>
                <a:lnTo>
                  <a:pt x="151476" y="58265"/>
                </a:lnTo>
                <a:cubicBezTo>
                  <a:pt x="151084" y="59396"/>
                  <a:pt x="149850" y="59995"/>
                  <a:pt x="148719" y="59603"/>
                </a:cubicBezTo>
                <a:cubicBezTo>
                  <a:pt x="148092" y="59385"/>
                  <a:pt x="147600" y="58893"/>
                  <a:pt x="147382" y="58265"/>
                </a:cubicBezTo>
                <a:lnTo>
                  <a:pt x="143527" y="46701"/>
                </a:lnTo>
                <a:cubicBezTo>
                  <a:pt x="141809" y="41535"/>
                  <a:pt x="137755" y="37482"/>
                  <a:pt x="132590" y="35763"/>
                </a:cubicBezTo>
                <a:lnTo>
                  <a:pt x="121040" y="31908"/>
                </a:lnTo>
                <a:cubicBezTo>
                  <a:pt x="119909" y="31517"/>
                  <a:pt x="119311" y="30282"/>
                  <a:pt x="119703" y="29152"/>
                </a:cubicBezTo>
                <a:cubicBezTo>
                  <a:pt x="119920" y="28525"/>
                  <a:pt x="120413" y="28032"/>
                  <a:pt x="121040" y="27814"/>
                </a:cubicBezTo>
                <a:lnTo>
                  <a:pt x="132605" y="23960"/>
                </a:lnTo>
                <a:cubicBezTo>
                  <a:pt x="137774" y="22241"/>
                  <a:pt x="141824" y="18192"/>
                  <a:pt x="143542" y="13022"/>
                </a:cubicBezTo>
                <a:lnTo>
                  <a:pt x="147382" y="1472"/>
                </a:lnTo>
                <a:close/>
              </a:path>
            </a:pathLst>
          </a:custGeom>
          <a:noFill/>
          <a:ln w="12700" cap="flat">
            <a:solidFill>
              <a:srgbClr val="D5D9E1"/>
            </a:solidFill>
            <a:prstDash val="solid"/>
            <a:miter/>
          </a:ln>
          <a:effectLst>
            <a:outerShdw blurRad="25400" dist="12700" dir="5400000" algn="t" rotWithShape="0">
              <a:prstClr val="black">
                <a:alpha val="2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84" name="Title 1">
            <a:extLst>
              <a:ext uri="{FF2B5EF4-FFF2-40B4-BE49-F238E27FC236}">
                <a16:creationId xmlns:a16="http://schemas.microsoft.com/office/drawing/2014/main" id="{9EFDEC75-C20B-96F2-C6A0-9A23142FEA71}"/>
              </a:ext>
            </a:extLst>
          </p:cNvPr>
          <p:cNvSpPr>
            <a:spLocks noGrp="1"/>
          </p:cNvSpPr>
          <p:nvPr>
            <p:ph type="title"/>
          </p:nvPr>
        </p:nvSpPr>
        <p:spPr>
          <a:xfrm>
            <a:off x="457199" y="529943"/>
            <a:ext cx="11277601" cy="444865"/>
          </a:xfrm>
        </p:spPr>
        <p:txBody>
          <a:bodyPr/>
          <a:lstStyle/>
          <a:p>
            <a:pPr algn="ctr"/>
            <a:r>
              <a:rPr lang="en-US" err="1">
                <a:latin typeface="Calibri" panose="020F0502020204030204" pitchFamily="34" charset="0"/>
                <a:cs typeface="Calibri" panose="020F0502020204030204" pitchFamily="34" charset="0"/>
              </a:rPr>
              <a:t>Piattaforma</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Operazioni</a:t>
            </a:r>
            <a:r>
              <a:rPr lang="en-US">
                <a:latin typeface="Calibri" panose="020F0502020204030204" pitchFamily="34" charset="0"/>
                <a:cs typeface="Calibri" panose="020F0502020204030204" pitchFamily="34" charset="0"/>
              </a:rPr>
              <a:t> di </a:t>
            </a:r>
            <a:r>
              <a:rPr lang="en-US" err="1">
                <a:latin typeface="Calibri" panose="020F0502020204030204" pitchFamily="34" charset="0"/>
                <a:cs typeface="Calibri" panose="020F0502020204030204" pitchFamily="34" charset="0"/>
              </a:rPr>
              <a:t>Sicurezza</a:t>
            </a:r>
            <a:endParaRPr lang="en-US"/>
          </a:p>
        </p:txBody>
      </p:sp>
      <p:sp>
        <p:nvSpPr>
          <p:cNvPr id="86" name="Text Placeholder 5">
            <a:extLst>
              <a:ext uri="{FF2B5EF4-FFF2-40B4-BE49-F238E27FC236}">
                <a16:creationId xmlns:a16="http://schemas.microsoft.com/office/drawing/2014/main" id="{1810E58D-D1D3-4299-35BF-25D05D9F976F}"/>
              </a:ext>
            </a:extLst>
          </p:cNvPr>
          <p:cNvSpPr txBox="1">
            <a:spLocks/>
          </p:cNvSpPr>
          <p:nvPr/>
        </p:nvSpPr>
        <p:spPr>
          <a:xfrm>
            <a:off x="4232764" y="5406824"/>
            <a:ext cx="2950372" cy="1015663"/>
          </a:xfrm>
          <a:prstGeom prst="rect">
            <a:avLst/>
          </a:prstGeom>
        </p:spPr>
        <p:txBody>
          <a:bodyPr vert="horz" wrap="square" lIns="0" tIns="45720" rIns="0" bIns="45720" rtlCol="0">
            <a:spAutoFit/>
          </a:bodyPr>
          <a:lstStyle>
            <a:lvl1pPr marL="0" indent="0" algn="l" defTabSz="914400" rtl="0" eaLnBrk="1" latinLnBrk="0" hangingPunct="1">
              <a:lnSpc>
                <a:spcPts val="2400"/>
              </a:lnSpc>
              <a:spcBef>
                <a:spcPts val="1000"/>
              </a:spcBef>
              <a:spcAft>
                <a:spcPts val="1000"/>
              </a:spcAft>
              <a:buClr>
                <a:schemeClr val="accent1"/>
              </a:buClr>
              <a:buFontTx/>
              <a:buNone/>
              <a:defRPr sz="1800" b="0" i="1" kern="1200">
                <a:solidFill>
                  <a:schemeClr val="accent3">
                    <a:lumMod val="60000"/>
                    <a:lumOff val="40000"/>
                  </a:schemeClr>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ts val="2400"/>
              </a:lnSpc>
              <a:spcBef>
                <a:spcPts val="500"/>
              </a:spcBef>
              <a:spcAft>
                <a:spcPts val="1000"/>
              </a:spcAft>
              <a:buClr>
                <a:schemeClr val="accent1"/>
              </a:buClr>
              <a:buFont typeface="Arial"/>
              <a:buChar char="•"/>
              <a:defRPr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ts val="2400"/>
              </a:lnSpc>
              <a:spcBef>
                <a:spcPts val="500"/>
              </a:spcBef>
              <a:spcAft>
                <a:spcPts val="1000"/>
              </a:spcAft>
              <a:buClr>
                <a:schemeClr val="accent1"/>
              </a:buClr>
              <a:buFont typeface="Arial"/>
              <a:buChar char="•"/>
              <a:defRPr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ts val="2400"/>
              </a:lnSpc>
              <a:spcBef>
                <a:spcPts val="500"/>
              </a:spcBef>
              <a:spcAft>
                <a:spcPts val="1000"/>
              </a:spcAft>
              <a:buClr>
                <a:schemeClr val="accent1"/>
              </a:buClr>
              <a:buFont typeface="Arial"/>
              <a:buChar char="•"/>
              <a:defRPr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ts val="2400"/>
              </a:lnSpc>
              <a:spcBef>
                <a:spcPts val="500"/>
              </a:spcBef>
              <a:spcAft>
                <a:spcPts val="1000"/>
              </a:spcAft>
              <a:buClr>
                <a:schemeClr val="accent1"/>
              </a:buClr>
              <a:buFont typeface="Arial"/>
              <a:buChar char="•"/>
              <a:defRPr sz="1600" b="0" i="0" kern="1200">
                <a:solidFill>
                  <a:schemeClr val="bg2">
                    <a:lumMod val="90000"/>
                  </a:schemeClr>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473EFF"/>
              </a:buClr>
              <a:buSzTx/>
              <a:buFontTx/>
              <a:buNone/>
              <a:tabLst/>
              <a:defRPr/>
            </a:pPr>
            <a:r>
              <a:rPr kumimoji="0" lang="en-US" sz="20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Arial" panose="020B0604020202020204" pitchFamily="34" charset="0"/>
              </a:rPr>
              <a:t>Sophos X-Ops, </a:t>
            </a:r>
            <a:br>
              <a:rPr kumimoji="0" lang="en-US" sz="20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Arial" panose="020B0604020202020204" pitchFamily="34" charset="0"/>
              </a:rPr>
            </a:br>
            <a:r>
              <a:rPr kumimoji="0" lang="en-US" sz="20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Arial" panose="020B0604020202020204" pitchFamily="34" charset="0"/>
              </a:rPr>
              <a:t>include Sophos CTU</a:t>
            </a:r>
          </a:p>
          <a:p>
            <a:pPr marL="0" marR="0" lvl="0" indent="0" algn="ctr" defTabSz="914400" rtl="0" eaLnBrk="1" fontAlgn="auto" latinLnBrk="0" hangingPunct="1">
              <a:lnSpc>
                <a:spcPct val="100000"/>
              </a:lnSpc>
              <a:spcBef>
                <a:spcPts val="0"/>
              </a:spcBef>
              <a:spcAft>
                <a:spcPts val="0"/>
              </a:spcAft>
              <a:buClr>
                <a:srgbClr val="473EFF"/>
              </a:buClr>
              <a:buSzTx/>
              <a:buFontTx/>
              <a:buNone/>
              <a:tabLst/>
              <a:defRPr/>
            </a:pPr>
            <a:endParaRPr kumimoji="0" lang="en-US" sz="100" b="1" i="0" u="none" strike="noStrike" kern="1200" cap="none" spc="0" normalizeH="0" baseline="0" noProof="0">
              <a:ln>
                <a:noFill/>
              </a:ln>
              <a:solidFill>
                <a:srgbClr val="FFFFFF"/>
              </a:solidFill>
              <a:effectLst/>
              <a:uLnTx/>
              <a:uFillTx/>
              <a:latin typeface="Aptos" panose="020B00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
                <a:srgbClr val="473EFF"/>
              </a:buClr>
              <a:buSzTx/>
              <a:buFontTx/>
              <a:buNone/>
              <a:tabLst/>
              <a:defRPr/>
            </a:pPr>
            <a:br>
              <a:rPr kumimoji="0" lang="en-US" sz="100" b="0" i="0" u="none" strike="noStrike" kern="1200" cap="none" spc="0" normalizeH="0" baseline="0" noProof="0">
                <a:ln>
                  <a:noFill/>
                </a:ln>
                <a:solidFill>
                  <a:srgbClr val="EFEFEF">
                    <a:lumMod val="75000"/>
                  </a:srgbClr>
                </a:solidFill>
                <a:effectLst/>
                <a:uLnTx/>
                <a:uFillTx/>
                <a:latin typeface="Aptos" panose="020B0004020202020204" pitchFamily="34" charset="0"/>
                <a:cs typeface="Arial" panose="020B0604020202020204" pitchFamily="34" charset="0"/>
              </a:rPr>
            </a:br>
            <a:endParaRPr kumimoji="0" lang="en-US" sz="1800" b="0" i="0" u="none" strike="noStrike" kern="1200" cap="none" spc="0" normalizeH="0" baseline="0" noProof="0">
              <a:ln>
                <a:noFill/>
              </a:ln>
              <a:solidFill>
                <a:srgbClr val="EFEFEF">
                  <a:lumMod val="75000"/>
                </a:srgbClr>
              </a:solidFill>
              <a:effectLst/>
              <a:uLnTx/>
              <a:uFillTx/>
              <a:latin typeface="Aptos" panose="020B0004020202020204" pitchFamily="34" charset="0"/>
              <a:cs typeface="Arial" panose="020B0604020202020204" pitchFamily="34" charset="0"/>
            </a:endParaRPr>
          </a:p>
        </p:txBody>
      </p:sp>
      <p:grpSp>
        <p:nvGrpSpPr>
          <p:cNvPr id="96" name="Group 95">
            <a:extLst>
              <a:ext uri="{FF2B5EF4-FFF2-40B4-BE49-F238E27FC236}">
                <a16:creationId xmlns:a16="http://schemas.microsoft.com/office/drawing/2014/main" id="{924337F2-7D39-1B45-8236-A75DACF69ECC}"/>
              </a:ext>
            </a:extLst>
          </p:cNvPr>
          <p:cNvGrpSpPr/>
          <p:nvPr/>
        </p:nvGrpSpPr>
        <p:grpSpPr>
          <a:xfrm>
            <a:off x="4331728" y="5060300"/>
            <a:ext cx="2752444" cy="343710"/>
            <a:chOff x="4331728" y="5155550"/>
            <a:chExt cx="2752444" cy="343710"/>
          </a:xfrm>
        </p:grpSpPr>
        <p:cxnSp>
          <p:nvCxnSpPr>
            <p:cNvPr id="87" name="Straight Connector 86">
              <a:extLst>
                <a:ext uri="{FF2B5EF4-FFF2-40B4-BE49-F238E27FC236}">
                  <a16:creationId xmlns:a16="http://schemas.microsoft.com/office/drawing/2014/main" id="{B9F8362F-42E5-6CB9-387E-3FC96E74D0BA}"/>
                </a:ext>
              </a:extLst>
            </p:cNvPr>
            <p:cNvCxnSpPr>
              <a:cxnSpLocks/>
            </p:cNvCxnSpPr>
            <p:nvPr/>
          </p:nvCxnSpPr>
          <p:spPr>
            <a:xfrm>
              <a:off x="4331728" y="5328940"/>
              <a:ext cx="2752444" cy="0"/>
            </a:xfrm>
            <a:prstGeom prst="line">
              <a:avLst/>
            </a:prstGeom>
            <a:ln w="9525">
              <a:solidFill>
                <a:srgbClr val="5A00FF"/>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48D3BC1E-18F7-062B-34B7-29392E457E03}"/>
                </a:ext>
              </a:extLst>
            </p:cNvPr>
            <p:cNvCxnSpPr>
              <a:cxnSpLocks/>
            </p:cNvCxnSpPr>
            <p:nvPr/>
          </p:nvCxnSpPr>
          <p:spPr>
            <a:xfrm rot="5400000">
              <a:off x="4250843" y="5242785"/>
              <a:ext cx="174470" cy="0"/>
            </a:xfrm>
            <a:prstGeom prst="line">
              <a:avLst/>
            </a:prstGeom>
            <a:ln w="9525">
              <a:solidFill>
                <a:srgbClr val="5A00FF"/>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94" name="Straight Connector 93">
              <a:extLst>
                <a:ext uri="{FF2B5EF4-FFF2-40B4-BE49-F238E27FC236}">
                  <a16:creationId xmlns:a16="http://schemas.microsoft.com/office/drawing/2014/main" id="{1FDD4886-3A46-FECD-89BD-778139A3EBE2}"/>
                </a:ext>
              </a:extLst>
            </p:cNvPr>
            <p:cNvCxnSpPr>
              <a:cxnSpLocks/>
            </p:cNvCxnSpPr>
            <p:nvPr/>
          </p:nvCxnSpPr>
          <p:spPr>
            <a:xfrm rot="5400000">
              <a:off x="6990587" y="5242785"/>
              <a:ext cx="174470" cy="0"/>
            </a:xfrm>
            <a:prstGeom prst="line">
              <a:avLst/>
            </a:prstGeom>
            <a:ln w="9525">
              <a:solidFill>
                <a:srgbClr val="5A00FF"/>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68AF6334-6C63-7C04-B9E9-313F100924E3}"/>
                </a:ext>
              </a:extLst>
            </p:cNvPr>
            <p:cNvCxnSpPr>
              <a:cxnSpLocks/>
            </p:cNvCxnSpPr>
            <p:nvPr/>
          </p:nvCxnSpPr>
          <p:spPr>
            <a:xfrm rot="5400000">
              <a:off x="5620715" y="5412025"/>
              <a:ext cx="174470" cy="0"/>
            </a:xfrm>
            <a:prstGeom prst="line">
              <a:avLst/>
            </a:prstGeom>
            <a:ln w="9525">
              <a:solidFill>
                <a:srgbClr val="5A00FF"/>
              </a:solidFill>
              <a:headEnd type="none"/>
              <a:tailEnd type="none"/>
            </a:ln>
          </p:spPr>
          <p:style>
            <a:lnRef idx="2">
              <a:schemeClr val="accent1"/>
            </a:lnRef>
            <a:fillRef idx="0">
              <a:schemeClr val="accent1"/>
            </a:fillRef>
            <a:effectRef idx="1">
              <a:schemeClr val="accent1"/>
            </a:effectRef>
            <a:fontRef idx="minor">
              <a:schemeClr val="tx1"/>
            </a:fontRef>
          </p:style>
        </p:cxnSp>
      </p:grpSp>
      <p:sp>
        <p:nvSpPr>
          <p:cNvPr id="100" name="TextBox 99">
            <a:extLst>
              <a:ext uri="{FF2B5EF4-FFF2-40B4-BE49-F238E27FC236}">
                <a16:creationId xmlns:a16="http://schemas.microsoft.com/office/drawing/2014/main" id="{587375A0-DB22-104B-FBE3-05DA46567409}"/>
              </a:ext>
            </a:extLst>
          </p:cNvPr>
          <p:cNvSpPr txBox="1"/>
          <p:nvPr/>
        </p:nvSpPr>
        <p:spPr>
          <a:xfrm>
            <a:off x="6891739" y="5639302"/>
            <a:ext cx="28806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F2B6"/>
                </a:solidFill>
                <a:effectLst/>
                <a:uLnTx/>
                <a:uFillTx/>
                <a:latin typeface="Aptos" panose="020B0004020202020204" pitchFamily="34" charset="0"/>
                <a:ea typeface="+mn-ea"/>
                <a:cs typeface="+mn-cs"/>
              </a:rPr>
              <a:t>™</a:t>
            </a:r>
            <a:endParaRPr kumimoji="0" lang="en-US" sz="1600" b="0" i="0" u="none" strike="noStrike" kern="1200" cap="none" spc="0" normalizeH="0" baseline="0" noProof="0">
              <a:ln>
                <a:noFill/>
              </a:ln>
              <a:solidFill>
                <a:srgbClr val="00F2B6"/>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6334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35C23B0-BD36-04E8-6064-1A1EC8B577E0}"/>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E73DFB03-D5AB-AEB4-FD57-DAF07851064B}"/>
              </a:ext>
            </a:extLst>
          </p:cNvPr>
          <p:cNvSpPr>
            <a:spLocks noGrp="1"/>
          </p:cNvSpPr>
          <p:nvPr>
            <p:ph type="title"/>
          </p:nvPr>
        </p:nvSpPr>
        <p:spPr/>
        <p:txBody>
          <a:bodyPr/>
          <a:lstStyle/>
          <a:p>
            <a:r>
              <a:rPr lang="en-US" sz="3600" err="1">
                <a:solidFill>
                  <a:schemeClr val="bg1"/>
                </a:solidFill>
              </a:rPr>
              <a:t>Benefici</a:t>
            </a:r>
            <a:r>
              <a:rPr lang="en-US" sz="3600">
                <a:solidFill>
                  <a:schemeClr val="bg1"/>
                </a:solidFill>
              </a:rPr>
              <a:t> di Sophos MDR</a:t>
            </a:r>
          </a:p>
        </p:txBody>
      </p:sp>
      <p:sp>
        <p:nvSpPr>
          <p:cNvPr id="6" name="Text Placeholder 5">
            <a:extLst>
              <a:ext uri="{FF2B5EF4-FFF2-40B4-BE49-F238E27FC236}">
                <a16:creationId xmlns:a16="http://schemas.microsoft.com/office/drawing/2014/main" id="{E4387F41-0F96-E497-5505-DC739638C363}"/>
              </a:ext>
            </a:extLst>
          </p:cNvPr>
          <p:cNvSpPr>
            <a:spLocks noGrp="1"/>
          </p:cNvSpPr>
          <p:nvPr>
            <p:ph type="body" sz="quarter" idx="12"/>
          </p:nvPr>
        </p:nvSpPr>
        <p:spPr>
          <a:xfrm>
            <a:off x="6477278" y="2003347"/>
            <a:ext cx="2467422" cy="1153651"/>
          </a:xfrm>
        </p:spPr>
        <p:txBody>
          <a:bodyPr/>
          <a:lstStyle/>
          <a:p>
            <a:r>
              <a:rPr lang="it-IT"/>
              <a:t>Sophos MDR combina AI, machine learning e </a:t>
            </a:r>
            <a:r>
              <a:rPr lang="it-IT" err="1"/>
              <a:t>threat</a:t>
            </a:r>
            <a:r>
              <a:rPr lang="it-IT"/>
              <a:t> </a:t>
            </a:r>
            <a:r>
              <a:rPr lang="it-IT" err="1"/>
              <a:t>hunting</a:t>
            </a:r>
            <a:r>
              <a:rPr lang="it-IT"/>
              <a:t> proattivo per identificare attacchi sofisticati che gli strumenti automatici da soli non riescono a intercettare</a:t>
            </a:r>
          </a:p>
        </p:txBody>
      </p:sp>
      <p:sp>
        <p:nvSpPr>
          <p:cNvPr id="8" name="Text Placeholder 7">
            <a:extLst>
              <a:ext uri="{FF2B5EF4-FFF2-40B4-BE49-F238E27FC236}">
                <a16:creationId xmlns:a16="http://schemas.microsoft.com/office/drawing/2014/main" id="{D4FCDAFA-D636-97BC-78D4-37DF9E758E75}"/>
              </a:ext>
            </a:extLst>
          </p:cNvPr>
          <p:cNvSpPr>
            <a:spLocks noGrp="1"/>
          </p:cNvSpPr>
          <p:nvPr>
            <p:ph type="body" sz="quarter" idx="14"/>
          </p:nvPr>
        </p:nvSpPr>
        <p:spPr>
          <a:xfrm>
            <a:off x="3851780" y="1867104"/>
            <a:ext cx="2244435" cy="1396601"/>
          </a:xfrm>
        </p:spPr>
        <p:txBody>
          <a:bodyPr/>
          <a:lstStyle/>
          <a:p>
            <a:r>
              <a:rPr lang="it-IT"/>
              <a:t>Un team globale di analisti di sicurezza monitora, indaga e risponde agli attacchi 24 ore su 24, 7 giorni su 7, colmando il gap di competenze che impedisce a molte organizzazioni di difendersi efficacemente</a:t>
            </a:r>
          </a:p>
        </p:txBody>
      </p:sp>
      <p:sp>
        <p:nvSpPr>
          <p:cNvPr id="10" name="Text Placeholder 9">
            <a:extLst>
              <a:ext uri="{FF2B5EF4-FFF2-40B4-BE49-F238E27FC236}">
                <a16:creationId xmlns:a16="http://schemas.microsoft.com/office/drawing/2014/main" id="{9E3A6793-C4A2-4E18-A42A-9702AAE3D327}"/>
              </a:ext>
            </a:extLst>
          </p:cNvPr>
          <p:cNvSpPr>
            <a:spLocks noGrp="1"/>
          </p:cNvSpPr>
          <p:nvPr>
            <p:ph type="body" sz="quarter" idx="18"/>
          </p:nvPr>
        </p:nvSpPr>
        <p:spPr>
          <a:xfrm>
            <a:off x="9199449" y="1867104"/>
            <a:ext cx="2468879" cy="1396601"/>
          </a:xfrm>
        </p:spPr>
        <p:txBody>
          <a:bodyPr/>
          <a:lstStyle/>
          <a:p>
            <a:r>
              <a:rPr lang="it-IT"/>
              <a:t>Gli analisti Sophos agiscono direttamente per tuo conto, contenendo le minacce, interrompendo gli attacchi attivi ed eliminando completamente l’avversario senza costi o limiti operativi nascosti</a:t>
            </a:r>
          </a:p>
        </p:txBody>
      </p:sp>
      <p:sp>
        <p:nvSpPr>
          <p:cNvPr id="11" name="Text Placeholder 10">
            <a:extLst>
              <a:ext uri="{FF2B5EF4-FFF2-40B4-BE49-F238E27FC236}">
                <a16:creationId xmlns:a16="http://schemas.microsoft.com/office/drawing/2014/main" id="{0F1B3BF6-45F1-07D4-F580-8CDD29406164}"/>
              </a:ext>
            </a:extLst>
          </p:cNvPr>
          <p:cNvSpPr>
            <a:spLocks noGrp="1"/>
          </p:cNvSpPr>
          <p:nvPr>
            <p:ph type="body" sz="quarter" idx="22"/>
          </p:nvPr>
        </p:nvSpPr>
        <p:spPr>
          <a:xfrm>
            <a:off x="6470104" y="4906670"/>
            <a:ext cx="2467422" cy="1370059"/>
          </a:xfrm>
        </p:spPr>
        <p:txBody>
          <a:bodyPr/>
          <a:lstStyle/>
          <a:p>
            <a:r>
              <a:rPr lang="it-IT"/>
              <a:t>Bloccando centinaia di attacchi avanzati ogni giorno e riducendo il tempo di permanenza degli attaccanti, Sophos MDR limita interruzioni operative, danni economici e impatti reputazionali</a:t>
            </a:r>
          </a:p>
        </p:txBody>
      </p:sp>
      <p:sp>
        <p:nvSpPr>
          <p:cNvPr id="12" name="Text Placeholder 11">
            <a:extLst>
              <a:ext uri="{FF2B5EF4-FFF2-40B4-BE49-F238E27FC236}">
                <a16:creationId xmlns:a16="http://schemas.microsoft.com/office/drawing/2014/main" id="{60B3D0E5-8759-2C67-0129-1BD9B04BA334}"/>
              </a:ext>
            </a:extLst>
          </p:cNvPr>
          <p:cNvSpPr>
            <a:spLocks noGrp="1"/>
          </p:cNvSpPr>
          <p:nvPr>
            <p:ph type="body" sz="quarter" idx="23"/>
          </p:nvPr>
        </p:nvSpPr>
        <p:spPr>
          <a:xfrm>
            <a:off x="3851780" y="4880128"/>
            <a:ext cx="2244435" cy="1396601"/>
          </a:xfrm>
          <a:noFill/>
        </p:spPr>
        <p:txBody>
          <a:bodyPr vert="horz" wrap="square" lIns="0" tIns="0" rIns="0" bIns="0" rtlCol="0">
            <a:noAutofit/>
          </a:bodyPr>
          <a:lstStyle/>
          <a:p>
            <a:r>
              <a:rPr lang="it-IT"/>
              <a:t>Sophos MDR correla telemetrie provenienti da endpoint, rete, cloud, identità, email e soluzioni di terze parti, offrendo una visione unificata e contestualizzata dell’intera superficie d’attacco</a:t>
            </a:r>
          </a:p>
        </p:txBody>
      </p:sp>
      <p:sp>
        <p:nvSpPr>
          <p:cNvPr id="13" name="Text Placeholder 12">
            <a:extLst>
              <a:ext uri="{FF2B5EF4-FFF2-40B4-BE49-F238E27FC236}">
                <a16:creationId xmlns:a16="http://schemas.microsoft.com/office/drawing/2014/main" id="{740F4304-CCAB-F92B-735B-D7651410A234}"/>
              </a:ext>
            </a:extLst>
          </p:cNvPr>
          <p:cNvSpPr>
            <a:spLocks noGrp="1"/>
          </p:cNvSpPr>
          <p:nvPr>
            <p:ph type="body" sz="quarter" idx="24"/>
          </p:nvPr>
        </p:nvSpPr>
        <p:spPr>
          <a:xfrm>
            <a:off x="9199449" y="4967112"/>
            <a:ext cx="2468879" cy="1130180"/>
          </a:xfrm>
        </p:spPr>
        <p:txBody>
          <a:bodyPr/>
          <a:lstStyle/>
          <a:p>
            <a:r>
              <a:rPr lang="it-IT"/>
              <a:t>Il servizio è utilizzabile con tecnologie Sophos o con soluzioni di sicurezza già esistenti, permettendo alle organizzazioni di migliorare la sicurezza senza riprogettare l’architettura o cambiare </a:t>
            </a:r>
            <a:r>
              <a:rPr lang="it-IT" err="1"/>
              <a:t>vendor</a:t>
            </a:r>
            <a:endParaRPr lang="it-IT"/>
          </a:p>
        </p:txBody>
      </p:sp>
      <p:sp>
        <p:nvSpPr>
          <p:cNvPr id="5" name="Text Placeholder 4">
            <a:extLst>
              <a:ext uri="{FF2B5EF4-FFF2-40B4-BE49-F238E27FC236}">
                <a16:creationId xmlns:a16="http://schemas.microsoft.com/office/drawing/2014/main" id="{9B419FAF-E6A0-EB1F-D06B-A2E402E540F0}"/>
              </a:ext>
            </a:extLst>
          </p:cNvPr>
          <p:cNvSpPr>
            <a:spLocks noGrp="1"/>
          </p:cNvSpPr>
          <p:nvPr>
            <p:ph type="body" sz="quarter" idx="11"/>
          </p:nvPr>
        </p:nvSpPr>
        <p:spPr>
          <a:xfrm>
            <a:off x="6320849" y="455632"/>
            <a:ext cx="2663850" cy="1522240"/>
          </a:xfrm>
        </p:spPr>
        <p:txBody>
          <a:bodyPr/>
          <a:lstStyle/>
          <a:p>
            <a:r>
              <a:rPr lang="it-IT"/>
              <a:t>Rilevamento avanzato oltre gli strumenti tradizionali</a:t>
            </a:r>
          </a:p>
        </p:txBody>
      </p:sp>
      <p:sp>
        <p:nvSpPr>
          <p:cNvPr id="7" name="Text Placeholder 6">
            <a:extLst>
              <a:ext uri="{FF2B5EF4-FFF2-40B4-BE49-F238E27FC236}">
                <a16:creationId xmlns:a16="http://schemas.microsoft.com/office/drawing/2014/main" id="{38B5BF3C-2070-D9B6-4F45-F3DB655DA6F0}"/>
              </a:ext>
            </a:extLst>
          </p:cNvPr>
          <p:cNvSpPr>
            <a:spLocks noGrp="1"/>
          </p:cNvSpPr>
          <p:nvPr>
            <p:ph type="body" sz="quarter" idx="13"/>
          </p:nvPr>
        </p:nvSpPr>
        <p:spPr>
          <a:xfrm>
            <a:off x="3851658" y="455632"/>
            <a:ext cx="2242017" cy="1354894"/>
          </a:xfrm>
        </p:spPr>
        <p:txBody>
          <a:bodyPr/>
          <a:lstStyle/>
          <a:p>
            <a:r>
              <a:rPr lang="it-IT"/>
              <a:t>Protezione 24/7 guidata da esperti</a:t>
            </a:r>
            <a:endParaRPr lang="en-US"/>
          </a:p>
        </p:txBody>
      </p:sp>
      <p:sp>
        <p:nvSpPr>
          <p:cNvPr id="9" name="Text Placeholder 8">
            <a:extLst>
              <a:ext uri="{FF2B5EF4-FFF2-40B4-BE49-F238E27FC236}">
                <a16:creationId xmlns:a16="http://schemas.microsoft.com/office/drawing/2014/main" id="{6BBD9668-83A3-D140-7325-D0559C7F718A}"/>
              </a:ext>
            </a:extLst>
          </p:cNvPr>
          <p:cNvSpPr>
            <a:spLocks noGrp="1"/>
          </p:cNvSpPr>
          <p:nvPr>
            <p:ph type="body" sz="quarter" idx="17"/>
          </p:nvPr>
        </p:nvSpPr>
        <p:spPr>
          <a:xfrm>
            <a:off x="9199449" y="455632"/>
            <a:ext cx="2473200" cy="1264370"/>
          </a:xfrm>
        </p:spPr>
        <p:txBody>
          <a:bodyPr/>
          <a:lstStyle/>
          <a:p>
            <a:r>
              <a:rPr lang="it-IT"/>
              <a:t>Risposta agli incidenti rapida e completa</a:t>
            </a:r>
          </a:p>
        </p:txBody>
      </p:sp>
      <p:sp>
        <p:nvSpPr>
          <p:cNvPr id="14" name="Text Placeholder 13">
            <a:extLst>
              <a:ext uri="{FF2B5EF4-FFF2-40B4-BE49-F238E27FC236}">
                <a16:creationId xmlns:a16="http://schemas.microsoft.com/office/drawing/2014/main" id="{42BC6001-186A-A614-8637-B55C0BEF4372}"/>
              </a:ext>
            </a:extLst>
          </p:cNvPr>
          <p:cNvSpPr>
            <a:spLocks noGrp="1"/>
          </p:cNvSpPr>
          <p:nvPr>
            <p:ph type="body" sz="quarter" idx="25"/>
          </p:nvPr>
        </p:nvSpPr>
        <p:spPr>
          <a:xfrm>
            <a:off x="6470104" y="3469543"/>
            <a:ext cx="2467422" cy="1297010"/>
          </a:xfrm>
        </p:spPr>
        <p:txBody>
          <a:bodyPr/>
          <a:lstStyle/>
          <a:p>
            <a:r>
              <a:rPr lang="it-IT"/>
              <a:t>Riduzione del rischio e dell’impatto operativo</a:t>
            </a:r>
            <a:endParaRPr lang="en-GB"/>
          </a:p>
        </p:txBody>
      </p:sp>
      <p:sp>
        <p:nvSpPr>
          <p:cNvPr id="18" name="Text Placeholder 17">
            <a:extLst>
              <a:ext uri="{FF2B5EF4-FFF2-40B4-BE49-F238E27FC236}">
                <a16:creationId xmlns:a16="http://schemas.microsoft.com/office/drawing/2014/main" id="{D03A0099-221D-0175-EB19-E9F779215EEC}"/>
              </a:ext>
            </a:extLst>
          </p:cNvPr>
          <p:cNvSpPr>
            <a:spLocks noGrp="1"/>
          </p:cNvSpPr>
          <p:nvPr>
            <p:ph type="body" sz="quarter" idx="26"/>
          </p:nvPr>
        </p:nvSpPr>
        <p:spPr>
          <a:xfrm>
            <a:off x="3666859" y="3469543"/>
            <a:ext cx="2643503" cy="1297010"/>
          </a:xfrm>
        </p:spPr>
        <p:txBody>
          <a:bodyPr/>
          <a:lstStyle/>
          <a:p>
            <a:r>
              <a:rPr lang="it-IT"/>
              <a:t>Visibilità estesa su tutto l’ambiente IT</a:t>
            </a:r>
            <a:endParaRPr lang="en-US"/>
          </a:p>
        </p:txBody>
      </p:sp>
      <p:sp>
        <p:nvSpPr>
          <p:cNvPr id="19" name="Text Placeholder 18">
            <a:extLst>
              <a:ext uri="{FF2B5EF4-FFF2-40B4-BE49-F238E27FC236}">
                <a16:creationId xmlns:a16="http://schemas.microsoft.com/office/drawing/2014/main" id="{8386FDB4-2F94-FFEE-0B3D-B2B2BAD26037}"/>
              </a:ext>
            </a:extLst>
          </p:cNvPr>
          <p:cNvSpPr>
            <a:spLocks noGrp="1"/>
          </p:cNvSpPr>
          <p:nvPr>
            <p:ph type="body" sz="quarter" idx="27"/>
          </p:nvPr>
        </p:nvSpPr>
        <p:spPr>
          <a:xfrm>
            <a:off x="9131186" y="3469543"/>
            <a:ext cx="2603614" cy="1396601"/>
          </a:xfrm>
        </p:spPr>
        <p:txBody>
          <a:bodyPr/>
          <a:lstStyle/>
          <a:p>
            <a:r>
              <a:rPr lang="it-IT"/>
              <a:t>Flessibilità e adozione senza vincoli</a:t>
            </a:r>
            <a:endParaRPr lang="en-US"/>
          </a:p>
        </p:txBody>
      </p:sp>
      <p:grpSp>
        <p:nvGrpSpPr>
          <p:cNvPr id="22" name="Graphic 414">
            <a:extLst>
              <a:ext uri="{FF2B5EF4-FFF2-40B4-BE49-F238E27FC236}">
                <a16:creationId xmlns:a16="http://schemas.microsoft.com/office/drawing/2014/main" id="{8E02D980-FDDF-19E8-0E37-40630779A533}"/>
              </a:ext>
            </a:extLst>
          </p:cNvPr>
          <p:cNvGrpSpPr/>
          <p:nvPr/>
        </p:nvGrpSpPr>
        <p:grpSpPr>
          <a:xfrm>
            <a:off x="7446967" y="777483"/>
            <a:ext cx="513696" cy="368715"/>
            <a:chOff x="9309518" y="2878640"/>
            <a:chExt cx="722964" cy="518921"/>
          </a:xfrm>
          <a:noFill/>
        </p:grpSpPr>
        <p:sp>
          <p:nvSpPr>
            <p:cNvPr id="23" name="Freeform: Shape 22">
              <a:extLst>
                <a:ext uri="{FF2B5EF4-FFF2-40B4-BE49-F238E27FC236}">
                  <a16:creationId xmlns:a16="http://schemas.microsoft.com/office/drawing/2014/main" id="{289C0B38-2FB2-137A-D6A4-B0D9EDEDD338}"/>
                </a:ext>
              </a:extLst>
            </p:cNvPr>
            <p:cNvSpPr/>
            <p:nvPr/>
          </p:nvSpPr>
          <p:spPr>
            <a:xfrm>
              <a:off x="9352260" y="2977842"/>
              <a:ext cx="166978" cy="208914"/>
            </a:xfrm>
            <a:custGeom>
              <a:avLst/>
              <a:gdLst>
                <a:gd name="connsiteX0" fmla="*/ 82378 w 166978"/>
                <a:gd name="connsiteY0" fmla="*/ 208915 h 208914"/>
                <a:gd name="connsiteX1" fmla="*/ 0 w 166978"/>
                <a:gd name="connsiteY1" fmla="*/ 104390 h 208914"/>
                <a:gd name="connsiteX2" fmla="*/ 86631 w 166978"/>
                <a:gd name="connsiteY2" fmla="*/ 0 h 208914"/>
                <a:gd name="connsiteX3" fmla="*/ 152669 w 166978"/>
                <a:gd name="connsiteY3" fmla="*/ 37610 h 208914"/>
                <a:gd name="connsiteX4" fmla="*/ 156517 w 166978"/>
                <a:gd name="connsiteY4" fmla="*/ 133695 h 208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78" h="208914">
                  <a:moveTo>
                    <a:pt x="82378" y="208915"/>
                  </a:moveTo>
                  <a:cubicBezTo>
                    <a:pt x="36462" y="206214"/>
                    <a:pt x="0" y="160299"/>
                    <a:pt x="0" y="104390"/>
                  </a:cubicBezTo>
                  <a:cubicBezTo>
                    <a:pt x="0" y="48481"/>
                    <a:pt x="38893" y="0"/>
                    <a:pt x="86631" y="0"/>
                  </a:cubicBezTo>
                  <a:cubicBezTo>
                    <a:pt x="113640" y="405"/>
                    <a:pt x="138556" y="14585"/>
                    <a:pt x="152669" y="37610"/>
                  </a:cubicBezTo>
                  <a:cubicBezTo>
                    <a:pt x="170292" y="66915"/>
                    <a:pt x="171710" y="103107"/>
                    <a:pt x="156517" y="133695"/>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189C2547-FCD4-C34D-A8D9-96C20C9D1ED6}"/>
                </a:ext>
              </a:extLst>
            </p:cNvPr>
            <p:cNvSpPr/>
            <p:nvPr/>
          </p:nvSpPr>
          <p:spPr>
            <a:xfrm>
              <a:off x="9309518" y="3232672"/>
              <a:ext cx="83322" cy="140244"/>
            </a:xfrm>
            <a:custGeom>
              <a:avLst/>
              <a:gdLst>
                <a:gd name="connsiteX0" fmla="*/ 83323 w 83322"/>
                <a:gd name="connsiteY0" fmla="*/ 140244 h 140244"/>
                <a:gd name="connsiteX1" fmla="*/ 0 w 83322"/>
                <a:gd name="connsiteY1" fmla="*/ 140244 h 140244"/>
                <a:gd name="connsiteX2" fmla="*/ 9318 w 83322"/>
                <a:gd name="connsiteY2" fmla="*/ 55909 h 140244"/>
                <a:gd name="connsiteX3" fmla="*/ 37948 w 83322"/>
                <a:gd name="connsiteY3" fmla="*/ 0 h 140244"/>
              </a:gdLst>
              <a:ahLst/>
              <a:cxnLst>
                <a:cxn ang="0">
                  <a:pos x="connsiteX0" y="connsiteY0"/>
                </a:cxn>
                <a:cxn ang="0">
                  <a:pos x="connsiteX1" y="connsiteY1"/>
                </a:cxn>
                <a:cxn ang="0">
                  <a:pos x="connsiteX2" y="connsiteY2"/>
                </a:cxn>
                <a:cxn ang="0">
                  <a:pos x="connsiteX3" y="connsiteY3"/>
                </a:cxn>
              </a:cxnLst>
              <a:rect l="l" t="t" r="r" b="b"/>
              <a:pathLst>
                <a:path w="83322" h="140244">
                  <a:moveTo>
                    <a:pt x="83323" y="140244"/>
                  </a:moveTo>
                  <a:lnTo>
                    <a:pt x="0" y="140244"/>
                  </a:lnTo>
                  <a:cubicBezTo>
                    <a:pt x="0" y="140244"/>
                    <a:pt x="2296" y="92776"/>
                    <a:pt x="9318" y="55909"/>
                  </a:cubicBezTo>
                  <a:cubicBezTo>
                    <a:pt x="13032" y="34842"/>
                    <a:pt x="23025" y="15395"/>
                    <a:pt x="37948" y="0"/>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5" name="Freeform: Shape 24">
              <a:extLst>
                <a:ext uri="{FF2B5EF4-FFF2-40B4-BE49-F238E27FC236}">
                  <a16:creationId xmlns:a16="http://schemas.microsoft.com/office/drawing/2014/main" id="{D3F204C9-5823-6C96-8327-1C220D11379A}"/>
                </a:ext>
              </a:extLst>
            </p:cNvPr>
            <p:cNvSpPr/>
            <p:nvPr/>
          </p:nvSpPr>
          <p:spPr>
            <a:xfrm>
              <a:off x="9822695" y="2977842"/>
              <a:ext cx="166978" cy="208914"/>
            </a:xfrm>
            <a:custGeom>
              <a:avLst/>
              <a:gdLst>
                <a:gd name="connsiteX0" fmla="*/ 84601 w 166978"/>
                <a:gd name="connsiteY0" fmla="*/ 208915 h 208914"/>
                <a:gd name="connsiteX1" fmla="*/ 166978 w 166978"/>
                <a:gd name="connsiteY1" fmla="*/ 104390 h 208914"/>
                <a:gd name="connsiteX2" fmla="*/ 80347 w 166978"/>
                <a:gd name="connsiteY2" fmla="*/ 0 h 208914"/>
                <a:gd name="connsiteX3" fmla="*/ 14310 w 166978"/>
                <a:gd name="connsiteY3" fmla="*/ 37610 h 208914"/>
                <a:gd name="connsiteX4" fmla="*/ 10461 w 166978"/>
                <a:gd name="connsiteY4" fmla="*/ 133695 h 208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78" h="208914">
                  <a:moveTo>
                    <a:pt x="84601" y="208915"/>
                  </a:moveTo>
                  <a:cubicBezTo>
                    <a:pt x="130516" y="206214"/>
                    <a:pt x="166978" y="160299"/>
                    <a:pt x="166978" y="104390"/>
                  </a:cubicBezTo>
                  <a:cubicBezTo>
                    <a:pt x="166978" y="48481"/>
                    <a:pt x="128085" y="0"/>
                    <a:pt x="80347" y="0"/>
                  </a:cubicBezTo>
                  <a:cubicBezTo>
                    <a:pt x="53338" y="405"/>
                    <a:pt x="28422" y="14585"/>
                    <a:pt x="14310" y="37610"/>
                  </a:cubicBezTo>
                  <a:cubicBezTo>
                    <a:pt x="-3314" y="66915"/>
                    <a:pt x="-4732" y="103107"/>
                    <a:pt x="10461" y="133695"/>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9E058A4B-6624-7C6E-35FE-C96E3EDD9C0E}"/>
                </a:ext>
              </a:extLst>
            </p:cNvPr>
            <p:cNvSpPr/>
            <p:nvPr/>
          </p:nvSpPr>
          <p:spPr>
            <a:xfrm>
              <a:off x="9949092" y="3232672"/>
              <a:ext cx="83390" cy="140244"/>
            </a:xfrm>
            <a:custGeom>
              <a:avLst/>
              <a:gdLst>
                <a:gd name="connsiteX0" fmla="*/ 0 w 83390"/>
                <a:gd name="connsiteY0" fmla="*/ 140244 h 140244"/>
                <a:gd name="connsiteX1" fmla="*/ 83390 w 83390"/>
                <a:gd name="connsiteY1" fmla="*/ 140244 h 140244"/>
                <a:gd name="connsiteX2" fmla="*/ 74072 w 83390"/>
                <a:gd name="connsiteY2" fmla="*/ 55909 h 140244"/>
                <a:gd name="connsiteX3" fmla="*/ 45443 w 83390"/>
                <a:gd name="connsiteY3" fmla="*/ 0 h 140244"/>
              </a:gdLst>
              <a:ahLst/>
              <a:cxnLst>
                <a:cxn ang="0">
                  <a:pos x="connsiteX0" y="connsiteY0"/>
                </a:cxn>
                <a:cxn ang="0">
                  <a:pos x="connsiteX1" y="connsiteY1"/>
                </a:cxn>
                <a:cxn ang="0">
                  <a:pos x="connsiteX2" y="connsiteY2"/>
                </a:cxn>
                <a:cxn ang="0">
                  <a:pos x="connsiteX3" y="connsiteY3"/>
                </a:cxn>
              </a:cxnLst>
              <a:rect l="l" t="t" r="r" b="b"/>
              <a:pathLst>
                <a:path w="83390" h="140244">
                  <a:moveTo>
                    <a:pt x="0" y="140244"/>
                  </a:moveTo>
                  <a:lnTo>
                    <a:pt x="83390" y="140244"/>
                  </a:lnTo>
                  <a:cubicBezTo>
                    <a:pt x="83390" y="140244"/>
                    <a:pt x="81095" y="92776"/>
                    <a:pt x="74072" y="55909"/>
                  </a:cubicBezTo>
                  <a:cubicBezTo>
                    <a:pt x="70359" y="34842"/>
                    <a:pt x="60365" y="15395"/>
                    <a:pt x="45443" y="0"/>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7596EB1C-2373-7B24-70B9-28B7F2F558E5}"/>
                </a:ext>
              </a:extLst>
            </p:cNvPr>
            <p:cNvSpPr/>
            <p:nvPr/>
          </p:nvSpPr>
          <p:spPr>
            <a:xfrm>
              <a:off x="9556069" y="2878640"/>
              <a:ext cx="234198" cy="287184"/>
            </a:xfrm>
            <a:custGeom>
              <a:avLst/>
              <a:gdLst>
                <a:gd name="connsiteX0" fmla="*/ 78570 w 234198"/>
                <a:gd name="connsiteY0" fmla="*/ 240797 h 287184"/>
                <a:gd name="connsiteX1" fmla="*/ 2675 w 234198"/>
                <a:gd name="connsiteY1" fmla="*/ 89951 h 287184"/>
                <a:gd name="connsiteX2" fmla="*/ 117058 w 234198"/>
                <a:gd name="connsiteY2" fmla="*/ 146 h 287184"/>
                <a:gd name="connsiteX3" fmla="*/ 206593 w 234198"/>
                <a:gd name="connsiteY3" fmla="*/ 38432 h 287184"/>
                <a:gd name="connsiteX4" fmla="*/ 232454 w 234198"/>
                <a:gd name="connsiteY4" fmla="*/ 138500 h 287184"/>
                <a:gd name="connsiteX5" fmla="*/ 109496 w 234198"/>
                <a:gd name="connsiteY5" fmla="*/ 287185 h 28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198" h="287184">
                  <a:moveTo>
                    <a:pt x="78570" y="240797"/>
                  </a:moveTo>
                  <a:cubicBezTo>
                    <a:pt x="21649" y="213923"/>
                    <a:pt x="-9682" y="151734"/>
                    <a:pt x="2675" y="89951"/>
                  </a:cubicBezTo>
                  <a:cubicBezTo>
                    <a:pt x="13073" y="35663"/>
                    <a:pt x="61892" y="-2622"/>
                    <a:pt x="117058" y="146"/>
                  </a:cubicBezTo>
                  <a:cubicBezTo>
                    <a:pt x="151224" y="-1609"/>
                    <a:pt x="184243" y="12503"/>
                    <a:pt x="206593" y="38432"/>
                  </a:cubicBezTo>
                  <a:cubicBezTo>
                    <a:pt x="229011" y="66656"/>
                    <a:pt x="238396" y="102983"/>
                    <a:pt x="232454" y="138500"/>
                  </a:cubicBezTo>
                  <a:cubicBezTo>
                    <a:pt x="218139" y="217029"/>
                    <a:pt x="155411" y="260918"/>
                    <a:pt x="109496" y="287185"/>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20F1A7A3-C50F-D760-D698-684647B61BAA}"/>
                </a:ext>
              </a:extLst>
            </p:cNvPr>
            <p:cNvSpPr/>
            <p:nvPr/>
          </p:nvSpPr>
          <p:spPr>
            <a:xfrm>
              <a:off x="9434300" y="3153277"/>
              <a:ext cx="472657" cy="244285"/>
            </a:xfrm>
            <a:custGeom>
              <a:avLst/>
              <a:gdLst>
                <a:gd name="connsiteX0" fmla="*/ 14315 w 472657"/>
                <a:gd name="connsiteY0" fmla="*/ 244285 h 244285"/>
                <a:gd name="connsiteX1" fmla="*/ 0 w 472657"/>
                <a:gd name="connsiteY1" fmla="*/ 229971 h 244285"/>
                <a:gd name="connsiteX2" fmla="*/ 14990 w 472657"/>
                <a:gd name="connsiteY2" fmla="*/ 77977 h 244285"/>
                <a:gd name="connsiteX3" fmla="*/ 110669 w 472657"/>
                <a:gd name="connsiteY3" fmla="*/ 1474 h 244285"/>
                <a:gd name="connsiteX4" fmla="*/ 128563 w 472657"/>
                <a:gd name="connsiteY4" fmla="*/ 6876 h 244285"/>
                <a:gd name="connsiteX5" fmla="*/ 236667 w 472657"/>
                <a:gd name="connsiteY5" fmla="*/ 75074 h 244285"/>
                <a:gd name="connsiteX6" fmla="*/ 344770 w 472657"/>
                <a:gd name="connsiteY6" fmla="*/ 6876 h 244285"/>
                <a:gd name="connsiteX7" fmla="*/ 362664 w 472657"/>
                <a:gd name="connsiteY7" fmla="*/ 1137 h 244285"/>
                <a:gd name="connsiteX8" fmla="*/ 458343 w 472657"/>
                <a:gd name="connsiteY8" fmla="*/ 77640 h 244285"/>
                <a:gd name="connsiteX9" fmla="*/ 472658 w 472657"/>
                <a:gd name="connsiteY9" fmla="*/ 229633 h 244285"/>
                <a:gd name="connsiteX10" fmla="*/ 458343 w 472657"/>
                <a:gd name="connsiteY10" fmla="*/ 243948 h 244285"/>
                <a:gd name="connsiteX11" fmla="*/ 14382 w 472657"/>
                <a:gd name="connsiteY11" fmla="*/ 244218 h 24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657" h="244285">
                  <a:moveTo>
                    <a:pt x="14315" y="244285"/>
                  </a:moveTo>
                  <a:cubicBezTo>
                    <a:pt x="6415" y="244285"/>
                    <a:pt x="0" y="237871"/>
                    <a:pt x="0" y="229971"/>
                  </a:cubicBezTo>
                  <a:cubicBezTo>
                    <a:pt x="878" y="152927"/>
                    <a:pt x="5874" y="101273"/>
                    <a:pt x="14990" y="77977"/>
                  </a:cubicBezTo>
                  <a:cubicBezTo>
                    <a:pt x="28427" y="43068"/>
                    <a:pt x="81500" y="14776"/>
                    <a:pt x="110669" y="1474"/>
                  </a:cubicBezTo>
                  <a:cubicBezTo>
                    <a:pt x="117152" y="-1362"/>
                    <a:pt x="124782" y="934"/>
                    <a:pt x="128563" y="6876"/>
                  </a:cubicBezTo>
                  <a:cubicBezTo>
                    <a:pt x="154289" y="49753"/>
                    <a:pt x="193587" y="75074"/>
                    <a:pt x="236667" y="75074"/>
                  </a:cubicBezTo>
                  <a:cubicBezTo>
                    <a:pt x="279746" y="75074"/>
                    <a:pt x="319044" y="49888"/>
                    <a:pt x="344770" y="6876"/>
                  </a:cubicBezTo>
                  <a:cubicBezTo>
                    <a:pt x="348484" y="799"/>
                    <a:pt x="356114" y="-1632"/>
                    <a:pt x="362664" y="1137"/>
                  </a:cubicBezTo>
                  <a:cubicBezTo>
                    <a:pt x="391293" y="14439"/>
                    <a:pt x="444906" y="42731"/>
                    <a:pt x="458343" y="77640"/>
                  </a:cubicBezTo>
                  <a:cubicBezTo>
                    <a:pt x="467526" y="101408"/>
                    <a:pt x="472658" y="152590"/>
                    <a:pt x="472658" y="229633"/>
                  </a:cubicBezTo>
                  <a:cubicBezTo>
                    <a:pt x="472658" y="237533"/>
                    <a:pt x="466243" y="243948"/>
                    <a:pt x="458343" y="243948"/>
                  </a:cubicBezTo>
                  <a:lnTo>
                    <a:pt x="14382" y="244218"/>
                  </a:lnTo>
                  <a:close/>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nvGrpSpPr>
          <p:cNvPr id="29" name="Group 28">
            <a:extLst>
              <a:ext uri="{FF2B5EF4-FFF2-40B4-BE49-F238E27FC236}">
                <a16:creationId xmlns:a16="http://schemas.microsoft.com/office/drawing/2014/main" id="{76186111-A440-BA99-0CB5-E4CB8E4B423B}"/>
              </a:ext>
            </a:extLst>
          </p:cNvPr>
          <p:cNvGrpSpPr/>
          <p:nvPr/>
        </p:nvGrpSpPr>
        <p:grpSpPr>
          <a:xfrm>
            <a:off x="4829962" y="3752659"/>
            <a:ext cx="382377" cy="382387"/>
            <a:chOff x="9051875" y="4498690"/>
            <a:chExt cx="919020" cy="919046"/>
          </a:xfrm>
        </p:grpSpPr>
        <p:sp>
          <p:nvSpPr>
            <p:cNvPr id="30" name="Freeform: Shape 29">
              <a:extLst>
                <a:ext uri="{FF2B5EF4-FFF2-40B4-BE49-F238E27FC236}">
                  <a16:creationId xmlns:a16="http://schemas.microsoft.com/office/drawing/2014/main" id="{B70710F8-EE2D-9150-FF28-27594658655C}"/>
                </a:ext>
              </a:extLst>
            </p:cNvPr>
            <p:cNvSpPr/>
            <p:nvPr/>
          </p:nvSpPr>
          <p:spPr>
            <a:xfrm>
              <a:off x="9292167" y="4806242"/>
              <a:ext cx="432149" cy="301847"/>
            </a:xfrm>
            <a:custGeom>
              <a:avLst/>
              <a:gdLst>
                <a:gd name="connsiteX0" fmla="*/ 0 w 432149"/>
                <a:gd name="connsiteY0" fmla="*/ 171355 h 301847"/>
                <a:gd name="connsiteX1" fmla="*/ 130397 w 432149"/>
                <a:gd name="connsiteY1" fmla="*/ 301847 h 301847"/>
                <a:gd name="connsiteX2" fmla="*/ 432149 w 432149"/>
                <a:gd name="connsiteY2" fmla="*/ 0 h 301847"/>
              </a:gdLst>
              <a:ahLst/>
              <a:cxnLst>
                <a:cxn ang="0">
                  <a:pos x="connsiteX0" y="connsiteY0"/>
                </a:cxn>
                <a:cxn ang="0">
                  <a:pos x="connsiteX1" y="connsiteY1"/>
                </a:cxn>
                <a:cxn ang="0">
                  <a:pos x="connsiteX2" y="connsiteY2"/>
                </a:cxn>
              </a:cxnLst>
              <a:rect l="l" t="t" r="r" b="b"/>
              <a:pathLst>
                <a:path w="432149" h="301847">
                  <a:moveTo>
                    <a:pt x="0" y="171355"/>
                  </a:moveTo>
                  <a:lnTo>
                    <a:pt x="130397" y="301847"/>
                  </a:lnTo>
                  <a:lnTo>
                    <a:pt x="432149" y="0"/>
                  </a:ln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6E5D818B-B358-641B-AE7C-D7BA739149C6}"/>
                </a:ext>
              </a:extLst>
            </p:cNvPr>
            <p:cNvSpPr/>
            <p:nvPr/>
          </p:nvSpPr>
          <p:spPr>
            <a:xfrm>
              <a:off x="9051875" y="4498690"/>
              <a:ext cx="741878" cy="741891"/>
            </a:xfrm>
            <a:custGeom>
              <a:avLst/>
              <a:gdLst>
                <a:gd name="connsiteX0" fmla="*/ 741878 w 741878"/>
                <a:gd name="connsiteY0" fmla="*/ 96668 h 741891"/>
                <a:gd name="connsiteX1" fmla="*/ 96655 w 741878"/>
                <a:gd name="connsiteY1" fmla="*/ 177726 h 741891"/>
                <a:gd name="connsiteX2" fmla="*/ 96655 w 741878"/>
                <a:gd name="connsiteY2" fmla="*/ 741891 h 741891"/>
              </a:gdLst>
              <a:ahLst/>
              <a:cxnLst>
                <a:cxn ang="0">
                  <a:pos x="connsiteX0" y="connsiteY0"/>
                </a:cxn>
                <a:cxn ang="0">
                  <a:pos x="connsiteX1" y="connsiteY1"/>
                </a:cxn>
                <a:cxn ang="0">
                  <a:pos x="connsiteX2" y="connsiteY2"/>
                </a:cxn>
              </a:cxnLst>
              <a:rect l="l" t="t" r="r" b="b"/>
              <a:pathLst>
                <a:path w="741878" h="741891">
                  <a:moveTo>
                    <a:pt x="741878" y="96668"/>
                  </a:moveTo>
                  <a:cubicBezTo>
                    <a:pt x="541282" y="-59066"/>
                    <a:pt x="252389" y="-22776"/>
                    <a:pt x="96655" y="177726"/>
                  </a:cubicBezTo>
                  <a:cubicBezTo>
                    <a:pt x="-32218" y="343651"/>
                    <a:pt x="-32218" y="575871"/>
                    <a:pt x="96655" y="741891"/>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32" name="Freeform: Shape 31">
              <a:extLst>
                <a:ext uri="{FF2B5EF4-FFF2-40B4-BE49-F238E27FC236}">
                  <a16:creationId xmlns:a16="http://schemas.microsoft.com/office/drawing/2014/main" id="{0AB7DD96-2ADB-8340-9D49-56B6C34619BE}"/>
                </a:ext>
              </a:extLst>
            </p:cNvPr>
            <p:cNvSpPr/>
            <p:nvPr/>
          </p:nvSpPr>
          <p:spPr>
            <a:xfrm>
              <a:off x="9229017" y="4675845"/>
              <a:ext cx="741878" cy="741891"/>
            </a:xfrm>
            <a:custGeom>
              <a:avLst/>
              <a:gdLst>
                <a:gd name="connsiteX0" fmla="*/ 0 w 741878"/>
                <a:gd name="connsiteY0" fmla="*/ 645223 h 741891"/>
                <a:gd name="connsiteX1" fmla="*/ 645223 w 741878"/>
                <a:gd name="connsiteY1" fmla="*/ 564166 h 741891"/>
                <a:gd name="connsiteX2" fmla="*/ 645223 w 741878"/>
                <a:gd name="connsiteY2" fmla="*/ 0 h 741891"/>
              </a:gdLst>
              <a:ahLst/>
              <a:cxnLst>
                <a:cxn ang="0">
                  <a:pos x="connsiteX0" y="connsiteY0"/>
                </a:cxn>
                <a:cxn ang="0">
                  <a:pos x="connsiteX1" y="connsiteY1"/>
                </a:cxn>
                <a:cxn ang="0">
                  <a:pos x="connsiteX2" y="connsiteY2"/>
                </a:cxn>
              </a:cxnLst>
              <a:rect l="l" t="t" r="r" b="b"/>
              <a:pathLst>
                <a:path w="741878" h="741891">
                  <a:moveTo>
                    <a:pt x="0" y="645223"/>
                  </a:moveTo>
                  <a:cubicBezTo>
                    <a:pt x="200597" y="800957"/>
                    <a:pt x="489395" y="764667"/>
                    <a:pt x="645223" y="564166"/>
                  </a:cubicBezTo>
                  <a:cubicBezTo>
                    <a:pt x="774097" y="398240"/>
                    <a:pt x="774097" y="166021"/>
                    <a:pt x="645223" y="0"/>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nvGrpSpPr>
          <p:cNvPr id="43" name="Graphic 402">
            <a:extLst>
              <a:ext uri="{FF2B5EF4-FFF2-40B4-BE49-F238E27FC236}">
                <a16:creationId xmlns:a16="http://schemas.microsoft.com/office/drawing/2014/main" id="{9905A3EA-3732-5974-EB6A-17EE186FE604}"/>
              </a:ext>
            </a:extLst>
          </p:cNvPr>
          <p:cNvGrpSpPr/>
          <p:nvPr/>
        </p:nvGrpSpPr>
        <p:grpSpPr>
          <a:xfrm>
            <a:off x="10210166" y="760708"/>
            <a:ext cx="447444" cy="402264"/>
            <a:chOff x="8826843" y="1249959"/>
            <a:chExt cx="629720" cy="566135"/>
          </a:xfrm>
          <a:noFill/>
        </p:grpSpPr>
        <p:sp>
          <p:nvSpPr>
            <p:cNvPr id="44" name="Freeform: Shape 43">
              <a:extLst>
                <a:ext uri="{FF2B5EF4-FFF2-40B4-BE49-F238E27FC236}">
                  <a16:creationId xmlns:a16="http://schemas.microsoft.com/office/drawing/2014/main" id="{F6A13400-FEE0-E37E-78CF-E05A76CC5EED}"/>
                </a:ext>
              </a:extLst>
            </p:cNvPr>
            <p:cNvSpPr/>
            <p:nvPr/>
          </p:nvSpPr>
          <p:spPr>
            <a:xfrm>
              <a:off x="8995033" y="1402458"/>
              <a:ext cx="235510" cy="7471"/>
            </a:xfrm>
            <a:custGeom>
              <a:avLst/>
              <a:gdLst>
                <a:gd name="connsiteX0" fmla="*/ 0 w 235510"/>
                <a:gd name="connsiteY0" fmla="*/ 0 h 7471"/>
                <a:gd name="connsiteX1" fmla="*/ 235510 w 235510"/>
                <a:gd name="connsiteY1" fmla="*/ 0 h 7471"/>
              </a:gdLst>
              <a:ahLst/>
              <a:cxnLst>
                <a:cxn ang="0">
                  <a:pos x="connsiteX0" y="connsiteY0"/>
                </a:cxn>
                <a:cxn ang="0">
                  <a:pos x="connsiteX1" y="connsiteY1"/>
                </a:cxn>
              </a:cxnLst>
              <a:rect l="l" t="t" r="r" b="b"/>
              <a:pathLst>
                <a:path w="235510" h="7471">
                  <a:moveTo>
                    <a:pt x="0" y="0"/>
                  </a:moveTo>
                  <a:lnTo>
                    <a:pt x="235510"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45" name="Freeform: Shape 44">
              <a:extLst>
                <a:ext uri="{FF2B5EF4-FFF2-40B4-BE49-F238E27FC236}">
                  <a16:creationId xmlns:a16="http://schemas.microsoft.com/office/drawing/2014/main" id="{7A227E80-4920-A067-7016-BEEB5B649B55}"/>
                </a:ext>
              </a:extLst>
            </p:cNvPr>
            <p:cNvSpPr/>
            <p:nvPr/>
          </p:nvSpPr>
          <p:spPr>
            <a:xfrm>
              <a:off x="8995033" y="1473515"/>
              <a:ext cx="293341" cy="7471"/>
            </a:xfrm>
            <a:custGeom>
              <a:avLst/>
              <a:gdLst>
                <a:gd name="connsiteX0" fmla="*/ 0 w 293341"/>
                <a:gd name="connsiteY0" fmla="*/ 0 h 7471"/>
                <a:gd name="connsiteX1" fmla="*/ 293342 w 293341"/>
                <a:gd name="connsiteY1" fmla="*/ 0 h 7471"/>
              </a:gdLst>
              <a:ahLst/>
              <a:cxnLst>
                <a:cxn ang="0">
                  <a:pos x="connsiteX0" y="connsiteY0"/>
                </a:cxn>
                <a:cxn ang="0">
                  <a:pos x="connsiteX1" y="connsiteY1"/>
                </a:cxn>
              </a:cxnLst>
              <a:rect l="l" t="t" r="r" b="b"/>
              <a:pathLst>
                <a:path w="293341" h="7471">
                  <a:moveTo>
                    <a:pt x="0" y="0"/>
                  </a:moveTo>
                  <a:lnTo>
                    <a:pt x="293342"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46" name="Freeform: Shape 45">
              <a:extLst>
                <a:ext uri="{FF2B5EF4-FFF2-40B4-BE49-F238E27FC236}">
                  <a16:creationId xmlns:a16="http://schemas.microsoft.com/office/drawing/2014/main" id="{05828C2C-0F81-1D27-EC96-10F09F45E15A}"/>
                </a:ext>
              </a:extLst>
            </p:cNvPr>
            <p:cNvSpPr/>
            <p:nvPr/>
          </p:nvSpPr>
          <p:spPr>
            <a:xfrm>
              <a:off x="8995033" y="1545393"/>
              <a:ext cx="159298" cy="7471"/>
            </a:xfrm>
            <a:custGeom>
              <a:avLst/>
              <a:gdLst>
                <a:gd name="connsiteX0" fmla="*/ 0 w 159298"/>
                <a:gd name="connsiteY0" fmla="*/ 0 h 7471"/>
                <a:gd name="connsiteX1" fmla="*/ 159298 w 159298"/>
                <a:gd name="connsiteY1" fmla="*/ 0 h 7471"/>
              </a:gdLst>
              <a:ahLst/>
              <a:cxnLst>
                <a:cxn ang="0">
                  <a:pos x="connsiteX0" y="connsiteY0"/>
                </a:cxn>
                <a:cxn ang="0">
                  <a:pos x="connsiteX1" y="connsiteY1"/>
                </a:cxn>
              </a:cxnLst>
              <a:rect l="l" t="t" r="r" b="b"/>
              <a:pathLst>
                <a:path w="159298" h="7471">
                  <a:moveTo>
                    <a:pt x="0" y="0"/>
                  </a:moveTo>
                  <a:lnTo>
                    <a:pt x="159298"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47" name="Freeform: Shape 46">
              <a:extLst>
                <a:ext uri="{FF2B5EF4-FFF2-40B4-BE49-F238E27FC236}">
                  <a16:creationId xmlns:a16="http://schemas.microsoft.com/office/drawing/2014/main" id="{7D8830EC-DA51-0D93-B681-87F7A6732D2D}"/>
                </a:ext>
              </a:extLst>
            </p:cNvPr>
            <p:cNvSpPr/>
            <p:nvPr/>
          </p:nvSpPr>
          <p:spPr>
            <a:xfrm>
              <a:off x="8826843" y="1249959"/>
              <a:ext cx="629720" cy="566135"/>
            </a:xfrm>
            <a:custGeom>
              <a:avLst/>
              <a:gdLst>
                <a:gd name="connsiteX0" fmla="*/ 319717 w 629720"/>
                <a:gd name="connsiteY0" fmla="*/ 434334 h 566135"/>
                <a:gd name="connsiteX1" fmla="*/ 165948 w 629720"/>
                <a:gd name="connsiteY1" fmla="*/ 566136 h 566135"/>
                <a:gd name="connsiteX2" fmla="*/ 165948 w 629720"/>
                <a:gd name="connsiteY2" fmla="*/ 434334 h 566135"/>
                <a:gd name="connsiteX3" fmla="*/ 49388 w 629720"/>
                <a:gd name="connsiteY3" fmla="*/ 434334 h 566135"/>
                <a:gd name="connsiteX4" fmla="*/ 0 w 629720"/>
                <a:gd name="connsiteY4" fmla="*/ 384796 h 566135"/>
                <a:gd name="connsiteX5" fmla="*/ 0 w 629720"/>
                <a:gd name="connsiteY5" fmla="*/ 49538 h 566135"/>
                <a:gd name="connsiteX6" fmla="*/ 49388 w 629720"/>
                <a:gd name="connsiteY6" fmla="*/ 0 h 566135"/>
                <a:gd name="connsiteX7" fmla="*/ 580332 w 629720"/>
                <a:gd name="connsiteY7" fmla="*/ 0 h 566135"/>
                <a:gd name="connsiteX8" fmla="*/ 629721 w 629720"/>
                <a:gd name="connsiteY8" fmla="*/ 49538 h 566135"/>
                <a:gd name="connsiteX9" fmla="*/ 629721 w 629720"/>
                <a:gd name="connsiteY9" fmla="*/ 385095 h 566135"/>
                <a:gd name="connsiteX10" fmla="*/ 580332 w 629720"/>
                <a:gd name="connsiteY10" fmla="*/ 434334 h 56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9720" h="566135">
                  <a:moveTo>
                    <a:pt x="319717" y="434334"/>
                  </a:moveTo>
                  <a:lnTo>
                    <a:pt x="165948" y="566136"/>
                  </a:lnTo>
                  <a:lnTo>
                    <a:pt x="165948" y="434334"/>
                  </a:lnTo>
                  <a:lnTo>
                    <a:pt x="49388" y="434334"/>
                  </a:lnTo>
                  <a:cubicBezTo>
                    <a:pt x="22116" y="434259"/>
                    <a:pt x="0" y="412068"/>
                    <a:pt x="0" y="384796"/>
                  </a:cubicBezTo>
                  <a:lnTo>
                    <a:pt x="0" y="49538"/>
                  </a:lnTo>
                  <a:cubicBezTo>
                    <a:pt x="0" y="22266"/>
                    <a:pt x="22116" y="75"/>
                    <a:pt x="49388" y="0"/>
                  </a:cubicBezTo>
                  <a:lnTo>
                    <a:pt x="580332" y="0"/>
                  </a:lnTo>
                  <a:cubicBezTo>
                    <a:pt x="607604" y="75"/>
                    <a:pt x="629721" y="22266"/>
                    <a:pt x="629721" y="49538"/>
                  </a:cubicBezTo>
                  <a:lnTo>
                    <a:pt x="629721" y="385095"/>
                  </a:lnTo>
                  <a:cubicBezTo>
                    <a:pt x="629571" y="412292"/>
                    <a:pt x="607529" y="434259"/>
                    <a:pt x="580332" y="434334"/>
                  </a:cubicBez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48" name="Freeform: Shape 47">
              <a:extLst>
                <a:ext uri="{FF2B5EF4-FFF2-40B4-BE49-F238E27FC236}">
                  <a16:creationId xmlns:a16="http://schemas.microsoft.com/office/drawing/2014/main" id="{98E6A2F6-66CB-A916-8CE0-17C8F4B83AFA}"/>
                </a:ext>
              </a:extLst>
            </p:cNvPr>
            <p:cNvSpPr/>
            <p:nvPr/>
          </p:nvSpPr>
          <p:spPr>
            <a:xfrm>
              <a:off x="9146560" y="1684592"/>
              <a:ext cx="167815" cy="7471"/>
            </a:xfrm>
            <a:custGeom>
              <a:avLst/>
              <a:gdLst>
                <a:gd name="connsiteX0" fmla="*/ 167816 w 167815"/>
                <a:gd name="connsiteY0" fmla="*/ 0 h 7471"/>
                <a:gd name="connsiteX1" fmla="*/ 0 w 167815"/>
                <a:gd name="connsiteY1" fmla="*/ 0 h 7471"/>
              </a:gdLst>
              <a:ahLst/>
              <a:cxnLst>
                <a:cxn ang="0">
                  <a:pos x="connsiteX0" y="connsiteY0"/>
                </a:cxn>
                <a:cxn ang="0">
                  <a:pos x="connsiteX1" y="connsiteY1"/>
                </a:cxn>
              </a:cxnLst>
              <a:rect l="l" t="t" r="r" b="b"/>
              <a:pathLst>
                <a:path w="167815" h="7471">
                  <a:moveTo>
                    <a:pt x="167816" y="0"/>
                  </a:moveTo>
                  <a:lnTo>
                    <a:pt x="0"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nvGrpSpPr>
          <p:cNvPr id="15" name="Group 32">
            <a:extLst>
              <a:ext uri="{FF2B5EF4-FFF2-40B4-BE49-F238E27FC236}">
                <a16:creationId xmlns:a16="http://schemas.microsoft.com/office/drawing/2014/main" id="{4C376340-CB90-94F4-9227-12807A0A4A33}"/>
              </a:ext>
            </a:extLst>
          </p:cNvPr>
          <p:cNvGrpSpPr/>
          <p:nvPr/>
        </p:nvGrpSpPr>
        <p:grpSpPr>
          <a:xfrm>
            <a:off x="7413229" y="3769071"/>
            <a:ext cx="468251" cy="441892"/>
            <a:chOff x="9806195" y="-652410"/>
            <a:chExt cx="819339" cy="773216"/>
          </a:xfrm>
        </p:grpSpPr>
        <p:sp>
          <p:nvSpPr>
            <p:cNvPr id="16" name="Freeform: Shape 33">
              <a:extLst>
                <a:ext uri="{FF2B5EF4-FFF2-40B4-BE49-F238E27FC236}">
                  <a16:creationId xmlns:a16="http://schemas.microsoft.com/office/drawing/2014/main" id="{E0441FB3-C1FA-D815-4BE3-D1E83269875D}"/>
                </a:ext>
              </a:extLst>
            </p:cNvPr>
            <p:cNvSpPr/>
            <p:nvPr/>
          </p:nvSpPr>
          <p:spPr>
            <a:xfrm>
              <a:off x="10235201" y="-208354"/>
              <a:ext cx="190118" cy="77464"/>
            </a:xfrm>
            <a:custGeom>
              <a:avLst/>
              <a:gdLst>
                <a:gd name="connsiteX0" fmla="*/ 0 w 190118"/>
                <a:gd name="connsiteY0" fmla="*/ 18098 h 77464"/>
                <a:gd name="connsiteX1" fmla="*/ 133541 w 190118"/>
                <a:gd name="connsiteY1" fmla="*/ 68485 h 77464"/>
                <a:gd name="connsiteX2" fmla="*/ 190119 w 190118"/>
                <a:gd name="connsiteY2" fmla="*/ 0 h 77464"/>
              </a:gdLst>
              <a:ahLst/>
              <a:cxnLst>
                <a:cxn ang="0">
                  <a:pos x="connsiteX0" y="connsiteY0"/>
                </a:cxn>
                <a:cxn ang="0">
                  <a:pos x="connsiteX1" y="connsiteY1"/>
                </a:cxn>
                <a:cxn ang="0">
                  <a:pos x="connsiteX2" y="connsiteY2"/>
                </a:cxn>
              </a:cxnLst>
              <a:rect l="l" t="t" r="r" b="b"/>
              <a:pathLst>
                <a:path w="190118" h="77464">
                  <a:moveTo>
                    <a:pt x="0" y="18098"/>
                  </a:moveTo>
                  <a:cubicBezTo>
                    <a:pt x="22955" y="68866"/>
                    <a:pt x="82772" y="91440"/>
                    <a:pt x="133541" y="68485"/>
                  </a:cubicBezTo>
                  <a:cubicBezTo>
                    <a:pt x="161925" y="55626"/>
                    <a:pt x="182880" y="30385"/>
                    <a:pt x="190119" y="0"/>
                  </a:cubicBez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57" name="Freeform: Shape 34">
              <a:extLst>
                <a:ext uri="{FF2B5EF4-FFF2-40B4-BE49-F238E27FC236}">
                  <a16:creationId xmlns:a16="http://schemas.microsoft.com/office/drawing/2014/main" id="{F6D2474A-A019-21AE-12E5-95F6355102A9}"/>
                </a:ext>
              </a:extLst>
            </p:cNvPr>
            <p:cNvSpPr/>
            <p:nvPr/>
          </p:nvSpPr>
          <p:spPr>
            <a:xfrm>
              <a:off x="10542860" y="-36997"/>
              <a:ext cx="82674" cy="157803"/>
            </a:xfrm>
            <a:custGeom>
              <a:avLst/>
              <a:gdLst>
                <a:gd name="connsiteX0" fmla="*/ 82675 w 82674"/>
                <a:gd name="connsiteY0" fmla="*/ 93 h 157803"/>
                <a:gd name="connsiteX1" fmla="*/ 93 w 82674"/>
                <a:gd name="connsiteY1" fmla="*/ 75150 h 157803"/>
                <a:gd name="connsiteX2" fmla="*/ 75150 w 82674"/>
                <a:gd name="connsiteY2" fmla="*/ 157732 h 157803"/>
                <a:gd name="connsiteX3" fmla="*/ 82675 w 82674"/>
                <a:gd name="connsiteY3" fmla="*/ 157732 h 157803"/>
                <a:gd name="connsiteX4" fmla="*/ 82675 w 82674"/>
                <a:gd name="connsiteY4" fmla="*/ 93 h 157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4" h="157803">
                  <a:moveTo>
                    <a:pt x="82675" y="93"/>
                  </a:moveTo>
                  <a:cubicBezTo>
                    <a:pt x="39145" y="-2003"/>
                    <a:pt x="2188" y="31621"/>
                    <a:pt x="93" y="75150"/>
                  </a:cubicBezTo>
                  <a:cubicBezTo>
                    <a:pt x="-2003" y="118679"/>
                    <a:pt x="31621" y="155636"/>
                    <a:pt x="75150" y="157732"/>
                  </a:cubicBezTo>
                  <a:cubicBezTo>
                    <a:pt x="77626" y="157827"/>
                    <a:pt x="80198" y="157827"/>
                    <a:pt x="82675" y="157732"/>
                  </a:cubicBezTo>
                  <a:lnTo>
                    <a:pt x="82675" y="93"/>
                  </a:lnTo>
                  <a:close/>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58" name="Freeform: Shape 35">
              <a:extLst>
                <a:ext uri="{FF2B5EF4-FFF2-40B4-BE49-F238E27FC236}">
                  <a16:creationId xmlns:a16="http://schemas.microsoft.com/office/drawing/2014/main" id="{ADC2DB87-D38D-46AB-5729-2E68AA3238B8}"/>
                </a:ext>
              </a:extLst>
            </p:cNvPr>
            <p:cNvSpPr/>
            <p:nvPr/>
          </p:nvSpPr>
          <p:spPr>
            <a:xfrm>
              <a:off x="10327212" y="-130630"/>
              <a:ext cx="9525" cy="128015"/>
            </a:xfrm>
            <a:custGeom>
              <a:avLst/>
              <a:gdLst>
                <a:gd name="connsiteX0" fmla="*/ 0 w 9525"/>
                <a:gd name="connsiteY0" fmla="*/ 0 h 128015"/>
                <a:gd name="connsiteX1" fmla="*/ 0 w 9525"/>
                <a:gd name="connsiteY1" fmla="*/ 128016 h 128015"/>
              </a:gdLst>
              <a:ahLst/>
              <a:cxnLst>
                <a:cxn ang="0">
                  <a:pos x="connsiteX0" y="connsiteY0"/>
                </a:cxn>
                <a:cxn ang="0">
                  <a:pos x="connsiteX1" y="connsiteY1"/>
                </a:cxn>
              </a:cxnLst>
              <a:rect l="l" t="t" r="r" b="b"/>
              <a:pathLst>
                <a:path w="9525" h="128015">
                  <a:moveTo>
                    <a:pt x="0" y="0"/>
                  </a:moveTo>
                  <a:lnTo>
                    <a:pt x="0" y="128016"/>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59" name="Freeform: Shape 36">
              <a:extLst>
                <a:ext uri="{FF2B5EF4-FFF2-40B4-BE49-F238E27FC236}">
                  <a16:creationId xmlns:a16="http://schemas.microsoft.com/office/drawing/2014/main" id="{D8D67147-499C-4162-8D0B-F40799DF65BC}"/>
                </a:ext>
              </a:extLst>
            </p:cNvPr>
            <p:cNvSpPr/>
            <p:nvPr/>
          </p:nvSpPr>
          <p:spPr>
            <a:xfrm>
              <a:off x="10282635" y="-2614"/>
              <a:ext cx="89154" cy="89154"/>
            </a:xfrm>
            <a:custGeom>
              <a:avLst/>
              <a:gdLst>
                <a:gd name="connsiteX0" fmla="*/ 89154 w 89154"/>
                <a:gd name="connsiteY0" fmla="*/ 44577 h 89154"/>
                <a:gd name="connsiteX1" fmla="*/ 44577 w 89154"/>
                <a:gd name="connsiteY1" fmla="*/ 89154 h 89154"/>
                <a:gd name="connsiteX2" fmla="*/ 0 w 89154"/>
                <a:gd name="connsiteY2" fmla="*/ 44577 h 89154"/>
                <a:gd name="connsiteX3" fmla="*/ 44577 w 89154"/>
                <a:gd name="connsiteY3" fmla="*/ 0 h 89154"/>
                <a:gd name="connsiteX4" fmla="*/ 89154 w 89154"/>
                <a:gd name="connsiteY4" fmla="*/ 44577 h 89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4" h="89154">
                  <a:moveTo>
                    <a:pt x="89154" y="44577"/>
                  </a:moveTo>
                  <a:cubicBezTo>
                    <a:pt x="89154" y="69196"/>
                    <a:pt x="69196" y="89154"/>
                    <a:pt x="44577" y="89154"/>
                  </a:cubicBezTo>
                  <a:cubicBezTo>
                    <a:pt x="19958" y="89154"/>
                    <a:pt x="0" y="69196"/>
                    <a:pt x="0" y="44577"/>
                  </a:cubicBezTo>
                  <a:cubicBezTo>
                    <a:pt x="0" y="19958"/>
                    <a:pt x="19958" y="0"/>
                    <a:pt x="44577" y="0"/>
                  </a:cubicBezTo>
                  <a:cubicBezTo>
                    <a:pt x="69196" y="0"/>
                    <a:pt x="89154" y="19958"/>
                    <a:pt x="89154" y="44577"/>
                  </a:cubicBezTo>
                  <a:close/>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0" name="Freeform: Shape 37">
              <a:extLst>
                <a:ext uri="{FF2B5EF4-FFF2-40B4-BE49-F238E27FC236}">
                  <a16:creationId xmlns:a16="http://schemas.microsoft.com/office/drawing/2014/main" id="{85326309-A7C1-B76E-FCB1-5C66814EA03A}"/>
                </a:ext>
              </a:extLst>
            </p:cNvPr>
            <p:cNvSpPr/>
            <p:nvPr/>
          </p:nvSpPr>
          <p:spPr>
            <a:xfrm>
              <a:off x="10371789" y="41962"/>
              <a:ext cx="120872" cy="9525"/>
            </a:xfrm>
            <a:custGeom>
              <a:avLst/>
              <a:gdLst>
                <a:gd name="connsiteX0" fmla="*/ 0 w 120872"/>
                <a:gd name="connsiteY0" fmla="*/ 0 h 9525"/>
                <a:gd name="connsiteX1" fmla="*/ 120872 w 120872"/>
                <a:gd name="connsiteY1" fmla="*/ 0 h 9525"/>
              </a:gdLst>
              <a:ahLst/>
              <a:cxnLst>
                <a:cxn ang="0">
                  <a:pos x="connsiteX0" y="connsiteY0"/>
                </a:cxn>
                <a:cxn ang="0">
                  <a:pos x="connsiteX1" y="connsiteY1"/>
                </a:cxn>
              </a:cxnLst>
              <a:rect l="l" t="t" r="r" b="b"/>
              <a:pathLst>
                <a:path w="120872" h="9525">
                  <a:moveTo>
                    <a:pt x="0" y="0"/>
                  </a:moveTo>
                  <a:lnTo>
                    <a:pt x="120872"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1" name="Freeform: Shape 38">
              <a:extLst>
                <a:ext uri="{FF2B5EF4-FFF2-40B4-BE49-F238E27FC236}">
                  <a16:creationId xmlns:a16="http://schemas.microsoft.com/office/drawing/2014/main" id="{FBCB43F0-E95D-496C-A12B-59D685267C16}"/>
                </a:ext>
              </a:extLst>
            </p:cNvPr>
            <p:cNvSpPr/>
            <p:nvPr/>
          </p:nvSpPr>
          <p:spPr>
            <a:xfrm>
              <a:off x="10019745" y="-407236"/>
              <a:ext cx="586073" cy="288131"/>
            </a:xfrm>
            <a:custGeom>
              <a:avLst/>
              <a:gdLst>
                <a:gd name="connsiteX0" fmla="*/ 557403 w 586073"/>
                <a:gd name="connsiteY0" fmla="*/ 0 h 288131"/>
                <a:gd name="connsiteX1" fmla="*/ 586073 w 586073"/>
                <a:gd name="connsiteY1" fmla="*/ 75438 h 288131"/>
                <a:gd name="connsiteX2" fmla="*/ 28956 w 586073"/>
                <a:gd name="connsiteY2" fmla="*/ 288131 h 288131"/>
                <a:gd name="connsiteX3" fmla="*/ 0 w 586073"/>
                <a:gd name="connsiteY3" fmla="*/ 212503 h 288131"/>
              </a:gdLst>
              <a:ahLst/>
              <a:cxnLst>
                <a:cxn ang="0">
                  <a:pos x="connsiteX0" y="connsiteY0"/>
                </a:cxn>
                <a:cxn ang="0">
                  <a:pos x="connsiteX1" y="connsiteY1"/>
                </a:cxn>
                <a:cxn ang="0">
                  <a:pos x="connsiteX2" y="connsiteY2"/>
                </a:cxn>
                <a:cxn ang="0">
                  <a:pos x="connsiteX3" y="connsiteY3"/>
                </a:cxn>
              </a:cxnLst>
              <a:rect l="l" t="t" r="r" b="b"/>
              <a:pathLst>
                <a:path w="586073" h="288131">
                  <a:moveTo>
                    <a:pt x="557403" y="0"/>
                  </a:moveTo>
                  <a:lnTo>
                    <a:pt x="586073" y="75438"/>
                  </a:lnTo>
                  <a:lnTo>
                    <a:pt x="28956" y="288131"/>
                  </a:lnTo>
                  <a:lnTo>
                    <a:pt x="0" y="212503"/>
                  </a:ln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2" name="Freeform: Shape 39">
              <a:extLst>
                <a:ext uri="{FF2B5EF4-FFF2-40B4-BE49-F238E27FC236}">
                  <a16:creationId xmlns:a16="http://schemas.microsoft.com/office/drawing/2014/main" id="{89FBE6BC-3C2C-EFA3-5020-7686EDE45781}"/>
                </a:ext>
              </a:extLst>
            </p:cNvPr>
            <p:cNvSpPr/>
            <p:nvPr/>
          </p:nvSpPr>
          <p:spPr>
            <a:xfrm>
              <a:off x="9830197" y="-342942"/>
              <a:ext cx="160686" cy="161067"/>
            </a:xfrm>
            <a:custGeom>
              <a:avLst/>
              <a:gdLst>
                <a:gd name="connsiteX0" fmla="*/ 160687 w 160686"/>
                <a:gd name="connsiteY0" fmla="*/ 121348 h 161067"/>
                <a:gd name="connsiteX1" fmla="*/ 56864 w 160686"/>
                <a:gd name="connsiteY1" fmla="*/ 161068 h 161067"/>
                <a:gd name="connsiteX2" fmla="*/ 0 w 160686"/>
                <a:gd name="connsiteY2" fmla="*/ 11716 h 161067"/>
                <a:gd name="connsiteX3" fmla="*/ 30670 w 160686"/>
                <a:gd name="connsiteY3" fmla="*/ 0 h 161067"/>
              </a:gdLst>
              <a:ahLst/>
              <a:cxnLst>
                <a:cxn ang="0">
                  <a:pos x="connsiteX0" y="connsiteY0"/>
                </a:cxn>
                <a:cxn ang="0">
                  <a:pos x="connsiteX1" y="connsiteY1"/>
                </a:cxn>
                <a:cxn ang="0">
                  <a:pos x="connsiteX2" y="connsiteY2"/>
                </a:cxn>
                <a:cxn ang="0">
                  <a:pos x="connsiteX3" y="connsiteY3"/>
                </a:cxn>
              </a:cxnLst>
              <a:rect l="l" t="t" r="r" b="b"/>
              <a:pathLst>
                <a:path w="160686" h="161067">
                  <a:moveTo>
                    <a:pt x="160687" y="121348"/>
                  </a:moveTo>
                  <a:lnTo>
                    <a:pt x="56864" y="161068"/>
                  </a:lnTo>
                  <a:lnTo>
                    <a:pt x="0" y="11716"/>
                  </a:lnTo>
                  <a:lnTo>
                    <a:pt x="30670" y="0"/>
                  </a:ln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3" name="Freeform: Shape 40">
              <a:extLst>
                <a:ext uri="{FF2B5EF4-FFF2-40B4-BE49-F238E27FC236}">
                  <a16:creationId xmlns:a16="http://schemas.microsoft.com/office/drawing/2014/main" id="{5F40E025-C6F6-ACF7-E94F-57310BC2C34E}"/>
                </a:ext>
              </a:extLst>
            </p:cNvPr>
            <p:cNvSpPr/>
            <p:nvPr/>
          </p:nvSpPr>
          <p:spPr>
            <a:xfrm>
              <a:off x="9806195" y="-652410"/>
              <a:ext cx="770953" cy="457676"/>
            </a:xfrm>
            <a:custGeom>
              <a:avLst/>
              <a:gdLst>
                <a:gd name="connsiteX0" fmla="*/ 770954 w 770953"/>
                <a:gd name="connsiteY0" fmla="*/ 245174 h 457676"/>
                <a:gd name="connsiteX1" fmla="*/ 677228 w 770953"/>
                <a:gd name="connsiteY1" fmla="*/ 0 h 457676"/>
                <a:gd name="connsiteX2" fmla="*/ 0 w 770953"/>
                <a:gd name="connsiteY2" fmla="*/ 258318 h 457676"/>
                <a:gd name="connsiteX3" fmla="*/ 213551 w 770953"/>
                <a:gd name="connsiteY3" fmla="*/ 457676 h 457676"/>
              </a:gdLst>
              <a:ahLst/>
              <a:cxnLst>
                <a:cxn ang="0">
                  <a:pos x="connsiteX0" y="connsiteY0"/>
                </a:cxn>
                <a:cxn ang="0">
                  <a:pos x="connsiteX1" y="connsiteY1"/>
                </a:cxn>
                <a:cxn ang="0">
                  <a:pos x="connsiteX2" y="connsiteY2"/>
                </a:cxn>
                <a:cxn ang="0">
                  <a:pos x="connsiteX3" y="connsiteY3"/>
                </a:cxn>
              </a:cxnLst>
              <a:rect l="l" t="t" r="r" b="b"/>
              <a:pathLst>
                <a:path w="770953" h="457676">
                  <a:moveTo>
                    <a:pt x="770954" y="245174"/>
                  </a:moveTo>
                  <a:lnTo>
                    <a:pt x="677228" y="0"/>
                  </a:lnTo>
                  <a:lnTo>
                    <a:pt x="0" y="258318"/>
                  </a:lnTo>
                  <a:lnTo>
                    <a:pt x="213551" y="457676"/>
                  </a:ln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4" name="Freeform: Shape 41">
              <a:extLst>
                <a:ext uri="{FF2B5EF4-FFF2-40B4-BE49-F238E27FC236}">
                  <a16:creationId xmlns:a16="http://schemas.microsoft.com/office/drawing/2014/main" id="{7551B307-673E-74D5-1AE0-A8B47F9CD93A}"/>
                </a:ext>
              </a:extLst>
            </p:cNvPr>
            <p:cNvSpPr/>
            <p:nvPr/>
          </p:nvSpPr>
          <p:spPr>
            <a:xfrm>
              <a:off x="10019745" y="-381042"/>
              <a:ext cx="488442" cy="186309"/>
            </a:xfrm>
            <a:custGeom>
              <a:avLst/>
              <a:gdLst>
                <a:gd name="connsiteX0" fmla="*/ 0 w 488442"/>
                <a:gd name="connsiteY0" fmla="*/ 186309 h 186309"/>
                <a:gd name="connsiteX1" fmla="*/ 488442 w 488442"/>
                <a:gd name="connsiteY1" fmla="*/ 0 h 186309"/>
              </a:gdLst>
              <a:ahLst/>
              <a:cxnLst>
                <a:cxn ang="0">
                  <a:pos x="connsiteX0" y="connsiteY0"/>
                </a:cxn>
                <a:cxn ang="0">
                  <a:pos x="connsiteX1" y="connsiteY1"/>
                </a:cxn>
              </a:cxnLst>
              <a:rect l="l" t="t" r="r" b="b"/>
              <a:pathLst>
                <a:path w="488442" h="186309">
                  <a:moveTo>
                    <a:pt x="0" y="186309"/>
                  </a:moveTo>
                  <a:lnTo>
                    <a:pt x="488442"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nvGrpSpPr>
          <p:cNvPr id="75" name="Graphic 278">
            <a:extLst>
              <a:ext uri="{FF2B5EF4-FFF2-40B4-BE49-F238E27FC236}">
                <a16:creationId xmlns:a16="http://schemas.microsoft.com/office/drawing/2014/main" id="{496EFB18-3022-5991-693B-D9586DF587E0}"/>
              </a:ext>
            </a:extLst>
          </p:cNvPr>
          <p:cNvGrpSpPr/>
          <p:nvPr/>
        </p:nvGrpSpPr>
        <p:grpSpPr>
          <a:xfrm>
            <a:off x="10167788" y="3788330"/>
            <a:ext cx="436955" cy="460306"/>
            <a:chOff x="3881963" y="2945225"/>
            <a:chExt cx="880491" cy="927544"/>
          </a:xfrm>
          <a:noFill/>
        </p:grpSpPr>
        <p:sp>
          <p:nvSpPr>
            <p:cNvPr id="76" name="Freeform: Shape 49">
              <a:extLst>
                <a:ext uri="{FF2B5EF4-FFF2-40B4-BE49-F238E27FC236}">
                  <a16:creationId xmlns:a16="http://schemas.microsoft.com/office/drawing/2014/main" id="{A5C0912F-3EAD-FE75-0231-CA97153C8943}"/>
                </a:ext>
              </a:extLst>
            </p:cNvPr>
            <p:cNvSpPr/>
            <p:nvPr/>
          </p:nvSpPr>
          <p:spPr>
            <a:xfrm>
              <a:off x="4251914" y="3264598"/>
              <a:ext cx="312324" cy="9525"/>
            </a:xfrm>
            <a:custGeom>
              <a:avLst/>
              <a:gdLst>
                <a:gd name="connsiteX0" fmla="*/ 0 w 312324"/>
                <a:gd name="connsiteY0" fmla="*/ 0 h 9525"/>
                <a:gd name="connsiteX1" fmla="*/ 312325 w 312324"/>
                <a:gd name="connsiteY1" fmla="*/ 0 h 9525"/>
              </a:gdLst>
              <a:ahLst/>
              <a:cxnLst>
                <a:cxn ang="0">
                  <a:pos x="connsiteX0" y="connsiteY0"/>
                </a:cxn>
                <a:cxn ang="0">
                  <a:pos x="connsiteX1" y="connsiteY1"/>
                </a:cxn>
              </a:cxnLst>
              <a:rect l="l" t="t" r="r" b="b"/>
              <a:pathLst>
                <a:path w="312324" h="9525">
                  <a:moveTo>
                    <a:pt x="0" y="0"/>
                  </a:moveTo>
                  <a:lnTo>
                    <a:pt x="312325" y="0"/>
                  </a:lnTo>
                </a:path>
              </a:pathLst>
            </a:custGeom>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77" name="Freeform: Shape 50">
              <a:extLst>
                <a:ext uri="{FF2B5EF4-FFF2-40B4-BE49-F238E27FC236}">
                  <a16:creationId xmlns:a16="http://schemas.microsoft.com/office/drawing/2014/main" id="{1A34A224-3DB4-256B-F13E-9E1466C042C3}"/>
                </a:ext>
              </a:extLst>
            </p:cNvPr>
            <p:cNvSpPr/>
            <p:nvPr/>
          </p:nvSpPr>
          <p:spPr>
            <a:xfrm>
              <a:off x="4251914" y="3477577"/>
              <a:ext cx="312324" cy="9525"/>
            </a:xfrm>
            <a:custGeom>
              <a:avLst/>
              <a:gdLst>
                <a:gd name="connsiteX0" fmla="*/ 0 w 312324"/>
                <a:gd name="connsiteY0" fmla="*/ 0 h 9525"/>
                <a:gd name="connsiteX1" fmla="*/ 312325 w 312324"/>
                <a:gd name="connsiteY1" fmla="*/ 0 h 9525"/>
              </a:gdLst>
              <a:ahLst/>
              <a:cxnLst>
                <a:cxn ang="0">
                  <a:pos x="connsiteX0" y="connsiteY0"/>
                </a:cxn>
                <a:cxn ang="0">
                  <a:pos x="connsiteX1" y="connsiteY1"/>
                </a:cxn>
              </a:cxnLst>
              <a:rect l="l" t="t" r="r" b="b"/>
              <a:pathLst>
                <a:path w="312324" h="9525">
                  <a:moveTo>
                    <a:pt x="0" y="0"/>
                  </a:moveTo>
                  <a:lnTo>
                    <a:pt x="312325" y="0"/>
                  </a:lnTo>
                </a:path>
              </a:pathLst>
            </a:custGeom>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78" name="Freeform: Shape 51">
              <a:extLst>
                <a:ext uri="{FF2B5EF4-FFF2-40B4-BE49-F238E27FC236}">
                  <a16:creationId xmlns:a16="http://schemas.microsoft.com/office/drawing/2014/main" id="{C8403D54-F1D9-8ED0-B57A-D36621973AF5}"/>
                </a:ext>
              </a:extLst>
            </p:cNvPr>
            <p:cNvSpPr/>
            <p:nvPr/>
          </p:nvSpPr>
          <p:spPr>
            <a:xfrm>
              <a:off x="4251914" y="3371087"/>
              <a:ext cx="267938" cy="9525"/>
            </a:xfrm>
            <a:custGeom>
              <a:avLst/>
              <a:gdLst>
                <a:gd name="connsiteX0" fmla="*/ 0 w 267938"/>
                <a:gd name="connsiteY0" fmla="*/ 0 h 9525"/>
                <a:gd name="connsiteX1" fmla="*/ 267938 w 267938"/>
                <a:gd name="connsiteY1" fmla="*/ 0 h 9525"/>
              </a:gdLst>
              <a:ahLst/>
              <a:cxnLst>
                <a:cxn ang="0">
                  <a:pos x="connsiteX0" y="connsiteY0"/>
                </a:cxn>
                <a:cxn ang="0">
                  <a:pos x="connsiteX1" y="connsiteY1"/>
                </a:cxn>
              </a:cxnLst>
              <a:rect l="l" t="t" r="r" b="b"/>
              <a:pathLst>
                <a:path w="267938" h="9525">
                  <a:moveTo>
                    <a:pt x="0" y="0"/>
                  </a:moveTo>
                  <a:lnTo>
                    <a:pt x="267938" y="0"/>
                  </a:lnTo>
                </a:path>
              </a:pathLst>
            </a:custGeom>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79" name="Freeform: Shape 52">
              <a:extLst>
                <a:ext uri="{FF2B5EF4-FFF2-40B4-BE49-F238E27FC236}">
                  <a16:creationId xmlns:a16="http://schemas.microsoft.com/office/drawing/2014/main" id="{1FB44923-1A84-8991-4419-D634B3109924}"/>
                </a:ext>
              </a:extLst>
            </p:cNvPr>
            <p:cNvSpPr/>
            <p:nvPr/>
          </p:nvSpPr>
          <p:spPr>
            <a:xfrm>
              <a:off x="3970450" y="3647217"/>
              <a:ext cx="164496" cy="109537"/>
            </a:xfrm>
            <a:custGeom>
              <a:avLst/>
              <a:gdLst>
                <a:gd name="connsiteX0" fmla="*/ 0 w 164496"/>
                <a:gd name="connsiteY0" fmla="*/ 54578 h 109537"/>
                <a:gd name="connsiteX1" fmla="*/ 54959 w 164496"/>
                <a:gd name="connsiteY1" fmla="*/ 109538 h 109537"/>
                <a:gd name="connsiteX2" fmla="*/ 164497 w 164496"/>
                <a:gd name="connsiteY2" fmla="*/ 0 h 109537"/>
              </a:gdLst>
              <a:ahLst/>
              <a:cxnLst>
                <a:cxn ang="0">
                  <a:pos x="connsiteX0" y="connsiteY0"/>
                </a:cxn>
                <a:cxn ang="0">
                  <a:pos x="connsiteX1" y="connsiteY1"/>
                </a:cxn>
                <a:cxn ang="0">
                  <a:pos x="connsiteX2" y="connsiteY2"/>
                </a:cxn>
              </a:cxnLst>
              <a:rect l="l" t="t" r="r" b="b"/>
              <a:pathLst>
                <a:path w="164496" h="109537">
                  <a:moveTo>
                    <a:pt x="0" y="54578"/>
                  </a:moveTo>
                  <a:lnTo>
                    <a:pt x="54959" y="109538"/>
                  </a:lnTo>
                  <a:lnTo>
                    <a:pt x="164497" y="0"/>
                  </a:ln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80" name="Freeform: Shape 53">
              <a:extLst>
                <a:ext uri="{FF2B5EF4-FFF2-40B4-BE49-F238E27FC236}">
                  <a16:creationId xmlns:a16="http://schemas.microsoft.com/office/drawing/2014/main" id="{035C2F55-18A8-0780-5805-E998D6040069}"/>
                </a:ext>
              </a:extLst>
            </p:cNvPr>
            <p:cNvSpPr/>
            <p:nvPr/>
          </p:nvSpPr>
          <p:spPr>
            <a:xfrm>
              <a:off x="3881963" y="3531203"/>
              <a:ext cx="341566" cy="341566"/>
            </a:xfrm>
            <a:custGeom>
              <a:avLst/>
              <a:gdLst>
                <a:gd name="connsiteX0" fmla="*/ 341567 w 341566"/>
                <a:gd name="connsiteY0" fmla="*/ 170783 h 341566"/>
                <a:gd name="connsiteX1" fmla="*/ 170783 w 341566"/>
                <a:gd name="connsiteY1" fmla="*/ 341566 h 341566"/>
                <a:gd name="connsiteX2" fmla="*/ 0 w 341566"/>
                <a:gd name="connsiteY2" fmla="*/ 170783 h 341566"/>
                <a:gd name="connsiteX3" fmla="*/ 170783 w 341566"/>
                <a:gd name="connsiteY3" fmla="*/ 0 h 341566"/>
                <a:gd name="connsiteX4" fmla="*/ 341567 w 341566"/>
                <a:gd name="connsiteY4" fmla="*/ 170783 h 34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66" h="341566">
                  <a:moveTo>
                    <a:pt x="341567" y="170783"/>
                  </a:moveTo>
                  <a:cubicBezTo>
                    <a:pt x="341567" y="265104"/>
                    <a:pt x="265104" y="341566"/>
                    <a:pt x="170783" y="341566"/>
                  </a:cubicBezTo>
                  <a:cubicBezTo>
                    <a:pt x="76462" y="341566"/>
                    <a:pt x="0" y="265104"/>
                    <a:pt x="0" y="170783"/>
                  </a:cubicBezTo>
                  <a:cubicBezTo>
                    <a:pt x="0" y="76462"/>
                    <a:pt x="76462" y="0"/>
                    <a:pt x="170783" y="0"/>
                  </a:cubicBezTo>
                  <a:cubicBezTo>
                    <a:pt x="265104" y="0"/>
                    <a:pt x="341567" y="76462"/>
                    <a:pt x="341567" y="170783"/>
                  </a:cubicBezTo>
                  <a:close/>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81" name="Freeform: Shape 54">
              <a:extLst>
                <a:ext uri="{FF2B5EF4-FFF2-40B4-BE49-F238E27FC236}">
                  <a16:creationId xmlns:a16="http://schemas.microsoft.com/office/drawing/2014/main" id="{A8EC5721-BECD-77E8-8108-B027773CA414}"/>
                </a:ext>
              </a:extLst>
            </p:cNvPr>
            <p:cNvSpPr/>
            <p:nvPr/>
          </p:nvSpPr>
          <p:spPr>
            <a:xfrm>
              <a:off x="4053127" y="2945225"/>
              <a:ext cx="709326" cy="851630"/>
            </a:xfrm>
            <a:custGeom>
              <a:avLst/>
              <a:gdLst>
                <a:gd name="connsiteX0" fmla="*/ 0 w 709326"/>
                <a:gd name="connsiteY0" fmla="*/ 509969 h 851630"/>
                <a:gd name="connsiteX1" fmla="*/ 762 w 709326"/>
                <a:gd name="connsiteY1" fmla="*/ 0 h 851630"/>
                <a:gd name="connsiteX2" fmla="*/ 475012 w 709326"/>
                <a:gd name="connsiteY2" fmla="*/ 1143 h 851630"/>
                <a:gd name="connsiteX3" fmla="*/ 709327 w 709326"/>
                <a:gd name="connsiteY3" fmla="*/ 235934 h 851630"/>
                <a:gd name="connsiteX4" fmla="*/ 709136 w 709326"/>
                <a:gd name="connsiteY4" fmla="*/ 851630 h 851630"/>
                <a:gd name="connsiteX5" fmla="*/ 225266 w 709326"/>
                <a:gd name="connsiteY5" fmla="*/ 851630 h 85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326" h="851630">
                  <a:moveTo>
                    <a:pt x="0" y="509969"/>
                  </a:moveTo>
                  <a:lnTo>
                    <a:pt x="762" y="0"/>
                  </a:lnTo>
                  <a:lnTo>
                    <a:pt x="475012" y="1143"/>
                  </a:lnTo>
                  <a:lnTo>
                    <a:pt x="709327" y="235934"/>
                  </a:lnTo>
                  <a:lnTo>
                    <a:pt x="709136" y="851630"/>
                  </a:lnTo>
                  <a:lnTo>
                    <a:pt x="225266" y="851630"/>
                  </a:ln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82" name="Freeform: Shape 55">
              <a:extLst>
                <a:ext uri="{FF2B5EF4-FFF2-40B4-BE49-F238E27FC236}">
                  <a16:creationId xmlns:a16="http://schemas.microsoft.com/office/drawing/2014/main" id="{54165113-6F39-41A2-F777-C6E95D64A383}"/>
                </a:ext>
              </a:extLst>
            </p:cNvPr>
            <p:cNvSpPr/>
            <p:nvPr/>
          </p:nvSpPr>
          <p:spPr>
            <a:xfrm>
              <a:off x="4528138" y="2946368"/>
              <a:ext cx="147637" cy="234791"/>
            </a:xfrm>
            <a:custGeom>
              <a:avLst/>
              <a:gdLst>
                <a:gd name="connsiteX0" fmla="*/ 147638 w 147637"/>
                <a:gd name="connsiteY0" fmla="*/ 234791 h 234791"/>
                <a:gd name="connsiteX1" fmla="*/ 0 w 147637"/>
                <a:gd name="connsiteY1" fmla="*/ 234791 h 234791"/>
                <a:gd name="connsiteX2" fmla="*/ 0 w 147637"/>
                <a:gd name="connsiteY2" fmla="*/ 0 h 234791"/>
              </a:gdLst>
              <a:ahLst/>
              <a:cxnLst>
                <a:cxn ang="0">
                  <a:pos x="connsiteX0" y="connsiteY0"/>
                </a:cxn>
                <a:cxn ang="0">
                  <a:pos x="connsiteX1" y="connsiteY1"/>
                </a:cxn>
                <a:cxn ang="0">
                  <a:pos x="connsiteX2" y="connsiteY2"/>
                </a:cxn>
              </a:cxnLst>
              <a:rect l="l" t="t" r="r" b="b"/>
              <a:pathLst>
                <a:path w="147637" h="234791">
                  <a:moveTo>
                    <a:pt x="147638" y="234791"/>
                  </a:moveTo>
                  <a:lnTo>
                    <a:pt x="0" y="234791"/>
                  </a:lnTo>
                  <a:lnTo>
                    <a:pt x="0" y="0"/>
                  </a:ln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pic>
        <p:nvPicPr>
          <p:cNvPr id="83" name="Picture 1" descr="image.png">
            <a:extLst>
              <a:ext uri="{FF2B5EF4-FFF2-40B4-BE49-F238E27FC236}">
                <a16:creationId xmlns:a16="http://schemas.microsoft.com/office/drawing/2014/main" id="{E1DD645B-5471-0D25-D9EF-016F04DD90F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762758" y="777483"/>
            <a:ext cx="423278" cy="449027"/>
          </a:xfrm>
          <a:prstGeom prst="rect">
            <a:avLst/>
          </a:prstGeom>
        </p:spPr>
      </p:pic>
    </p:spTree>
    <p:extLst>
      <p:ext uri="{BB962C8B-B14F-4D97-AF65-F5344CB8AC3E}">
        <p14:creationId xmlns:p14="http://schemas.microsoft.com/office/powerpoint/2010/main" val="3207434711"/>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880E4-C9B3-F17E-3CCF-D84299B7D49C}"/>
            </a:ext>
          </a:extLst>
        </p:cNvPr>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2F43B2AD-CA15-803A-B691-427838C38CB8}"/>
              </a:ext>
            </a:extLst>
          </p:cNvPr>
          <p:cNvPicPr>
            <a:picLocks noGrp="1" noChangeAspect="1"/>
          </p:cNvPicPr>
          <p:nvPr>
            <p:ph type="pic" sz="quarter" idx="12"/>
          </p:nvPr>
        </p:nvPicPr>
        <p:blipFill>
          <a:blip r:embed="rId2">
            <a:extLst>
              <a:ext uri="{BEBA8EAE-BF5A-486C-A8C5-ECC9F3942E4B}">
                <a14:imgProps xmlns:a14="http://schemas.microsoft.com/office/drawing/2010/main">
                  <a14:imgLayer r:embed="rId3">
                    <a14:imgEffect>
                      <a14:colorTemperature colorTemp="5733"/>
                    </a14:imgEffect>
                    <a14:imgEffect>
                      <a14:saturation sat="146000"/>
                    </a14:imgEffect>
                  </a14:imgLayer>
                </a14:imgProps>
              </a:ext>
              <a:ext uri="{28A0092B-C50C-407E-A947-70E740481C1C}">
                <a14:useLocalDpi xmlns:a14="http://schemas.microsoft.com/office/drawing/2010/main" val="0"/>
              </a:ext>
            </a:extLst>
          </a:blip>
          <a:srcRect l="33451" t="-66" r="25329" b="66"/>
          <a:stretch>
            <a:fillRect/>
          </a:stretch>
        </p:blipFill>
        <p:spPr>
          <a:xfrm>
            <a:off x="7964719" y="-4549"/>
            <a:ext cx="4240297" cy="6857999"/>
          </a:xfrm>
        </p:spPr>
      </p:pic>
      <p:sp>
        <p:nvSpPr>
          <p:cNvPr id="3" name="TextBox 2">
            <a:extLst>
              <a:ext uri="{FF2B5EF4-FFF2-40B4-BE49-F238E27FC236}">
                <a16:creationId xmlns:a16="http://schemas.microsoft.com/office/drawing/2014/main" id="{8D54AAB3-A358-1B92-4483-62989F5F9B7C}"/>
              </a:ext>
            </a:extLst>
          </p:cNvPr>
          <p:cNvSpPr txBox="1"/>
          <p:nvPr/>
        </p:nvSpPr>
        <p:spPr>
          <a:xfrm>
            <a:off x="752353" y="5024399"/>
            <a:ext cx="7528617" cy="5693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00" i="0" u="none" strike="noStrike" kern="1200" cap="none" spc="0" normalizeH="0" baseline="0" noProof="0">
                <a:ln>
                  <a:noFill/>
                </a:ln>
                <a:solidFill>
                  <a:prstClr val="white"/>
                </a:solidFill>
                <a:effectLst/>
                <a:uLnTx/>
                <a:uFillTx/>
                <a:latin typeface="Aptos" panose="020B0004020202020204" pitchFamily="34" charset="0"/>
                <a:ea typeface="+mn-ea"/>
                <a:cs typeface="+mn-cs"/>
              </a:rPr>
              <a:t>Next Generation SIEM</a:t>
            </a:r>
          </a:p>
        </p:txBody>
      </p:sp>
      <p:sp>
        <p:nvSpPr>
          <p:cNvPr id="5" name="Titolo 4">
            <a:extLst>
              <a:ext uri="{FF2B5EF4-FFF2-40B4-BE49-F238E27FC236}">
                <a16:creationId xmlns:a16="http://schemas.microsoft.com/office/drawing/2014/main" id="{75E4FD57-2760-9A65-4B0C-BD8AB0390639}"/>
              </a:ext>
            </a:extLst>
          </p:cNvPr>
          <p:cNvSpPr>
            <a:spLocks noGrp="1"/>
          </p:cNvSpPr>
          <p:nvPr>
            <p:ph type="title"/>
          </p:nvPr>
        </p:nvSpPr>
        <p:spPr/>
        <p:txBody>
          <a:bodyPr/>
          <a:lstStyle/>
          <a:p>
            <a:r>
              <a:rPr lang="it-IT"/>
              <a:t>Sophos NG-SIEM</a:t>
            </a:r>
            <a:endParaRPr lang="en-US"/>
          </a:p>
        </p:txBody>
      </p:sp>
    </p:spTree>
    <p:extLst>
      <p:ext uri="{BB962C8B-B14F-4D97-AF65-F5344CB8AC3E}">
        <p14:creationId xmlns:p14="http://schemas.microsoft.com/office/powerpoint/2010/main" val="1401588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EA58E-CAD4-FC76-A018-74A0B0E1AF0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8C04FB-3938-D579-7B79-FEA72070CEC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grpSp>
        <p:nvGrpSpPr>
          <p:cNvPr id="109" name="Group 108">
            <a:extLst>
              <a:ext uri="{FF2B5EF4-FFF2-40B4-BE49-F238E27FC236}">
                <a16:creationId xmlns:a16="http://schemas.microsoft.com/office/drawing/2014/main" id="{8C044298-0534-523E-5927-1952E14DFDC9}"/>
              </a:ext>
            </a:extLst>
          </p:cNvPr>
          <p:cNvGrpSpPr/>
          <p:nvPr/>
        </p:nvGrpSpPr>
        <p:grpSpPr>
          <a:xfrm>
            <a:off x="1090303" y="4086401"/>
            <a:ext cx="10011394" cy="1197482"/>
            <a:chOff x="1760859" y="3812818"/>
            <a:chExt cx="8394383" cy="1197482"/>
          </a:xfrm>
        </p:grpSpPr>
        <p:sp>
          <p:nvSpPr>
            <p:cNvPr id="110" name="Freeform: Shape 109">
              <a:extLst>
                <a:ext uri="{FF2B5EF4-FFF2-40B4-BE49-F238E27FC236}">
                  <a16:creationId xmlns:a16="http://schemas.microsoft.com/office/drawing/2014/main" id="{8AC7D3A0-5ABA-5DD8-2728-6DBE6DB5916D}"/>
                </a:ext>
              </a:extLst>
            </p:cNvPr>
            <p:cNvSpPr/>
            <p:nvPr/>
          </p:nvSpPr>
          <p:spPr>
            <a:xfrm>
              <a:off x="1760859" y="3812818"/>
              <a:ext cx="8394383" cy="740282"/>
            </a:xfrm>
            <a:custGeom>
              <a:avLst/>
              <a:gdLst>
                <a:gd name="connsiteX0" fmla="*/ 8394384 w 8394383"/>
                <a:gd name="connsiteY0" fmla="*/ 740283 h 740282"/>
                <a:gd name="connsiteX1" fmla="*/ 0 w 8394383"/>
                <a:gd name="connsiteY1" fmla="*/ 740283 h 740282"/>
                <a:gd name="connsiteX2" fmla="*/ 1880298 w 8394383"/>
                <a:gd name="connsiteY2" fmla="*/ 0 h 740282"/>
                <a:gd name="connsiteX3" fmla="*/ 6514197 w 8394383"/>
                <a:gd name="connsiteY3" fmla="*/ 0 h 740282"/>
                <a:gd name="connsiteX4" fmla="*/ 8394384 w 8394383"/>
                <a:gd name="connsiteY4" fmla="*/ 740283 h 740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4383" h="740282">
                  <a:moveTo>
                    <a:pt x="8394384" y="740283"/>
                  </a:moveTo>
                  <a:lnTo>
                    <a:pt x="0" y="740283"/>
                  </a:lnTo>
                  <a:lnTo>
                    <a:pt x="1880298" y="0"/>
                  </a:lnTo>
                  <a:lnTo>
                    <a:pt x="6514197" y="0"/>
                  </a:lnTo>
                  <a:lnTo>
                    <a:pt x="8394384" y="740283"/>
                  </a:lnTo>
                  <a:close/>
                </a:path>
              </a:pathLst>
            </a:custGeom>
            <a:solidFill>
              <a:srgbClr val="11148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81818"/>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8E0FD88-C69F-5054-744A-D866A2F763E8}"/>
                </a:ext>
              </a:extLst>
            </p:cNvPr>
            <p:cNvSpPr/>
            <p:nvPr/>
          </p:nvSpPr>
          <p:spPr>
            <a:xfrm>
              <a:off x="1792560" y="4553100"/>
              <a:ext cx="8362682" cy="457200"/>
            </a:xfrm>
            <a:custGeom>
              <a:avLst/>
              <a:gdLst>
                <a:gd name="connsiteX0" fmla="*/ 0 w 8453566"/>
                <a:gd name="connsiteY0" fmla="*/ 0 h 532976"/>
                <a:gd name="connsiteX1" fmla="*/ 8453566 w 8453566"/>
                <a:gd name="connsiteY1" fmla="*/ 0 h 532976"/>
                <a:gd name="connsiteX2" fmla="*/ 8453566 w 8453566"/>
                <a:gd name="connsiteY2" fmla="*/ 532977 h 532976"/>
                <a:gd name="connsiteX3" fmla="*/ 0 w 8453566"/>
                <a:gd name="connsiteY3" fmla="*/ 532977 h 532976"/>
              </a:gdLst>
              <a:ahLst/>
              <a:cxnLst>
                <a:cxn ang="0">
                  <a:pos x="connsiteX0" y="connsiteY0"/>
                </a:cxn>
                <a:cxn ang="0">
                  <a:pos x="connsiteX1" y="connsiteY1"/>
                </a:cxn>
                <a:cxn ang="0">
                  <a:pos x="connsiteX2" y="connsiteY2"/>
                </a:cxn>
                <a:cxn ang="0">
                  <a:pos x="connsiteX3" y="connsiteY3"/>
                </a:cxn>
              </a:cxnLst>
              <a:rect l="l" t="t" r="r" b="b"/>
              <a:pathLst>
                <a:path w="8453566" h="532976">
                  <a:moveTo>
                    <a:pt x="0" y="0"/>
                  </a:moveTo>
                  <a:lnTo>
                    <a:pt x="8453566" y="0"/>
                  </a:lnTo>
                  <a:lnTo>
                    <a:pt x="8453566" y="532977"/>
                  </a:lnTo>
                  <a:lnTo>
                    <a:pt x="0" y="532977"/>
                  </a:lnTo>
                  <a:close/>
                </a:path>
              </a:pathLst>
            </a:custGeom>
            <a:solidFill>
              <a:srgbClr val="004FB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81818"/>
                </a:solidFill>
                <a:effectLst/>
                <a:uLnTx/>
                <a:uFillTx/>
                <a:latin typeface="Calibri" panose="020F0502020204030204"/>
                <a:ea typeface="+mn-ea"/>
                <a:cs typeface="+mn-cs"/>
              </a:endParaRPr>
            </a:p>
          </p:txBody>
        </p:sp>
      </p:grpSp>
      <p:grpSp>
        <p:nvGrpSpPr>
          <p:cNvPr id="112" name="Group 111">
            <a:extLst>
              <a:ext uri="{FF2B5EF4-FFF2-40B4-BE49-F238E27FC236}">
                <a16:creationId xmlns:a16="http://schemas.microsoft.com/office/drawing/2014/main" id="{1D4A1F7F-2829-6B35-8470-1265472FF5F1}"/>
              </a:ext>
            </a:extLst>
          </p:cNvPr>
          <p:cNvGrpSpPr/>
          <p:nvPr/>
        </p:nvGrpSpPr>
        <p:grpSpPr>
          <a:xfrm>
            <a:off x="1930509" y="5747340"/>
            <a:ext cx="8435703" cy="450499"/>
            <a:chOff x="1792560" y="5365359"/>
            <a:chExt cx="8435703" cy="450499"/>
          </a:xfrm>
        </p:grpSpPr>
        <p:pic>
          <p:nvPicPr>
            <p:cNvPr id="113" name="Graphic 112">
              <a:extLst>
                <a:ext uri="{FF2B5EF4-FFF2-40B4-BE49-F238E27FC236}">
                  <a16:creationId xmlns:a16="http://schemas.microsoft.com/office/drawing/2014/main" id="{DCBE1F2A-F042-7EE4-7CCC-9CC9BA83844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21100" y="5380427"/>
              <a:ext cx="274320" cy="274323"/>
            </a:xfrm>
            <a:prstGeom prst="rect">
              <a:avLst/>
            </a:prstGeom>
          </p:spPr>
        </p:pic>
        <p:pic>
          <p:nvPicPr>
            <p:cNvPr id="114" name="Graphic 113" descr="Robot Hand outline">
              <a:extLst>
                <a:ext uri="{FF2B5EF4-FFF2-40B4-BE49-F238E27FC236}">
                  <a16:creationId xmlns:a16="http://schemas.microsoft.com/office/drawing/2014/main" id="{77176AD9-5F83-1E13-9A05-34258F90905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95718" y="5365359"/>
              <a:ext cx="274323" cy="274323"/>
            </a:xfrm>
            <a:prstGeom prst="rect">
              <a:avLst/>
            </a:prstGeom>
          </p:spPr>
        </p:pic>
        <p:pic>
          <p:nvPicPr>
            <p:cNvPr id="115" name="Graphic 114" descr="Browser window outline">
              <a:extLst>
                <a:ext uri="{FF2B5EF4-FFF2-40B4-BE49-F238E27FC236}">
                  <a16:creationId xmlns:a16="http://schemas.microsoft.com/office/drawing/2014/main" id="{9B148D57-1CF8-03B9-697D-9243715B4F6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189076" y="5406054"/>
              <a:ext cx="265176" cy="265178"/>
            </a:xfrm>
            <a:prstGeom prst="rect">
              <a:avLst/>
            </a:prstGeom>
          </p:spPr>
        </p:pic>
        <p:pic>
          <p:nvPicPr>
            <p:cNvPr id="116" name="Graphic 115" descr="Envelope outline">
              <a:extLst>
                <a:ext uri="{FF2B5EF4-FFF2-40B4-BE49-F238E27FC236}">
                  <a16:creationId xmlns:a16="http://schemas.microsoft.com/office/drawing/2014/main" id="{B1F34774-5317-4199-2688-FC6C0E4555D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875080" y="5389331"/>
              <a:ext cx="270660" cy="270659"/>
            </a:xfrm>
            <a:prstGeom prst="rect">
              <a:avLst/>
            </a:prstGeom>
          </p:spPr>
        </p:pic>
        <p:pic>
          <p:nvPicPr>
            <p:cNvPr id="117" name="Graphic 116" descr="Cloud outline">
              <a:extLst>
                <a:ext uri="{FF2B5EF4-FFF2-40B4-BE49-F238E27FC236}">
                  <a16:creationId xmlns:a16="http://schemas.microsoft.com/office/drawing/2014/main" id="{F6A12EA3-C00A-CBE5-5A03-BB35A6AA708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557736" y="5380428"/>
              <a:ext cx="274319" cy="274322"/>
            </a:xfrm>
            <a:prstGeom prst="rect">
              <a:avLst/>
            </a:prstGeom>
          </p:spPr>
        </p:pic>
        <p:pic>
          <p:nvPicPr>
            <p:cNvPr id="118" name="Graphic 117" descr="Employee badge outline">
              <a:extLst>
                <a:ext uri="{FF2B5EF4-FFF2-40B4-BE49-F238E27FC236}">
                  <a16:creationId xmlns:a16="http://schemas.microsoft.com/office/drawing/2014/main" id="{1A907457-E3C5-C901-D7F1-03D0BC97DE7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338142" y="5372976"/>
              <a:ext cx="274320" cy="274322"/>
            </a:xfrm>
            <a:prstGeom prst="rect">
              <a:avLst/>
            </a:prstGeom>
          </p:spPr>
        </p:pic>
        <p:pic>
          <p:nvPicPr>
            <p:cNvPr id="119" name="Graphic 118" descr="Filing Box Archive outline">
              <a:extLst>
                <a:ext uri="{FF2B5EF4-FFF2-40B4-BE49-F238E27FC236}">
                  <a16:creationId xmlns:a16="http://schemas.microsoft.com/office/drawing/2014/main" id="{59F34AD6-2E35-4134-C223-B00C35647CE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5107945" y="5387312"/>
              <a:ext cx="274320" cy="274323"/>
            </a:xfrm>
            <a:prstGeom prst="rect">
              <a:avLst/>
            </a:prstGeom>
          </p:spPr>
        </p:pic>
        <p:pic>
          <p:nvPicPr>
            <p:cNvPr id="120" name="Graphic 119" descr="Scatterplot outline">
              <a:extLst>
                <a:ext uri="{FF2B5EF4-FFF2-40B4-BE49-F238E27FC236}">
                  <a16:creationId xmlns:a16="http://schemas.microsoft.com/office/drawing/2014/main" id="{CC2F2B81-892A-0DFB-AFE2-E2906ED478DD}"/>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959202" y="5399239"/>
              <a:ext cx="258283" cy="258283"/>
            </a:xfrm>
            <a:prstGeom prst="rect">
              <a:avLst/>
            </a:prstGeom>
          </p:spPr>
        </p:pic>
        <p:pic>
          <p:nvPicPr>
            <p:cNvPr id="121" name="Graphic 120" descr="Research outline">
              <a:extLst>
                <a:ext uri="{FF2B5EF4-FFF2-40B4-BE49-F238E27FC236}">
                  <a16:creationId xmlns:a16="http://schemas.microsoft.com/office/drawing/2014/main" id="{1B193423-C482-19BD-757A-F6AB6813D1A9}"/>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7417771" y="5407860"/>
              <a:ext cx="246888" cy="246890"/>
            </a:xfrm>
            <a:prstGeom prst="rect">
              <a:avLst/>
            </a:prstGeom>
          </p:spPr>
        </p:pic>
        <p:pic>
          <p:nvPicPr>
            <p:cNvPr id="122" name="Graphic 121" descr="Document outline">
              <a:extLst>
                <a:ext uri="{FF2B5EF4-FFF2-40B4-BE49-F238E27FC236}">
                  <a16:creationId xmlns:a16="http://schemas.microsoft.com/office/drawing/2014/main" id="{EB68E6FD-940E-2F63-7E8C-5198998E5E50}"/>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9747643" y="5413961"/>
              <a:ext cx="229720" cy="229720"/>
            </a:xfrm>
            <a:prstGeom prst="rect">
              <a:avLst/>
            </a:prstGeom>
          </p:spPr>
        </p:pic>
        <p:grpSp>
          <p:nvGrpSpPr>
            <p:cNvPr id="123" name="Group 122">
              <a:extLst>
                <a:ext uri="{FF2B5EF4-FFF2-40B4-BE49-F238E27FC236}">
                  <a16:creationId xmlns:a16="http://schemas.microsoft.com/office/drawing/2014/main" id="{2A2EB357-542B-4B17-0343-D509D7F38386}"/>
                </a:ext>
              </a:extLst>
            </p:cNvPr>
            <p:cNvGrpSpPr/>
            <p:nvPr/>
          </p:nvGrpSpPr>
          <p:grpSpPr>
            <a:xfrm>
              <a:off x="1792560" y="5600414"/>
              <a:ext cx="8435703" cy="215444"/>
              <a:chOff x="1792560" y="5600414"/>
              <a:chExt cx="8435703" cy="215444"/>
            </a:xfrm>
          </p:grpSpPr>
          <p:sp>
            <p:nvSpPr>
              <p:cNvPr id="125" name="TextBox 124">
                <a:extLst>
                  <a:ext uri="{FF2B5EF4-FFF2-40B4-BE49-F238E27FC236}">
                    <a16:creationId xmlns:a16="http://schemas.microsoft.com/office/drawing/2014/main" id="{08C6D89E-0954-6D55-3623-28087E97FB31}"/>
                  </a:ext>
                </a:extLst>
              </p:cNvPr>
              <p:cNvSpPr txBox="1"/>
              <p:nvPr/>
            </p:nvSpPr>
            <p:spPr>
              <a:xfrm>
                <a:off x="1792560" y="5600414"/>
                <a:ext cx="731520" cy="1828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FEFEF"/>
                    </a:solidFill>
                    <a:effectLst/>
                    <a:uLnTx/>
                    <a:uFillTx/>
                    <a:latin typeface="Arial" panose="020B0604020202020204"/>
                    <a:ea typeface="+mn-ea"/>
                    <a:cs typeface="+mn-cs"/>
                  </a:rPr>
                  <a:t>Endpoint</a:t>
                </a:r>
              </a:p>
            </p:txBody>
          </p:sp>
          <p:sp>
            <p:nvSpPr>
              <p:cNvPr id="126" name="TextBox 125">
                <a:extLst>
                  <a:ext uri="{FF2B5EF4-FFF2-40B4-BE49-F238E27FC236}">
                    <a16:creationId xmlns:a16="http://schemas.microsoft.com/office/drawing/2014/main" id="{D61CFA25-79E7-7211-37AF-A2E96D884C93}"/>
                  </a:ext>
                </a:extLst>
              </p:cNvPr>
              <p:cNvSpPr txBox="1"/>
              <p:nvPr/>
            </p:nvSpPr>
            <p:spPr>
              <a:xfrm>
                <a:off x="6415068" y="5600414"/>
                <a:ext cx="731520" cy="1828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FEFEF"/>
                    </a:solidFill>
                    <a:effectLst/>
                    <a:uLnTx/>
                    <a:uFillTx/>
                    <a:latin typeface="Arial" panose="020B0604020202020204"/>
                    <a:ea typeface="+mn-ea"/>
                    <a:cs typeface="+mn-cs"/>
                  </a:rPr>
                  <a:t>OT</a:t>
                </a:r>
              </a:p>
            </p:txBody>
          </p:sp>
          <p:sp>
            <p:nvSpPr>
              <p:cNvPr id="127" name="TextBox 126">
                <a:extLst>
                  <a:ext uri="{FF2B5EF4-FFF2-40B4-BE49-F238E27FC236}">
                    <a16:creationId xmlns:a16="http://schemas.microsoft.com/office/drawing/2014/main" id="{36878294-BBFF-620B-A975-286EB158C778}"/>
                  </a:ext>
                </a:extLst>
              </p:cNvPr>
              <p:cNvSpPr txBox="1"/>
              <p:nvPr/>
            </p:nvSpPr>
            <p:spPr>
              <a:xfrm>
                <a:off x="7955904" y="5600414"/>
                <a:ext cx="731520" cy="1828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FEFEF"/>
                    </a:solidFill>
                    <a:effectLst/>
                    <a:uLnTx/>
                    <a:uFillTx/>
                    <a:latin typeface="Arial" panose="020B0604020202020204"/>
                    <a:ea typeface="+mn-ea"/>
                    <a:cs typeface="+mn-cs"/>
                  </a:rPr>
                  <a:t>Apps</a:t>
                </a:r>
              </a:p>
            </p:txBody>
          </p:sp>
          <p:sp>
            <p:nvSpPr>
              <p:cNvPr id="128" name="TextBox 127">
                <a:extLst>
                  <a:ext uri="{FF2B5EF4-FFF2-40B4-BE49-F238E27FC236}">
                    <a16:creationId xmlns:a16="http://schemas.microsoft.com/office/drawing/2014/main" id="{05216F43-56DE-42F9-F4AE-AEBF5D02B79B}"/>
                  </a:ext>
                </a:extLst>
              </p:cNvPr>
              <p:cNvSpPr txBox="1"/>
              <p:nvPr/>
            </p:nvSpPr>
            <p:spPr>
              <a:xfrm>
                <a:off x="5644650" y="5600414"/>
                <a:ext cx="731520" cy="1828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FEFEF"/>
                    </a:solidFill>
                    <a:effectLst/>
                    <a:uLnTx/>
                    <a:uFillTx/>
                    <a:latin typeface="Arial" panose="020B0604020202020204"/>
                    <a:ea typeface="+mn-ea"/>
                    <a:cs typeface="+mn-cs"/>
                  </a:rPr>
                  <a:t>Email</a:t>
                </a:r>
              </a:p>
            </p:txBody>
          </p:sp>
          <p:sp>
            <p:nvSpPr>
              <p:cNvPr id="129" name="TextBox 128">
                <a:extLst>
                  <a:ext uri="{FF2B5EF4-FFF2-40B4-BE49-F238E27FC236}">
                    <a16:creationId xmlns:a16="http://schemas.microsoft.com/office/drawing/2014/main" id="{7DE95408-BE39-28A0-72DB-85A608DEEB71}"/>
                  </a:ext>
                </a:extLst>
              </p:cNvPr>
              <p:cNvSpPr txBox="1"/>
              <p:nvPr/>
            </p:nvSpPr>
            <p:spPr>
              <a:xfrm>
                <a:off x="3333396" y="5600414"/>
                <a:ext cx="731520" cy="1828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FEFEF"/>
                    </a:solidFill>
                    <a:effectLst/>
                    <a:uLnTx/>
                    <a:uFillTx/>
                    <a:latin typeface="Arial" panose="020B0604020202020204"/>
                    <a:ea typeface="+mn-ea"/>
                    <a:cs typeface="+mn-cs"/>
                  </a:rPr>
                  <a:t>Cloud</a:t>
                </a:r>
              </a:p>
            </p:txBody>
          </p:sp>
          <p:sp>
            <p:nvSpPr>
              <p:cNvPr id="130" name="TextBox 129">
                <a:extLst>
                  <a:ext uri="{FF2B5EF4-FFF2-40B4-BE49-F238E27FC236}">
                    <a16:creationId xmlns:a16="http://schemas.microsoft.com/office/drawing/2014/main" id="{9C92B355-9B0F-E1FF-6D63-9994A0A88282}"/>
                  </a:ext>
                </a:extLst>
              </p:cNvPr>
              <p:cNvSpPr txBox="1"/>
              <p:nvPr/>
            </p:nvSpPr>
            <p:spPr>
              <a:xfrm>
                <a:off x="4103814" y="5600414"/>
                <a:ext cx="73152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err="1">
                    <a:ln>
                      <a:noFill/>
                    </a:ln>
                    <a:solidFill>
                      <a:srgbClr val="EFEFEF"/>
                    </a:solidFill>
                    <a:effectLst/>
                    <a:uLnTx/>
                    <a:uFillTx/>
                    <a:latin typeface="Arial" panose="020B0604020202020204"/>
                    <a:ea typeface="+mn-ea"/>
                    <a:cs typeface="+mn-cs"/>
                  </a:rPr>
                  <a:t>Identità</a:t>
                </a:r>
                <a:endParaRPr kumimoji="0" lang="en-US" sz="800" b="0" i="0" u="none" strike="noStrike" kern="1200" cap="none" spc="0" normalizeH="0" baseline="0" noProof="0">
                  <a:ln>
                    <a:noFill/>
                  </a:ln>
                  <a:solidFill>
                    <a:srgbClr val="EFEFEF"/>
                  </a:solidFill>
                  <a:effectLst/>
                  <a:uLnTx/>
                  <a:uFillTx/>
                  <a:latin typeface="Arial" panose="020B0604020202020204"/>
                  <a:ea typeface="+mn-ea"/>
                  <a:cs typeface="+mn-cs"/>
                </a:endParaRPr>
              </a:p>
            </p:txBody>
          </p:sp>
          <p:sp>
            <p:nvSpPr>
              <p:cNvPr id="131" name="TextBox 130">
                <a:extLst>
                  <a:ext uri="{FF2B5EF4-FFF2-40B4-BE49-F238E27FC236}">
                    <a16:creationId xmlns:a16="http://schemas.microsoft.com/office/drawing/2014/main" id="{13C601BD-9039-46CE-B349-56B0E036E336}"/>
                  </a:ext>
                </a:extLst>
              </p:cNvPr>
              <p:cNvSpPr txBox="1"/>
              <p:nvPr/>
            </p:nvSpPr>
            <p:spPr>
              <a:xfrm>
                <a:off x="4874232" y="5600414"/>
                <a:ext cx="731520" cy="1828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FEFEF"/>
                    </a:solidFill>
                    <a:effectLst/>
                    <a:uLnTx/>
                    <a:uFillTx/>
                    <a:latin typeface="Arial" panose="020B0604020202020204"/>
                    <a:ea typeface="+mn-ea"/>
                    <a:cs typeface="+mn-cs"/>
                  </a:rPr>
                  <a:t>Container</a:t>
                </a:r>
              </a:p>
            </p:txBody>
          </p:sp>
          <p:sp>
            <p:nvSpPr>
              <p:cNvPr id="132" name="TextBox 131">
                <a:extLst>
                  <a:ext uri="{FF2B5EF4-FFF2-40B4-BE49-F238E27FC236}">
                    <a16:creationId xmlns:a16="http://schemas.microsoft.com/office/drawing/2014/main" id="{AE093A21-75C2-AD91-4BC7-291E3229C0D1}"/>
                  </a:ext>
                </a:extLst>
              </p:cNvPr>
              <p:cNvSpPr txBox="1"/>
              <p:nvPr/>
            </p:nvSpPr>
            <p:spPr>
              <a:xfrm>
                <a:off x="8726322" y="5600414"/>
                <a:ext cx="731520" cy="1828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FEFEF"/>
                    </a:solidFill>
                    <a:effectLst/>
                    <a:uLnTx/>
                    <a:uFillTx/>
                    <a:latin typeface="Arial" panose="020B0604020202020204"/>
                    <a:ea typeface="+mn-ea"/>
                    <a:cs typeface="+mn-cs"/>
                  </a:rPr>
                  <a:t>Exposure </a:t>
                </a:r>
              </a:p>
            </p:txBody>
          </p:sp>
          <p:sp>
            <p:nvSpPr>
              <p:cNvPr id="133" name="TextBox 132">
                <a:extLst>
                  <a:ext uri="{FF2B5EF4-FFF2-40B4-BE49-F238E27FC236}">
                    <a16:creationId xmlns:a16="http://schemas.microsoft.com/office/drawing/2014/main" id="{0FF4A6E5-C1B4-86C8-3E50-78082D733CF7}"/>
                  </a:ext>
                </a:extLst>
              </p:cNvPr>
              <p:cNvSpPr txBox="1"/>
              <p:nvPr/>
            </p:nvSpPr>
            <p:spPr>
              <a:xfrm>
                <a:off x="7185486" y="5600414"/>
                <a:ext cx="731520" cy="1828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FEFEF"/>
                    </a:solidFill>
                    <a:effectLst/>
                    <a:uLnTx/>
                    <a:uFillTx/>
                    <a:latin typeface="Arial" panose="020B0604020202020204"/>
                    <a:ea typeface="+mn-ea"/>
                    <a:cs typeface="+mn-cs"/>
                  </a:rPr>
                  <a:t>Data</a:t>
                </a:r>
              </a:p>
            </p:txBody>
          </p:sp>
          <p:sp>
            <p:nvSpPr>
              <p:cNvPr id="134" name="TextBox 133">
                <a:extLst>
                  <a:ext uri="{FF2B5EF4-FFF2-40B4-BE49-F238E27FC236}">
                    <a16:creationId xmlns:a16="http://schemas.microsoft.com/office/drawing/2014/main" id="{F51D030C-2F1C-77DC-C57C-D40AF2366F1B}"/>
                  </a:ext>
                </a:extLst>
              </p:cNvPr>
              <p:cNvSpPr txBox="1"/>
              <p:nvPr/>
            </p:nvSpPr>
            <p:spPr>
              <a:xfrm>
                <a:off x="9496743" y="5600414"/>
                <a:ext cx="731520" cy="1828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FEFEF"/>
                    </a:solidFill>
                    <a:effectLst/>
                    <a:uLnTx/>
                    <a:uFillTx/>
                    <a:latin typeface="Arial" panose="020B0604020202020204"/>
                    <a:ea typeface="+mn-ea"/>
                    <a:cs typeface="+mn-cs"/>
                  </a:rPr>
                  <a:t>Logs</a:t>
                </a:r>
              </a:p>
            </p:txBody>
          </p:sp>
          <p:sp>
            <p:nvSpPr>
              <p:cNvPr id="135" name="TextBox 134">
                <a:extLst>
                  <a:ext uri="{FF2B5EF4-FFF2-40B4-BE49-F238E27FC236}">
                    <a16:creationId xmlns:a16="http://schemas.microsoft.com/office/drawing/2014/main" id="{C96BFE02-D370-D00F-36B8-ABE4045B4756}"/>
                  </a:ext>
                </a:extLst>
              </p:cNvPr>
              <p:cNvSpPr txBox="1"/>
              <p:nvPr/>
            </p:nvSpPr>
            <p:spPr>
              <a:xfrm>
                <a:off x="2562978" y="5600414"/>
                <a:ext cx="731520" cy="1828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FEFEF"/>
                    </a:solidFill>
                    <a:effectLst/>
                    <a:uLnTx/>
                    <a:uFillTx/>
                    <a:latin typeface="Arial" panose="020B0604020202020204"/>
                    <a:ea typeface="+mn-ea"/>
                    <a:cs typeface="+mn-cs"/>
                  </a:rPr>
                  <a:t>Network</a:t>
                </a:r>
              </a:p>
            </p:txBody>
          </p:sp>
        </p:grpSp>
        <p:pic>
          <p:nvPicPr>
            <p:cNvPr id="124" name="Graphic 123" descr="Server outline">
              <a:extLst>
                <a:ext uri="{FF2B5EF4-FFF2-40B4-BE49-F238E27FC236}">
                  <a16:creationId xmlns:a16="http://schemas.microsoft.com/office/drawing/2014/main" id="{129943EC-0BE1-E76F-C645-8A730BE12975}"/>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2796051" y="5392516"/>
              <a:ext cx="274320" cy="274320"/>
            </a:xfrm>
            <a:prstGeom prst="rect">
              <a:avLst/>
            </a:prstGeom>
          </p:spPr>
        </p:pic>
      </p:grpSp>
      <p:sp>
        <p:nvSpPr>
          <p:cNvPr id="136" name="Rectangle 135">
            <a:extLst>
              <a:ext uri="{FF2B5EF4-FFF2-40B4-BE49-F238E27FC236}">
                <a16:creationId xmlns:a16="http://schemas.microsoft.com/office/drawing/2014/main" id="{1146C5F0-1D43-C2C4-22BF-F0065A9F5F03}"/>
              </a:ext>
            </a:extLst>
          </p:cNvPr>
          <p:cNvSpPr/>
          <p:nvPr/>
        </p:nvSpPr>
        <p:spPr>
          <a:xfrm>
            <a:off x="2066334" y="4925482"/>
            <a:ext cx="8175280" cy="274323"/>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00" b="1" i="0" u="none" strike="noStrike" kern="0" cap="none" spc="70" normalizeH="0" baseline="0" noProof="0">
                <a:ln>
                  <a:noFill/>
                </a:ln>
                <a:solidFill>
                  <a:srgbClr val="FFFFFF"/>
                </a:solidFill>
                <a:effectLst/>
                <a:uLnTx/>
                <a:uFillTx/>
                <a:latin typeface="Arial" panose="020B0604020202020204"/>
                <a:ea typeface="+mn-ea"/>
                <a:cs typeface="+mn-cs"/>
              </a:rPr>
              <a:t>FRAMEWORK DI INTEGRAZIONE APERTA</a:t>
            </a:r>
          </a:p>
        </p:txBody>
      </p:sp>
      <p:grpSp>
        <p:nvGrpSpPr>
          <p:cNvPr id="137" name="Group 136">
            <a:extLst>
              <a:ext uri="{FF2B5EF4-FFF2-40B4-BE49-F238E27FC236}">
                <a16:creationId xmlns:a16="http://schemas.microsoft.com/office/drawing/2014/main" id="{A287C88D-A516-A5C5-5EB1-FDAC13E12749}"/>
              </a:ext>
            </a:extLst>
          </p:cNvPr>
          <p:cNvGrpSpPr/>
          <p:nvPr/>
        </p:nvGrpSpPr>
        <p:grpSpPr>
          <a:xfrm>
            <a:off x="2195595" y="5335355"/>
            <a:ext cx="7912057" cy="410192"/>
            <a:chOff x="2057646" y="4964861"/>
            <a:chExt cx="7912057" cy="410192"/>
          </a:xfrm>
          <a:solidFill>
            <a:srgbClr val="CFC3FF">
              <a:alpha val="15000"/>
            </a:srgbClr>
          </a:solidFill>
        </p:grpSpPr>
        <p:sp>
          <p:nvSpPr>
            <p:cNvPr id="138" name="Up-Down Arrow 95">
              <a:extLst>
                <a:ext uri="{FF2B5EF4-FFF2-40B4-BE49-F238E27FC236}">
                  <a16:creationId xmlns:a16="http://schemas.microsoft.com/office/drawing/2014/main" id="{3FAFDB41-0937-189C-289E-91D5F3573B5B}"/>
                </a:ext>
              </a:extLst>
            </p:cNvPr>
            <p:cNvSpPr/>
            <p:nvPr/>
          </p:nvSpPr>
          <p:spPr>
            <a:xfrm>
              <a:off x="2057646" y="4964861"/>
              <a:ext cx="201227" cy="410192"/>
            </a:xfrm>
            <a:prstGeom prst="upDownArrow">
              <a:avLst/>
            </a:prstGeom>
            <a:grpFill/>
            <a:ln w="12700" cap="flat" cmpd="sng" algn="ctr">
              <a:noFill/>
              <a:prstDash val="solid"/>
              <a:miter lim="800000"/>
            </a:ln>
            <a:effectLst>
              <a:outerShdw blurRad="2413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39" name="Up-Down Arrow 96">
              <a:extLst>
                <a:ext uri="{FF2B5EF4-FFF2-40B4-BE49-F238E27FC236}">
                  <a16:creationId xmlns:a16="http://schemas.microsoft.com/office/drawing/2014/main" id="{DF2FC0F6-F64A-80EA-8C8A-0675D2184D10}"/>
                </a:ext>
              </a:extLst>
            </p:cNvPr>
            <p:cNvSpPr/>
            <p:nvPr/>
          </p:nvSpPr>
          <p:spPr>
            <a:xfrm>
              <a:off x="2828729" y="4964861"/>
              <a:ext cx="201227" cy="410192"/>
            </a:xfrm>
            <a:prstGeom prst="upDownArrow">
              <a:avLst/>
            </a:prstGeom>
            <a:grpFill/>
            <a:ln w="12700" cap="flat" cmpd="sng" algn="ctr">
              <a:noFill/>
              <a:prstDash val="solid"/>
              <a:miter lim="800000"/>
            </a:ln>
            <a:effectLst>
              <a:outerShdw blurRad="2413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0" name="Up-Down Arrow 97">
              <a:extLst>
                <a:ext uri="{FF2B5EF4-FFF2-40B4-BE49-F238E27FC236}">
                  <a16:creationId xmlns:a16="http://schemas.microsoft.com/office/drawing/2014/main" id="{9736D0FE-DD16-E868-FF8A-F426D2A5D75E}"/>
                </a:ext>
              </a:extLst>
            </p:cNvPr>
            <p:cNvSpPr/>
            <p:nvPr/>
          </p:nvSpPr>
          <p:spPr>
            <a:xfrm>
              <a:off x="3599812" y="4964861"/>
              <a:ext cx="201227" cy="410192"/>
            </a:xfrm>
            <a:prstGeom prst="upDownArrow">
              <a:avLst/>
            </a:prstGeom>
            <a:grpFill/>
            <a:ln w="12700" cap="flat" cmpd="sng" algn="ctr">
              <a:noFill/>
              <a:prstDash val="solid"/>
              <a:miter lim="800000"/>
            </a:ln>
            <a:effectLst>
              <a:outerShdw blurRad="2413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1" name="Up-Down Arrow 98">
              <a:extLst>
                <a:ext uri="{FF2B5EF4-FFF2-40B4-BE49-F238E27FC236}">
                  <a16:creationId xmlns:a16="http://schemas.microsoft.com/office/drawing/2014/main" id="{DCD08BF4-C87D-32B5-74B5-89C26A7A34AD}"/>
                </a:ext>
              </a:extLst>
            </p:cNvPr>
            <p:cNvSpPr/>
            <p:nvPr/>
          </p:nvSpPr>
          <p:spPr>
            <a:xfrm>
              <a:off x="4370895" y="4964861"/>
              <a:ext cx="201227" cy="410192"/>
            </a:xfrm>
            <a:prstGeom prst="upDownArrow">
              <a:avLst/>
            </a:prstGeom>
            <a:grpFill/>
            <a:ln w="12700" cap="flat" cmpd="sng" algn="ctr">
              <a:noFill/>
              <a:prstDash val="solid"/>
              <a:miter lim="800000"/>
            </a:ln>
            <a:effectLst>
              <a:outerShdw blurRad="2413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2" name="Up-Down Arrow 99">
              <a:extLst>
                <a:ext uri="{FF2B5EF4-FFF2-40B4-BE49-F238E27FC236}">
                  <a16:creationId xmlns:a16="http://schemas.microsoft.com/office/drawing/2014/main" id="{176937F3-5C26-CBFD-9E1D-6352CD6F39F5}"/>
                </a:ext>
              </a:extLst>
            </p:cNvPr>
            <p:cNvSpPr/>
            <p:nvPr/>
          </p:nvSpPr>
          <p:spPr>
            <a:xfrm>
              <a:off x="5141978" y="4964861"/>
              <a:ext cx="201227" cy="410192"/>
            </a:xfrm>
            <a:prstGeom prst="upDownArrow">
              <a:avLst/>
            </a:prstGeom>
            <a:grpFill/>
            <a:ln w="12700" cap="flat" cmpd="sng" algn="ctr">
              <a:noFill/>
              <a:prstDash val="solid"/>
              <a:miter lim="800000"/>
            </a:ln>
            <a:effectLst>
              <a:outerShdw blurRad="2413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3" name="Up-Down Arrow 100">
              <a:extLst>
                <a:ext uri="{FF2B5EF4-FFF2-40B4-BE49-F238E27FC236}">
                  <a16:creationId xmlns:a16="http://schemas.microsoft.com/office/drawing/2014/main" id="{F10B7A42-BC72-79C3-B2B2-2502CE7F5FCE}"/>
                </a:ext>
              </a:extLst>
            </p:cNvPr>
            <p:cNvSpPr/>
            <p:nvPr/>
          </p:nvSpPr>
          <p:spPr>
            <a:xfrm>
              <a:off x="5913061" y="4964861"/>
              <a:ext cx="201227" cy="410192"/>
            </a:xfrm>
            <a:prstGeom prst="upDownArrow">
              <a:avLst/>
            </a:prstGeom>
            <a:grpFill/>
            <a:ln w="12700" cap="flat" cmpd="sng" algn="ctr">
              <a:noFill/>
              <a:prstDash val="solid"/>
              <a:miter lim="800000"/>
            </a:ln>
            <a:effectLst>
              <a:outerShdw blurRad="2413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4" name="Up-Down Arrow 101">
              <a:extLst>
                <a:ext uri="{FF2B5EF4-FFF2-40B4-BE49-F238E27FC236}">
                  <a16:creationId xmlns:a16="http://schemas.microsoft.com/office/drawing/2014/main" id="{117F5390-A852-962C-15FF-07892FEADC67}"/>
                </a:ext>
              </a:extLst>
            </p:cNvPr>
            <p:cNvSpPr/>
            <p:nvPr/>
          </p:nvSpPr>
          <p:spPr>
            <a:xfrm>
              <a:off x="6684144" y="4964861"/>
              <a:ext cx="201227" cy="410192"/>
            </a:xfrm>
            <a:prstGeom prst="upDownArrow">
              <a:avLst/>
            </a:prstGeom>
            <a:grpFill/>
            <a:ln w="12700" cap="flat" cmpd="sng" algn="ctr">
              <a:noFill/>
              <a:prstDash val="solid"/>
              <a:miter lim="800000"/>
            </a:ln>
            <a:effectLst>
              <a:outerShdw blurRad="2413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5" name="Up-Down Arrow 102">
              <a:extLst>
                <a:ext uri="{FF2B5EF4-FFF2-40B4-BE49-F238E27FC236}">
                  <a16:creationId xmlns:a16="http://schemas.microsoft.com/office/drawing/2014/main" id="{C81AE4FB-B232-BEBE-7250-DAAFA934743E}"/>
                </a:ext>
              </a:extLst>
            </p:cNvPr>
            <p:cNvSpPr/>
            <p:nvPr/>
          </p:nvSpPr>
          <p:spPr>
            <a:xfrm>
              <a:off x="7455227" y="4964861"/>
              <a:ext cx="201227" cy="410192"/>
            </a:xfrm>
            <a:prstGeom prst="upDownArrow">
              <a:avLst/>
            </a:prstGeom>
            <a:grpFill/>
            <a:ln w="12700" cap="flat" cmpd="sng" algn="ctr">
              <a:noFill/>
              <a:prstDash val="solid"/>
              <a:miter lim="800000"/>
            </a:ln>
            <a:effectLst>
              <a:outerShdw blurRad="2413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6" name="Up-Down Arrow 103">
              <a:extLst>
                <a:ext uri="{FF2B5EF4-FFF2-40B4-BE49-F238E27FC236}">
                  <a16:creationId xmlns:a16="http://schemas.microsoft.com/office/drawing/2014/main" id="{7F4321E6-ABE6-6549-D01A-7F5EDDCC9A93}"/>
                </a:ext>
              </a:extLst>
            </p:cNvPr>
            <p:cNvSpPr/>
            <p:nvPr/>
          </p:nvSpPr>
          <p:spPr>
            <a:xfrm>
              <a:off x="8226310" y="4964861"/>
              <a:ext cx="201227" cy="410192"/>
            </a:xfrm>
            <a:prstGeom prst="upDownArrow">
              <a:avLst/>
            </a:prstGeom>
            <a:grpFill/>
            <a:ln w="12700" cap="flat" cmpd="sng" algn="ctr">
              <a:noFill/>
              <a:prstDash val="solid"/>
              <a:miter lim="800000"/>
            </a:ln>
            <a:effectLst>
              <a:outerShdw blurRad="2413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7" name="Up-Down Arrow 104">
              <a:extLst>
                <a:ext uri="{FF2B5EF4-FFF2-40B4-BE49-F238E27FC236}">
                  <a16:creationId xmlns:a16="http://schemas.microsoft.com/office/drawing/2014/main" id="{D19BB216-0C21-0220-949E-CE2C97FAFD1C}"/>
                </a:ext>
              </a:extLst>
            </p:cNvPr>
            <p:cNvSpPr/>
            <p:nvPr/>
          </p:nvSpPr>
          <p:spPr>
            <a:xfrm>
              <a:off x="8997393" y="4964861"/>
              <a:ext cx="201227" cy="410192"/>
            </a:xfrm>
            <a:prstGeom prst="upDownArrow">
              <a:avLst/>
            </a:prstGeom>
            <a:grpFill/>
            <a:ln w="12700" cap="flat" cmpd="sng" algn="ctr">
              <a:noFill/>
              <a:prstDash val="solid"/>
              <a:miter lim="800000"/>
            </a:ln>
            <a:effectLst>
              <a:outerShdw blurRad="2413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8" name="Up-Down Arrow 105">
              <a:extLst>
                <a:ext uri="{FF2B5EF4-FFF2-40B4-BE49-F238E27FC236}">
                  <a16:creationId xmlns:a16="http://schemas.microsoft.com/office/drawing/2014/main" id="{8C7560B0-519A-BE3C-0C9E-CA3D28765117}"/>
                </a:ext>
              </a:extLst>
            </p:cNvPr>
            <p:cNvSpPr/>
            <p:nvPr/>
          </p:nvSpPr>
          <p:spPr>
            <a:xfrm>
              <a:off x="9768476" y="4964861"/>
              <a:ext cx="201227" cy="410192"/>
            </a:xfrm>
            <a:prstGeom prst="upDownArrow">
              <a:avLst/>
            </a:prstGeom>
            <a:grpFill/>
            <a:ln w="12700" cap="flat" cmpd="sng" algn="ctr">
              <a:noFill/>
              <a:prstDash val="solid"/>
              <a:miter lim="800000"/>
            </a:ln>
            <a:effectLst>
              <a:outerShdw blurRad="2413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grpSp>
        <p:nvGrpSpPr>
          <p:cNvPr id="149" name="Group 148">
            <a:extLst>
              <a:ext uri="{FF2B5EF4-FFF2-40B4-BE49-F238E27FC236}">
                <a16:creationId xmlns:a16="http://schemas.microsoft.com/office/drawing/2014/main" id="{C9C2C0E8-1230-4F9B-C524-61DCE5EE859A}"/>
              </a:ext>
            </a:extLst>
          </p:cNvPr>
          <p:cNvGrpSpPr/>
          <p:nvPr/>
        </p:nvGrpSpPr>
        <p:grpSpPr>
          <a:xfrm>
            <a:off x="1090303" y="3445233"/>
            <a:ext cx="10011394" cy="1197482"/>
            <a:chOff x="1760859" y="3812818"/>
            <a:chExt cx="8394383" cy="1197482"/>
          </a:xfrm>
        </p:grpSpPr>
        <p:sp>
          <p:nvSpPr>
            <p:cNvPr id="150" name="Freeform: Shape 149">
              <a:extLst>
                <a:ext uri="{FF2B5EF4-FFF2-40B4-BE49-F238E27FC236}">
                  <a16:creationId xmlns:a16="http://schemas.microsoft.com/office/drawing/2014/main" id="{6E18F673-64BD-F41B-F951-8E406C091AC1}"/>
                </a:ext>
              </a:extLst>
            </p:cNvPr>
            <p:cNvSpPr/>
            <p:nvPr/>
          </p:nvSpPr>
          <p:spPr>
            <a:xfrm>
              <a:off x="1760859" y="3812818"/>
              <a:ext cx="8394383" cy="740282"/>
            </a:xfrm>
            <a:custGeom>
              <a:avLst/>
              <a:gdLst>
                <a:gd name="connsiteX0" fmla="*/ 8394384 w 8394383"/>
                <a:gd name="connsiteY0" fmla="*/ 740283 h 740282"/>
                <a:gd name="connsiteX1" fmla="*/ 0 w 8394383"/>
                <a:gd name="connsiteY1" fmla="*/ 740283 h 740282"/>
                <a:gd name="connsiteX2" fmla="*/ 1880298 w 8394383"/>
                <a:gd name="connsiteY2" fmla="*/ 0 h 740282"/>
                <a:gd name="connsiteX3" fmla="*/ 6514197 w 8394383"/>
                <a:gd name="connsiteY3" fmla="*/ 0 h 740282"/>
                <a:gd name="connsiteX4" fmla="*/ 8394384 w 8394383"/>
                <a:gd name="connsiteY4" fmla="*/ 740283 h 740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4383" h="740282">
                  <a:moveTo>
                    <a:pt x="8394384" y="740283"/>
                  </a:moveTo>
                  <a:lnTo>
                    <a:pt x="0" y="740283"/>
                  </a:lnTo>
                  <a:lnTo>
                    <a:pt x="1880298" y="0"/>
                  </a:lnTo>
                  <a:lnTo>
                    <a:pt x="6514197" y="0"/>
                  </a:lnTo>
                  <a:lnTo>
                    <a:pt x="8394384" y="740283"/>
                  </a:lnTo>
                  <a:close/>
                </a:path>
              </a:pathLst>
            </a:custGeom>
            <a:solidFill>
              <a:srgbClr val="11148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81818"/>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8BE5FDA1-E8D6-3594-602A-4975B77A6159}"/>
                </a:ext>
              </a:extLst>
            </p:cNvPr>
            <p:cNvSpPr/>
            <p:nvPr/>
          </p:nvSpPr>
          <p:spPr>
            <a:xfrm>
              <a:off x="1792560" y="4553100"/>
              <a:ext cx="8362682" cy="457200"/>
            </a:xfrm>
            <a:custGeom>
              <a:avLst/>
              <a:gdLst>
                <a:gd name="connsiteX0" fmla="*/ 0 w 8453566"/>
                <a:gd name="connsiteY0" fmla="*/ 0 h 532976"/>
                <a:gd name="connsiteX1" fmla="*/ 8453566 w 8453566"/>
                <a:gd name="connsiteY1" fmla="*/ 0 h 532976"/>
                <a:gd name="connsiteX2" fmla="*/ 8453566 w 8453566"/>
                <a:gd name="connsiteY2" fmla="*/ 532977 h 532976"/>
                <a:gd name="connsiteX3" fmla="*/ 0 w 8453566"/>
                <a:gd name="connsiteY3" fmla="*/ 532977 h 532976"/>
              </a:gdLst>
              <a:ahLst/>
              <a:cxnLst>
                <a:cxn ang="0">
                  <a:pos x="connsiteX0" y="connsiteY0"/>
                </a:cxn>
                <a:cxn ang="0">
                  <a:pos x="connsiteX1" y="connsiteY1"/>
                </a:cxn>
                <a:cxn ang="0">
                  <a:pos x="connsiteX2" y="connsiteY2"/>
                </a:cxn>
                <a:cxn ang="0">
                  <a:pos x="connsiteX3" y="connsiteY3"/>
                </a:cxn>
              </a:cxnLst>
              <a:rect l="l" t="t" r="r" b="b"/>
              <a:pathLst>
                <a:path w="8453566" h="532976">
                  <a:moveTo>
                    <a:pt x="0" y="0"/>
                  </a:moveTo>
                  <a:lnTo>
                    <a:pt x="8453566" y="0"/>
                  </a:lnTo>
                  <a:lnTo>
                    <a:pt x="8453566" y="532977"/>
                  </a:lnTo>
                  <a:lnTo>
                    <a:pt x="0" y="532977"/>
                  </a:lnTo>
                  <a:close/>
                </a:path>
              </a:pathLst>
            </a:custGeom>
            <a:solidFill>
              <a:srgbClr val="004FB5"/>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81818"/>
                </a:solidFill>
                <a:effectLst/>
                <a:uLnTx/>
                <a:uFillTx/>
                <a:latin typeface="Calibri" panose="020F0502020204030204"/>
                <a:ea typeface="+mn-ea"/>
                <a:cs typeface="+mn-cs"/>
              </a:endParaRPr>
            </a:p>
          </p:txBody>
        </p:sp>
      </p:grpSp>
      <p:sp>
        <p:nvSpPr>
          <p:cNvPr id="152" name="Rectangle 151">
            <a:extLst>
              <a:ext uri="{FF2B5EF4-FFF2-40B4-BE49-F238E27FC236}">
                <a16:creationId xmlns:a16="http://schemas.microsoft.com/office/drawing/2014/main" id="{5CF8120C-8DC7-3017-2781-D1FD84DD26A6}"/>
              </a:ext>
            </a:extLst>
          </p:cNvPr>
          <p:cNvSpPr/>
          <p:nvPr/>
        </p:nvSpPr>
        <p:spPr>
          <a:xfrm>
            <a:off x="2066334" y="4315512"/>
            <a:ext cx="8175280" cy="274323"/>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00" b="1" i="0" u="none" strike="noStrike" kern="0" cap="none" spc="70" normalizeH="0" baseline="0" noProof="0">
                <a:ln>
                  <a:noFill/>
                </a:ln>
                <a:solidFill>
                  <a:srgbClr val="FFFFFF"/>
                </a:solidFill>
                <a:effectLst/>
                <a:uLnTx/>
                <a:uFillTx/>
                <a:latin typeface="Arial" panose="020B0604020202020204"/>
                <a:ea typeface="+mn-ea"/>
                <a:cs typeface="+mn-cs"/>
              </a:rPr>
              <a:t>SINGOLO DATA LAKE</a:t>
            </a:r>
          </a:p>
        </p:txBody>
      </p:sp>
      <p:grpSp>
        <p:nvGrpSpPr>
          <p:cNvPr id="153" name="Group 152">
            <a:extLst>
              <a:ext uri="{FF2B5EF4-FFF2-40B4-BE49-F238E27FC236}">
                <a16:creationId xmlns:a16="http://schemas.microsoft.com/office/drawing/2014/main" id="{8334F457-E61C-8A83-5F60-748FF60037D8}"/>
              </a:ext>
            </a:extLst>
          </p:cNvPr>
          <p:cNvGrpSpPr/>
          <p:nvPr/>
        </p:nvGrpSpPr>
        <p:grpSpPr>
          <a:xfrm>
            <a:off x="1090303" y="1219201"/>
            <a:ext cx="10011394" cy="2793146"/>
            <a:chOff x="1760859" y="4406603"/>
            <a:chExt cx="8394383" cy="679473"/>
          </a:xfrm>
          <a:solidFill>
            <a:srgbClr val="15124E"/>
          </a:solidFill>
          <a:effectLst>
            <a:outerShdw blurRad="304800" dist="38100" dir="5400000" algn="t" rotWithShape="0">
              <a:prstClr val="black">
                <a:alpha val="40000"/>
              </a:prstClr>
            </a:outerShdw>
          </a:effectLst>
        </p:grpSpPr>
        <p:sp>
          <p:nvSpPr>
            <p:cNvPr id="154" name="Freeform: Shape 153">
              <a:extLst>
                <a:ext uri="{FF2B5EF4-FFF2-40B4-BE49-F238E27FC236}">
                  <a16:creationId xmlns:a16="http://schemas.microsoft.com/office/drawing/2014/main" id="{6A9EF38A-D96D-0CE1-199D-0605566E94E0}"/>
                </a:ext>
              </a:extLst>
            </p:cNvPr>
            <p:cNvSpPr/>
            <p:nvPr/>
          </p:nvSpPr>
          <p:spPr>
            <a:xfrm>
              <a:off x="1760859" y="4406603"/>
              <a:ext cx="8394383" cy="146497"/>
            </a:xfrm>
            <a:custGeom>
              <a:avLst/>
              <a:gdLst>
                <a:gd name="connsiteX0" fmla="*/ 8394384 w 8394383"/>
                <a:gd name="connsiteY0" fmla="*/ 740283 h 740282"/>
                <a:gd name="connsiteX1" fmla="*/ 0 w 8394383"/>
                <a:gd name="connsiteY1" fmla="*/ 740283 h 740282"/>
                <a:gd name="connsiteX2" fmla="*/ 1880298 w 8394383"/>
                <a:gd name="connsiteY2" fmla="*/ 0 h 740282"/>
                <a:gd name="connsiteX3" fmla="*/ 6514197 w 8394383"/>
                <a:gd name="connsiteY3" fmla="*/ 0 h 740282"/>
                <a:gd name="connsiteX4" fmla="*/ 8394384 w 8394383"/>
                <a:gd name="connsiteY4" fmla="*/ 740283 h 740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94383" h="740282">
                  <a:moveTo>
                    <a:pt x="8394384" y="740283"/>
                  </a:moveTo>
                  <a:lnTo>
                    <a:pt x="0" y="740283"/>
                  </a:lnTo>
                  <a:lnTo>
                    <a:pt x="1880298" y="0"/>
                  </a:lnTo>
                  <a:lnTo>
                    <a:pt x="6514197" y="0"/>
                  </a:lnTo>
                  <a:lnTo>
                    <a:pt x="8394384" y="740283"/>
                  </a:lnTo>
                  <a:close/>
                </a:path>
              </a:pathLst>
            </a:custGeom>
            <a:solidFill>
              <a:srgbClr val="11148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1818"/>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9DF39420-9C8F-4898-C330-ED0CAE62CA07}"/>
                </a:ext>
              </a:extLst>
            </p:cNvPr>
            <p:cNvSpPr/>
            <p:nvPr/>
          </p:nvSpPr>
          <p:spPr>
            <a:xfrm>
              <a:off x="1792560" y="4553100"/>
              <a:ext cx="8362682" cy="532976"/>
            </a:xfrm>
            <a:custGeom>
              <a:avLst/>
              <a:gdLst>
                <a:gd name="connsiteX0" fmla="*/ 0 w 8453566"/>
                <a:gd name="connsiteY0" fmla="*/ 0 h 532976"/>
                <a:gd name="connsiteX1" fmla="*/ 8453566 w 8453566"/>
                <a:gd name="connsiteY1" fmla="*/ 0 h 532976"/>
                <a:gd name="connsiteX2" fmla="*/ 8453566 w 8453566"/>
                <a:gd name="connsiteY2" fmla="*/ 532977 h 532976"/>
                <a:gd name="connsiteX3" fmla="*/ 0 w 8453566"/>
                <a:gd name="connsiteY3" fmla="*/ 532977 h 532976"/>
              </a:gdLst>
              <a:ahLst/>
              <a:cxnLst>
                <a:cxn ang="0">
                  <a:pos x="connsiteX0" y="connsiteY0"/>
                </a:cxn>
                <a:cxn ang="0">
                  <a:pos x="connsiteX1" y="connsiteY1"/>
                </a:cxn>
                <a:cxn ang="0">
                  <a:pos x="connsiteX2" y="connsiteY2"/>
                </a:cxn>
                <a:cxn ang="0">
                  <a:pos x="connsiteX3" y="connsiteY3"/>
                </a:cxn>
              </a:cxnLst>
              <a:rect l="l" t="t" r="r" b="b"/>
              <a:pathLst>
                <a:path w="8453566" h="532976">
                  <a:moveTo>
                    <a:pt x="0" y="0"/>
                  </a:moveTo>
                  <a:lnTo>
                    <a:pt x="8453566" y="0"/>
                  </a:lnTo>
                  <a:lnTo>
                    <a:pt x="8453566" y="532977"/>
                  </a:lnTo>
                  <a:lnTo>
                    <a:pt x="0" y="532977"/>
                  </a:lnTo>
                  <a:close/>
                </a:path>
              </a:pathLst>
            </a:custGeom>
            <a:gradFill>
              <a:gsLst>
                <a:gs pos="0">
                  <a:srgbClr val="4B3EF4"/>
                </a:gs>
                <a:gs pos="61000">
                  <a:srgbClr val="2A24AB"/>
                </a:gs>
              </a:gsLst>
              <a:lin ang="5400000" scaled="1"/>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1818"/>
                </a:solidFill>
                <a:effectLst/>
                <a:uLnTx/>
                <a:uFillTx/>
                <a:latin typeface="Calibri" panose="020F0502020204030204"/>
                <a:ea typeface="+mn-ea"/>
                <a:cs typeface="+mn-cs"/>
              </a:endParaRPr>
            </a:p>
          </p:txBody>
        </p:sp>
      </p:grpSp>
      <p:sp>
        <p:nvSpPr>
          <p:cNvPr id="156" name="Rectangle: Rounded Corners 86">
            <a:extLst>
              <a:ext uri="{FF2B5EF4-FFF2-40B4-BE49-F238E27FC236}">
                <a16:creationId xmlns:a16="http://schemas.microsoft.com/office/drawing/2014/main" id="{5ABF69D8-C95D-4167-36EB-020F094E46E6}"/>
              </a:ext>
            </a:extLst>
          </p:cNvPr>
          <p:cNvSpPr>
            <a:spLocks noChangeAspect="1"/>
          </p:cNvSpPr>
          <p:nvPr/>
        </p:nvSpPr>
        <p:spPr>
          <a:xfrm>
            <a:off x="1247282" y="1980962"/>
            <a:ext cx="4762993" cy="422740"/>
          </a:xfrm>
          <a:prstGeom prst="roundRect">
            <a:avLst/>
          </a:prstGeom>
          <a:gradFill flip="none" rotWithShape="1">
            <a:gsLst>
              <a:gs pos="0">
                <a:srgbClr val="004FB5">
                  <a:lumMod val="20000"/>
                  <a:lumOff val="80000"/>
                </a:srgbClr>
              </a:gs>
              <a:gs pos="100000">
                <a:srgbClr val="008BFF">
                  <a:lumMod val="20000"/>
                  <a:lumOff val="80000"/>
                </a:srgbClr>
              </a:gs>
            </a:gsLst>
            <a:lin ang="5400000" scaled="1"/>
            <a:tileRect/>
          </a:gradFill>
          <a:ln w="12700" cap="flat" cmpd="sng" algn="ctr">
            <a:noFill/>
            <a:prstDash val="solid"/>
            <a:miter lim="800000"/>
          </a:ln>
          <a:effectLst/>
        </p:spPr>
        <p:txBody>
          <a:bodyPr wrap="square" tIns="91440" rIns="9144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00" b="1" i="0" u="none" strike="noStrike" kern="0" cap="none" spc="0" normalizeH="0" baseline="0" noProof="0">
                <a:ln>
                  <a:noFill/>
                </a:ln>
                <a:solidFill>
                  <a:srgbClr val="181818"/>
                </a:solidFill>
                <a:effectLst/>
                <a:uLnTx/>
                <a:uFillTx/>
                <a:latin typeface="Arial" panose="020B0604020202020204"/>
                <a:ea typeface="+mn-ea"/>
                <a:cs typeface="+mn-cs"/>
              </a:rPr>
              <a:t>XDR</a:t>
            </a:r>
          </a:p>
        </p:txBody>
      </p:sp>
      <p:sp>
        <p:nvSpPr>
          <p:cNvPr id="157" name="Rectangle: Rounded Corners 86">
            <a:extLst>
              <a:ext uri="{FF2B5EF4-FFF2-40B4-BE49-F238E27FC236}">
                <a16:creationId xmlns:a16="http://schemas.microsoft.com/office/drawing/2014/main" id="{F8B8FED2-0795-60C6-5065-D0B1DD0FFA2D}"/>
              </a:ext>
            </a:extLst>
          </p:cNvPr>
          <p:cNvSpPr>
            <a:spLocks noChangeAspect="1"/>
          </p:cNvSpPr>
          <p:nvPr/>
        </p:nvSpPr>
        <p:spPr>
          <a:xfrm>
            <a:off x="6183989" y="1980962"/>
            <a:ext cx="4762993" cy="422740"/>
          </a:xfrm>
          <a:prstGeom prst="roundRect">
            <a:avLst/>
          </a:prstGeom>
          <a:gradFill flip="none" rotWithShape="1">
            <a:gsLst>
              <a:gs pos="0">
                <a:srgbClr val="004FB5">
                  <a:lumMod val="20000"/>
                  <a:lumOff val="80000"/>
                </a:srgbClr>
              </a:gs>
              <a:gs pos="100000">
                <a:srgbClr val="008BFF">
                  <a:lumMod val="20000"/>
                  <a:lumOff val="80000"/>
                </a:srgbClr>
              </a:gs>
            </a:gsLst>
            <a:lin ang="5400000" scaled="1"/>
            <a:tileRect/>
          </a:gradFill>
          <a:ln w="12700" cap="flat" cmpd="sng" algn="ctr">
            <a:noFill/>
            <a:prstDash val="solid"/>
            <a:miter lim="800000"/>
          </a:ln>
          <a:effectLst/>
        </p:spPr>
        <p:txBody>
          <a:bodyPr wrap="square" tIns="91440" rIns="9144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00" b="1" i="0" u="none" strike="noStrike" kern="0" cap="none" spc="0" normalizeH="0" baseline="0" noProof="0">
                <a:ln>
                  <a:noFill/>
                </a:ln>
                <a:solidFill>
                  <a:srgbClr val="181818"/>
                </a:solidFill>
                <a:effectLst/>
                <a:uLnTx/>
                <a:uFillTx/>
                <a:latin typeface="Arial" panose="020B0604020202020204"/>
                <a:ea typeface="+mn-ea"/>
                <a:cs typeface="+mn-cs"/>
              </a:rPr>
              <a:t>NG-SIEM</a:t>
            </a:r>
          </a:p>
        </p:txBody>
      </p:sp>
      <p:sp>
        <p:nvSpPr>
          <p:cNvPr id="158" name="Rectangle 157">
            <a:extLst>
              <a:ext uri="{FF2B5EF4-FFF2-40B4-BE49-F238E27FC236}">
                <a16:creationId xmlns:a16="http://schemas.microsoft.com/office/drawing/2014/main" id="{CD17FF1C-F5ED-1349-61A9-89F8DFB49092}"/>
              </a:ext>
            </a:extLst>
          </p:cNvPr>
          <p:cNvSpPr/>
          <p:nvPr/>
        </p:nvSpPr>
        <p:spPr>
          <a:xfrm>
            <a:off x="6748136" y="2458191"/>
            <a:ext cx="3632592" cy="234752"/>
          </a:xfrm>
          <a:prstGeom prst="rect">
            <a:avLst/>
          </a:prstGeom>
          <a:solidFill>
            <a:srgbClr val="004FB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GESTIONE DEI LOG / CONSERVAZIONE E CONFORMITÀ</a:t>
            </a:r>
            <a:endParaRPr kumimoji="0" lang="en-NL" sz="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9" name="Rectangle 158">
            <a:extLst>
              <a:ext uri="{FF2B5EF4-FFF2-40B4-BE49-F238E27FC236}">
                <a16:creationId xmlns:a16="http://schemas.microsoft.com/office/drawing/2014/main" id="{F56C1007-5F3A-FE73-7F9C-A303FED51553}"/>
              </a:ext>
            </a:extLst>
          </p:cNvPr>
          <p:cNvSpPr/>
          <p:nvPr/>
        </p:nvSpPr>
        <p:spPr>
          <a:xfrm>
            <a:off x="6748136" y="3694667"/>
            <a:ext cx="3617022" cy="234752"/>
          </a:xfrm>
          <a:prstGeom prst="rect">
            <a:avLst/>
          </a:prstGeom>
          <a:solidFill>
            <a:srgbClr val="004FB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BYOTI</a:t>
            </a:r>
            <a:endParaRPr kumimoji="0" lang="en-NL" sz="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0" name="Rectangle 159">
            <a:extLst>
              <a:ext uri="{FF2B5EF4-FFF2-40B4-BE49-F238E27FC236}">
                <a16:creationId xmlns:a16="http://schemas.microsoft.com/office/drawing/2014/main" id="{451D79EB-4564-FEB7-397A-18C4CFCEE915}"/>
              </a:ext>
            </a:extLst>
          </p:cNvPr>
          <p:cNvSpPr/>
          <p:nvPr/>
        </p:nvSpPr>
        <p:spPr>
          <a:xfrm>
            <a:off x="6748136" y="3078527"/>
            <a:ext cx="3617022" cy="234752"/>
          </a:xfrm>
          <a:prstGeom prst="rect">
            <a:avLst/>
          </a:prstGeom>
          <a:solidFill>
            <a:srgbClr val="004FB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REGOLE PERSONALIZZATE, AUTOMAZIONI E SORGENTI DI LOG PERSONALIZZATE</a:t>
            </a:r>
            <a:endParaRPr kumimoji="0" lang="en-NL" sz="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1" name="Rectangle 160">
            <a:extLst>
              <a:ext uri="{FF2B5EF4-FFF2-40B4-BE49-F238E27FC236}">
                <a16:creationId xmlns:a16="http://schemas.microsoft.com/office/drawing/2014/main" id="{216F57DF-477B-ED4D-97FE-45181D94ABE0}"/>
              </a:ext>
            </a:extLst>
          </p:cNvPr>
          <p:cNvSpPr/>
          <p:nvPr/>
        </p:nvSpPr>
        <p:spPr>
          <a:xfrm>
            <a:off x="6748136" y="2766997"/>
            <a:ext cx="3632592" cy="234752"/>
          </a:xfrm>
          <a:prstGeom prst="rect">
            <a:avLst/>
          </a:prstGeom>
          <a:solidFill>
            <a:srgbClr val="004FB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INTEGRAZIONI ARRICCHITE / TELEMETRIA NON TRADIZIONALE</a:t>
            </a:r>
            <a:endParaRPr kumimoji="0" lang="en-NL" sz="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2" name="Rectangle 161">
            <a:extLst>
              <a:ext uri="{FF2B5EF4-FFF2-40B4-BE49-F238E27FC236}">
                <a16:creationId xmlns:a16="http://schemas.microsoft.com/office/drawing/2014/main" id="{37C5A4E4-358C-F4CE-C391-47F917DD815F}"/>
              </a:ext>
            </a:extLst>
          </p:cNvPr>
          <p:cNvSpPr/>
          <p:nvPr/>
        </p:nvSpPr>
        <p:spPr>
          <a:xfrm>
            <a:off x="6748136" y="3386597"/>
            <a:ext cx="3617022" cy="234752"/>
          </a:xfrm>
          <a:prstGeom prst="rect">
            <a:avLst/>
          </a:prstGeom>
          <a:solidFill>
            <a:srgbClr val="004FB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RICERCA AVANZATA, REPORTISTICA E DASHBOARD</a:t>
            </a:r>
            <a:endParaRPr kumimoji="0" lang="en-NL" sz="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3" name="Rectangle 162">
            <a:extLst>
              <a:ext uri="{FF2B5EF4-FFF2-40B4-BE49-F238E27FC236}">
                <a16:creationId xmlns:a16="http://schemas.microsoft.com/office/drawing/2014/main" id="{26990F33-69FC-881E-ACEF-B65C317D9158}"/>
              </a:ext>
            </a:extLst>
          </p:cNvPr>
          <p:cNvSpPr/>
          <p:nvPr/>
        </p:nvSpPr>
        <p:spPr>
          <a:xfrm>
            <a:off x="1809678" y="2458191"/>
            <a:ext cx="3633135" cy="229942"/>
          </a:xfrm>
          <a:prstGeom prst="rect">
            <a:avLst/>
          </a:prstGeom>
          <a:solidFill>
            <a:srgbClr val="004FB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PREVENZIONE / RILEVAMENTO / RISPOSTA ALLE MINACCE</a:t>
            </a:r>
            <a:endParaRPr kumimoji="0" lang="en-NL" sz="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4" name="Rectangle 163">
            <a:extLst>
              <a:ext uri="{FF2B5EF4-FFF2-40B4-BE49-F238E27FC236}">
                <a16:creationId xmlns:a16="http://schemas.microsoft.com/office/drawing/2014/main" id="{F19FCE30-99E9-7387-AEAA-D77312C930A4}"/>
              </a:ext>
            </a:extLst>
          </p:cNvPr>
          <p:cNvSpPr/>
          <p:nvPr/>
        </p:nvSpPr>
        <p:spPr>
          <a:xfrm>
            <a:off x="1809676" y="3075525"/>
            <a:ext cx="3633135" cy="234752"/>
          </a:xfrm>
          <a:prstGeom prst="rect">
            <a:avLst/>
          </a:prstGeom>
          <a:solidFill>
            <a:srgbClr val="004FB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SEMPLIFICAZIONE E CONSOLIDAMENTO DI SECOPS</a:t>
            </a:r>
            <a:endParaRPr kumimoji="0" lang="en-NL" sz="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5" name="Rectangle 164">
            <a:extLst>
              <a:ext uri="{FF2B5EF4-FFF2-40B4-BE49-F238E27FC236}">
                <a16:creationId xmlns:a16="http://schemas.microsoft.com/office/drawing/2014/main" id="{24DC0316-79C4-64D3-2DBE-89E771C75408}"/>
              </a:ext>
            </a:extLst>
          </p:cNvPr>
          <p:cNvSpPr/>
          <p:nvPr/>
        </p:nvSpPr>
        <p:spPr>
          <a:xfrm>
            <a:off x="1810217" y="3386597"/>
            <a:ext cx="3632593" cy="234752"/>
          </a:xfrm>
          <a:prstGeom prst="rect">
            <a:avLst/>
          </a:prstGeom>
          <a:solidFill>
            <a:srgbClr val="004FB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VISIBILITÀ SUGLI ENDPOINT</a:t>
            </a:r>
            <a:endParaRPr kumimoji="0" lang="en-NL" sz="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6" name="Rectangle 165">
            <a:extLst>
              <a:ext uri="{FF2B5EF4-FFF2-40B4-BE49-F238E27FC236}">
                <a16:creationId xmlns:a16="http://schemas.microsoft.com/office/drawing/2014/main" id="{DEC62F50-437A-30B4-48C6-E37E2E2164F1}"/>
              </a:ext>
            </a:extLst>
          </p:cNvPr>
          <p:cNvSpPr/>
          <p:nvPr/>
        </p:nvSpPr>
        <p:spPr>
          <a:xfrm>
            <a:off x="1809677" y="2764453"/>
            <a:ext cx="3633135" cy="234752"/>
          </a:xfrm>
          <a:prstGeom prst="rect">
            <a:avLst/>
          </a:prstGeom>
          <a:solidFill>
            <a:srgbClr val="004FB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PRIORITIZZAZIONE E ARRICCHIMENTO DEGLI AVVISI</a:t>
            </a:r>
            <a:endParaRPr kumimoji="0" lang="en-NL" sz="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7" name="Rectangle 166">
            <a:extLst>
              <a:ext uri="{FF2B5EF4-FFF2-40B4-BE49-F238E27FC236}">
                <a16:creationId xmlns:a16="http://schemas.microsoft.com/office/drawing/2014/main" id="{5F6DE114-7950-B464-11F4-B9A52DD32896}"/>
              </a:ext>
            </a:extLst>
          </p:cNvPr>
          <p:cNvSpPr/>
          <p:nvPr/>
        </p:nvSpPr>
        <p:spPr>
          <a:xfrm>
            <a:off x="1809676" y="3697668"/>
            <a:ext cx="3632592" cy="234752"/>
          </a:xfrm>
          <a:prstGeom prst="rect">
            <a:avLst/>
          </a:prstGeom>
          <a:solidFill>
            <a:srgbClr val="004FB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ANALITICA/IA/ML</a:t>
            </a:r>
            <a:endParaRPr kumimoji="0" lang="en-NL" sz="8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8" name="Rectangle: Rounded Corners 86">
            <a:extLst>
              <a:ext uri="{FF2B5EF4-FFF2-40B4-BE49-F238E27FC236}">
                <a16:creationId xmlns:a16="http://schemas.microsoft.com/office/drawing/2014/main" id="{5C9CD787-D5C1-AC68-0BB9-A429A97CA059}"/>
              </a:ext>
            </a:extLst>
          </p:cNvPr>
          <p:cNvSpPr>
            <a:spLocks noChangeAspect="1"/>
          </p:cNvSpPr>
          <p:nvPr/>
        </p:nvSpPr>
        <p:spPr>
          <a:xfrm>
            <a:off x="1128111" y="1217986"/>
            <a:ext cx="9973586" cy="373237"/>
          </a:xfrm>
          <a:prstGeom prst="roundRect">
            <a:avLst/>
          </a:prstGeom>
          <a:gradFill flip="none" rotWithShape="1">
            <a:gsLst>
              <a:gs pos="0">
                <a:srgbClr val="004FB5">
                  <a:lumMod val="20000"/>
                  <a:lumOff val="80000"/>
                </a:srgbClr>
              </a:gs>
              <a:gs pos="100000">
                <a:srgbClr val="008BFF">
                  <a:lumMod val="20000"/>
                  <a:lumOff val="80000"/>
                </a:srgbClr>
              </a:gs>
            </a:gsLst>
            <a:lin ang="5400000" scaled="1"/>
            <a:tileRect/>
          </a:gradFill>
          <a:ln w="12700" cap="flat" cmpd="sng" algn="ctr">
            <a:noFill/>
            <a:prstDash val="solid"/>
            <a:miter lim="800000"/>
          </a:ln>
          <a:effectLst/>
        </p:spPr>
        <p:txBody>
          <a:bodyPr wrap="square" tIns="91440" rIns="9144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800" b="1" i="0" u="none" strike="noStrike" kern="0" cap="none" spc="0" normalizeH="0" baseline="0" noProof="0">
                <a:ln>
                  <a:noFill/>
                </a:ln>
                <a:solidFill>
                  <a:srgbClr val="181818"/>
                </a:solidFill>
                <a:effectLst/>
                <a:uLnTx/>
                <a:uFillTx/>
                <a:latin typeface="Arial" panose="020B0604020202020204"/>
                <a:ea typeface="+mn-ea"/>
                <a:cs typeface="+mn-cs"/>
              </a:rPr>
              <a:t>MONITORAGGIO DELLA SICUREZZA | CACCIA ALLE MINACCE INVESTIGAZIONE SULLE MINACCE | RISPOSTA A INCIDENTI FORENSE</a:t>
            </a:r>
            <a:endParaRPr kumimoji="0" lang="en-US" sz="800" b="1" i="0" u="none" strike="noStrike" kern="0" cap="none" spc="0" normalizeH="0" baseline="0" noProof="0">
              <a:ln>
                <a:noFill/>
              </a:ln>
              <a:solidFill>
                <a:srgbClr val="181818"/>
              </a:solidFill>
              <a:effectLst/>
              <a:uLnTx/>
              <a:uFillTx/>
              <a:latin typeface="Arial" panose="020B0604020202020204"/>
              <a:ea typeface="+mn-ea"/>
              <a:cs typeface="+mn-cs"/>
            </a:endParaRPr>
          </a:p>
        </p:txBody>
      </p:sp>
      <p:sp>
        <p:nvSpPr>
          <p:cNvPr id="169" name="Up-Down Arrow 95">
            <a:extLst>
              <a:ext uri="{FF2B5EF4-FFF2-40B4-BE49-F238E27FC236}">
                <a16:creationId xmlns:a16="http://schemas.microsoft.com/office/drawing/2014/main" id="{1F5A71E5-3E3C-21AE-1313-90D2A4DB55ED}"/>
              </a:ext>
            </a:extLst>
          </p:cNvPr>
          <p:cNvSpPr/>
          <p:nvPr/>
        </p:nvSpPr>
        <p:spPr>
          <a:xfrm>
            <a:off x="3482708" y="3896341"/>
            <a:ext cx="201227" cy="410192"/>
          </a:xfrm>
          <a:prstGeom prst="upDownArrow">
            <a:avLst/>
          </a:prstGeom>
          <a:solidFill>
            <a:srgbClr val="CFC3FF">
              <a:alpha val="15000"/>
            </a:srgbClr>
          </a:solidFill>
          <a:ln w="12700" cap="flat" cmpd="sng" algn="ctr">
            <a:noFill/>
            <a:prstDash val="solid"/>
            <a:miter lim="800000"/>
          </a:ln>
          <a:effectLst>
            <a:outerShdw blurRad="2413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0" name="Up-Down Arrow 95">
            <a:extLst>
              <a:ext uri="{FF2B5EF4-FFF2-40B4-BE49-F238E27FC236}">
                <a16:creationId xmlns:a16="http://schemas.microsoft.com/office/drawing/2014/main" id="{211FFE43-69C4-252C-CEDA-663F6CBE097E}"/>
              </a:ext>
            </a:extLst>
          </p:cNvPr>
          <p:cNvSpPr/>
          <p:nvPr/>
        </p:nvSpPr>
        <p:spPr>
          <a:xfrm>
            <a:off x="8506469" y="3906050"/>
            <a:ext cx="201227" cy="410192"/>
          </a:xfrm>
          <a:prstGeom prst="upDownArrow">
            <a:avLst/>
          </a:prstGeom>
          <a:solidFill>
            <a:srgbClr val="CFC3FF">
              <a:alpha val="15000"/>
            </a:srgbClr>
          </a:solidFill>
          <a:ln w="12700" cap="flat" cmpd="sng" algn="ctr">
            <a:noFill/>
            <a:prstDash val="solid"/>
            <a:miter lim="800000"/>
          </a:ln>
          <a:effectLst>
            <a:outerShdw blurRad="2413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71" name="TextBox 170">
            <a:extLst>
              <a:ext uri="{FF2B5EF4-FFF2-40B4-BE49-F238E27FC236}">
                <a16:creationId xmlns:a16="http://schemas.microsoft.com/office/drawing/2014/main" id="{E7440AE4-A70E-3361-BE2F-F567C85AFF56}"/>
              </a:ext>
            </a:extLst>
          </p:cNvPr>
          <p:cNvSpPr txBox="1"/>
          <p:nvPr/>
        </p:nvSpPr>
        <p:spPr>
          <a:xfrm>
            <a:off x="2934000" y="3991521"/>
            <a:ext cx="1357267"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FEFEF"/>
                </a:solidFill>
                <a:effectLst/>
                <a:uLnTx/>
                <a:uFillTx/>
                <a:latin typeface="Arial" panose="020B0604020202020204"/>
                <a:ea typeface="+mn-ea"/>
                <a:cs typeface="+mn-cs"/>
              </a:rPr>
              <a:t>EVENTI DI SICUREZZA</a:t>
            </a:r>
          </a:p>
        </p:txBody>
      </p:sp>
      <p:sp>
        <p:nvSpPr>
          <p:cNvPr id="172" name="TextBox 171">
            <a:extLst>
              <a:ext uri="{FF2B5EF4-FFF2-40B4-BE49-F238E27FC236}">
                <a16:creationId xmlns:a16="http://schemas.microsoft.com/office/drawing/2014/main" id="{9AE02081-A397-DD65-613B-BCFDD16B7A80}"/>
              </a:ext>
            </a:extLst>
          </p:cNvPr>
          <p:cNvSpPr txBox="1"/>
          <p:nvPr/>
        </p:nvSpPr>
        <p:spPr>
          <a:xfrm>
            <a:off x="7929549" y="4002888"/>
            <a:ext cx="1347581"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EFEFEF"/>
                </a:solidFill>
                <a:effectLst/>
                <a:uLnTx/>
                <a:uFillTx/>
                <a:latin typeface="Arial" panose="020B0604020202020204"/>
                <a:ea typeface="+mn-ea"/>
                <a:cs typeface="+mn-cs"/>
              </a:rPr>
              <a:t>TELEMETRIE GREZZE</a:t>
            </a:r>
          </a:p>
        </p:txBody>
      </p:sp>
      <p:grpSp>
        <p:nvGrpSpPr>
          <p:cNvPr id="173" name="Group 172">
            <a:extLst>
              <a:ext uri="{FF2B5EF4-FFF2-40B4-BE49-F238E27FC236}">
                <a16:creationId xmlns:a16="http://schemas.microsoft.com/office/drawing/2014/main" id="{DAB86769-9D7B-9E08-E91B-92B3B7FDC57A}"/>
              </a:ext>
            </a:extLst>
          </p:cNvPr>
          <p:cNvGrpSpPr/>
          <p:nvPr/>
        </p:nvGrpSpPr>
        <p:grpSpPr>
          <a:xfrm>
            <a:off x="2640673" y="313313"/>
            <a:ext cx="7779175" cy="935583"/>
            <a:chOff x="4693728" y="331455"/>
            <a:chExt cx="5720129" cy="923827"/>
          </a:xfrm>
        </p:grpSpPr>
        <p:sp>
          <p:nvSpPr>
            <p:cNvPr id="174" name="TextBox 173">
              <a:extLst>
                <a:ext uri="{FF2B5EF4-FFF2-40B4-BE49-F238E27FC236}">
                  <a16:creationId xmlns:a16="http://schemas.microsoft.com/office/drawing/2014/main" id="{C8A0405A-06F7-2F5C-E16A-05DD016B1345}"/>
                </a:ext>
              </a:extLst>
            </p:cNvPr>
            <p:cNvSpPr txBox="1"/>
            <p:nvPr/>
          </p:nvSpPr>
          <p:spPr>
            <a:xfrm>
              <a:off x="4807788" y="434727"/>
              <a:ext cx="5606069" cy="820555"/>
            </a:xfrm>
            <a:prstGeom prst="rect">
              <a:avLst/>
            </a:prstGeom>
            <a:noFill/>
          </p:spPr>
          <p:txBody>
            <a:bodyPr wrap="square" rtlCol="0">
              <a:spAutoFit/>
            </a:bodyPr>
            <a:lstStyle>
              <a:defPPr>
                <a:defRPr lang="en-US"/>
              </a:defPPr>
              <a:lvl1pPr>
                <a:defRPr sz="1400" b="1">
                  <a:solidFill>
                    <a:srgbClr val="FFFFFF"/>
                  </a:solidFill>
                  <a:latin typeface="Arial" panose="020B0604020202020204"/>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0" cap="none" spc="0" normalizeH="0" baseline="0" noProof="0">
                  <a:ln>
                    <a:noFill/>
                  </a:ln>
                  <a:solidFill>
                    <a:srgbClr val="FFFFFF"/>
                  </a:solidFill>
                  <a:effectLst/>
                  <a:uLnTx/>
                  <a:uFillTx/>
                  <a:latin typeface="Arial" panose="020B0604020202020204"/>
                  <a:ea typeface="+mn-ea"/>
                  <a:cs typeface="+mn-cs"/>
                </a:rPr>
                <a:t>Piattaforma di Cybersecurity Aperta e Cloud Native</a:t>
              </a:r>
              <a:endParaRPr kumimoji="0" lang="en-US" sz="2400" b="1" i="0" u="none" strike="noStrike" kern="0" cap="none" spc="0" normalizeH="0" baseline="0" noProof="0">
                <a:ln>
                  <a:noFill/>
                </a:ln>
                <a:solidFill>
                  <a:srgbClr val="FFFFFF"/>
                </a:solidFill>
                <a:effectLst/>
                <a:uLnTx/>
                <a:uFillTx/>
                <a:latin typeface="Arial" panose="020B0604020202020204"/>
                <a:ea typeface="+mn-ea"/>
                <a:cs typeface="+mn-cs"/>
              </a:endParaRPr>
            </a:p>
          </p:txBody>
        </p:sp>
        <p:cxnSp>
          <p:nvCxnSpPr>
            <p:cNvPr id="176" name="Straight Connector 175">
              <a:extLst>
                <a:ext uri="{FF2B5EF4-FFF2-40B4-BE49-F238E27FC236}">
                  <a16:creationId xmlns:a16="http://schemas.microsoft.com/office/drawing/2014/main" id="{B81571A1-3447-8305-B0AE-E35258B11472}"/>
                </a:ext>
              </a:extLst>
            </p:cNvPr>
            <p:cNvCxnSpPr/>
            <p:nvPr/>
          </p:nvCxnSpPr>
          <p:spPr>
            <a:xfrm>
              <a:off x="4693728" y="331455"/>
              <a:ext cx="0" cy="574144"/>
            </a:xfrm>
            <a:prstGeom prst="line">
              <a:avLst/>
            </a:prstGeom>
            <a:noFill/>
            <a:ln w="9525" cap="flat" cmpd="sng" algn="ctr">
              <a:solidFill>
                <a:srgbClr val="004FB5">
                  <a:lumMod val="75000"/>
                </a:srgbClr>
              </a:solidFill>
              <a:prstDash val="solid"/>
              <a:miter lim="800000"/>
            </a:ln>
            <a:effectLst/>
          </p:spPr>
        </p:cxnSp>
      </p:grpSp>
      <p:pic>
        <p:nvPicPr>
          <p:cNvPr id="5" name="Immagine 4">
            <a:extLst>
              <a:ext uri="{FF2B5EF4-FFF2-40B4-BE49-F238E27FC236}">
                <a16:creationId xmlns:a16="http://schemas.microsoft.com/office/drawing/2014/main" id="{187CF192-7DC7-9189-AEF5-E421ACA0DAF4}"/>
              </a:ext>
            </a:extLst>
          </p:cNvPr>
          <p:cNvPicPr>
            <a:picLocks noChangeAspect="1"/>
          </p:cNvPicPr>
          <p:nvPr/>
        </p:nvPicPr>
        <p:blipFill>
          <a:blip r:embed="rId14"/>
          <a:stretch>
            <a:fillRect/>
          </a:stretch>
        </p:blipFill>
        <p:spPr>
          <a:xfrm>
            <a:off x="1809676" y="235091"/>
            <a:ext cx="830997" cy="830997"/>
          </a:xfrm>
          <a:prstGeom prst="rect">
            <a:avLst/>
          </a:prstGeom>
        </p:spPr>
      </p:pic>
    </p:spTree>
    <p:extLst>
      <p:ext uri="{BB962C8B-B14F-4D97-AF65-F5344CB8AC3E}">
        <p14:creationId xmlns:p14="http://schemas.microsoft.com/office/powerpoint/2010/main" val="2856005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A82B9-5CE4-1AE1-8BA0-7C2850F444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3E93A-B47A-4B84-7BF5-1B44BAEDC699}"/>
              </a:ext>
            </a:extLst>
          </p:cNvPr>
          <p:cNvSpPr>
            <a:spLocks noGrp="1"/>
          </p:cNvSpPr>
          <p:nvPr>
            <p:ph type="title"/>
          </p:nvPr>
        </p:nvSpPr>
        <p:spPr/>
        <p:txBody>
          <a:bodyPr/>
          <a:lstStyle/>
          <a:p>
            <a:r>
              <a:rPr lang="en-US" err="1">
                <a:solidFill>
                  <a:srgbClr val="FFFFFF"/>
                </a:solidFill>
                <a:latin typeface="+mj-lt"/>
                <a:cs typeface="Calibri" panose="020F0502020204030204" pitchFamily="34" charset="0"/>
              </a:rPr>
              <a:t>Rilevamenti</a:t>
            </a:r>
            <a:endParaRPr lang="en-NL">
              <a:latin typeface="+mj-lt"/>
            </a:endParaRPr>
          </a:p>
        </p:txBody>
      </p:sp>
      <p:sp>
        <p:nvSpPr>
          <p:cNvPr id="4" name="Slide Number Placeholder 3">
            <a:extLst>
              <a:ext uri="{FF2B5EF4-FFF2-40B4-BE49-F238E27FC236}">
                <a16:creationId xmlns:a16="http://schemas.microsoft.com/office/drawing/2014/main" id="{3402E95A-F9D5-F5CF-D933-38CD44E66FB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30" name="TextBox 29">
            <a:extLst>
              <a:ext uri="{FF2B5EF4-FFF2-40B4-BE49-F238E27FC236}">
                <a16:creationId xmlns:a16="http://schemas.microsoft.com/office/drawing/2014/main" id="{74C8879B-5EA1-C972-5A73-BBCEE90AB40D}"/>
              </a:ext>
            </a:extLst>
          </p:cNvPr>
          <p:cNvSpPr txBox="1"/>
          <p:nvPr/>
        </p:nvSpPr>
        <p:spPr>
          <a:xfrm>
            <a:off x="226780" y="3313596"/>
            <a:ext cx="4525525" cy="261610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ea typeface="+mn-ea"/>
                <a:cs typeface="+mn-cs"/>
              </a:rPr>
              <a:t>Sophos Detectors</a:t>
            </a: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000" b="0" i="0" u="none" strike="noStrike" kern="1200" cap="none" spc="0" normalizeH="0" baseline="0" noProof="0">
                <a:ln>
                  <a:noFill/>
                </a:ln>
                <a:solidFill>
                  <a:srgbClr val="FFFFFF"/>
                </a:solidFill>
                <a:effectLst/>
                <a:uLnTx/>
                <a:uFillTx/>
                <a:ea typeface="+mn-ea"/>
                <a:cs typeface="+mn-cs"/>
              </a:rPr>
              <a:t>Più di 20K Casi d'uso 
TI utilizzabile
ML/IA
Aggiornamenti giornalieri / settimanali
Completamente sviluppato e mantenuto da Sophos</a:t>
            </a:r>
            <a:endParaRPr kumimoji="0" lang="en-US" sz="2000" b="0" i="0" u="none" strike="noStrike" kern="1200" cap="none" spc="0" normalizeH="0" baseline="0" noProof="0">
              <a:ln>
                <a:noFill/>
              </a:ln>
              <a:solidFill>
                <a:srgbClr val="FFFFFF"/>
              </a:solidFill>
              <a:effectLst/>
              <a:uLnTx/>
              <a:uFillTx/>
              <a:ea typeface="+mn-ea"/>
              <a:cs typeface="+mn-cs"/>
            </a:endParaRPr>
          </a:p>
        </p:txBody>
      </p:sp>
      <p:sp>
        <p:nvSpPr>
          <p:cNvPr id="31" name="TextBox 30">
            <a:extLst>
              <a:ext uri="{FF2B5EF4-FFF2-40B4-BE49-F238E27FC236}">
                <a16:creationId xmlns:a16="http://schemas.microsoft.com/office/drawing/2014/main" id="{CDE2D52D-4035-CC7D-169F-058642F91AEB}"/>
              </a:ext>
            </a:extLst>
          </p:cNvPr>
          <p:cNvSpPr txBox="1"/>
          <p:nvPr/>
        </p:nvSpPr>
        <p:spPr>
          <a:xfrm>
            <a:off x="4118890" y="1277679"/>
            <a:ext cx="1651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C6500"/>
                </a:solidFill>
                <a:effectLst/>
                <a:uLnTx/>
                <a:uFillTx/>
                <a:ea typeface="+mn-ea"/>
                <a:cs typeface="Calibri" panose="020F0502020204030204" pitchFamily="34" charset="0"/>
              </a:rPr>
              <a:t>43%</a:t>
            </a:r>
          </a:p>
        </p:txBody>
      </p:sp>
      <p:sp>
        <p:nvSpPr>
          <p:cNvPr id="32" name="TextBox 31">
            <a:extLst>
              <a:ext uri="{FF2B5EF4-FFF2-40B4-BE49-F238E27FC236}">
                <a16:creationId xmlns:a16="http://schemas.microsoft.com/office/drawing/2014/main" id="{FED04923-EF1B-1E29-0258-8E080DBE788F}"/>
              </a:ext>
            </a:extLst>
          </p:cNvPr>
          <p:cNvSpPr txBox="1"/>
          <p:nvPr/>
        </p:nvSpPr>
        <p:spPr>
          <a:xfrm>
            <a:off x="4118889" y="1739240"/>
            <a:ext cx="180340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srgbClr val="EC6500"/>
                </a:solidFill>
                <a:effectLst/>
                <a:uLnTx/>
                <a:uFillTx/>
                <a:ea typeface="+mn-ea"/>
                <a:cs typeface="Calibri" panose="020F0502020204030204" pitchFamily="34" charset="0"/>
              </a:rPr>
              <a:t>&gt; metà degli avvisi non viene investigata</a:t>
            </a:r>
            <a:endParaRPr kumimoji="0" lang="en-US" sz="1800" b="0" i="0" u="none" strike="noStrike" kern="1200" cap="none" spc="0" normalizeH="0" baseline="0" noProof="0">
              <a:ln>
                <a:noFill/>
              </a:ln>
              <a:solidFill>
                <a:srgbClr val="EC6500"/>
              </a:solidFill>
              <a:effectLst/>
              <a:uLnTx/>
              <a:uFillTx/>
              <a:ea typeface="+mn-ea"/>
              <a:cs typeface="Calibri" panose="020F0502020204030204" pitchFamily="34" charset="0"/>
            </a:endParaRPr>
          </a:p>
        </p:txBody>
      </p:sp>
      <p:sp>
        <p:nvSpPr>
          <p:cNvPr id="33" name="TextBox 32">
            <a:extLst>
              <a:ext uri="{FF2B5EF4-FFF2-40B4-BE49-F238E27FC236}">
                <a16:creationId xmlns:a16="http://schemas.microsoft.com/office/drawing/2014/main" id="{BD0CECC6-E2A9-53AB-260C-2C035DDBCE77}"/>
              </a:ext>
            </a:extLst>
          </p:cNvPr>
          <p:cNvSpPr txBox="1"/>
          <p:nvPr/>
        </p:nvSpPr>
        <p:spPr>
          <a:xfrm>
            <a:off x="644953" y="1228410"/>
            <a:ext cx="3311925" cy="1328023"/>
          </a:xfrm>
          <a:prstGeom prst="roundRect">
            <a:avLst/>
          </a:prstGeom>
          <a:solidFill>
            <a:srgbClr val="FFFFFF">
              <a:lumMod val="95000"/>
            </a:srgbClr>
          </a:solidFill>
          <a:ln>
            <a:solidFill>
              <a:srgbClr val="FFFFFF">
                <a:lumMod val="75000"/>
              </a:srgb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a:ln>
                  <a:noFill/>
                </a:ln>
                <a:solidFill>
                  <a:srgbClr val="000000"/>
                </a:solidFill>
                <a:effectLst/>
                <a:uLnTx/>
                <a:uFillTx/>
                <a:latin typeface="Calibri" panose="020F0502020204030204"/>
                <a:ea typeface="+mn-ea"/>
                <a:cs typeface="+mn-cs"/>
              </a:rPr>
              <a:t>Quale percentuale di avvisi SIEM/analisi di sicurezza non riesci a indagare in una giornata tipo?</a:t>
            </a: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4" name="object 27">
            <a:extLst>
              <a:ext uri="{FF2B5EF4-FFF2-40B4-BE49-F238E27FC236}">
                <a16:creationId xmlns:a16="http://schemas.microsoft.com/office/drawing/2014/main" id="{0EB5E01B-49B6-B44F-5CD3-EB987889670C}"/>
              </a:ext>
            </a:extLst>
          </p:cNvPr>
          <p:cNvSpPr txBox="1"/>
          <p:nvPr/>
        </p:nvSpPr>
        <p:spPr>
          <a:xfrm>
            <a:off x="5694693" y="2847132"/>
            <a:ext cx="5354706" cy="399981"/>
          </a:xfrm>
          <a:prstGeom prst="rect">
            <a:avLst/>
          </a:prstGeom>
        </p:spPr>
        <p:txBody>
          <a:bodyPr vert="horz" wrap="square" lIns="0" tIns="0" rIns="0" bIns="0" rtlCol="0">
            <a:spAutoFit/>
          </a:bodyPr>
          <a:lstStyle/>
          <a:p>
            <a:pPr marL="9520" lvl="0" algn="ctr">
              <a:defRPr/>
            </a:pPr>
            <a:r>
              <a:rPr kumimoji="0" lang="en-US" sz="2599" b="1" i="0" u="none" strike="noStrike" kern="1200" cap="none" spc="-5" normalizeH="0" baseline="0" noProof="0">
                <a:ln>
                  <a:noFill/>
                </a:ln>
                <a:solidFill>
                  <a:srgbClr val="FFFFFF"/>
                </a:solidFill>
                <a:effectLst/>
                <a:uLnTx/>
                <a:uFillTx/>
                <a:ea typeface="+mn-ea"/>
                <a:cs typeface="Arial"/>
              </a:rPr>
              <a:t>Sophos </a:t>
            </a:r>
            <a:r>
              <a:rPr lang="en-US" sz="2599" b="1" spc="-5">
                <a:solidFill>
                  <a:srgbClr val="FFFFFF"/>
                </a:solidFill>
                <a:cs typeface="Arial"/>
              </a:rPr>
              <a:t>Analisi avanzata</a:t>
            </a:r>
            <a:endParaRPr kumimoji="0" lang="en-US" sz="2599" b="1" i="0" u="none" strike="noStrike" kern="1200" cap="none" spc="-5" normalizeH="0" baseline="0" noProof="0">
              <a:ln>
                <a:noFill/>
              </a:ln>
              <a:solidFill>
                <a:srgbClr val="FFFFFF"/>
              </a:solidFill>
              <a:effectLst/>
              <a:uLnTx/>
              <a:uFillTx/>
              <a:ea typeface="+mn-ea"/>
              <a:cs typeface="Arial"/>
            </a:endParaRPr>
          </a:p>
        </p:txBody>
      </p:sp>
      <p:sp>
        <p:nvSpPr>
          <p:cNvPr id="35" name="TextBox 34">
            <a:extLst>
              <a:ext uri="{FF2B5EF4-FFF2-40B4-BE49-F238E27FC236}">
                <a16:creationId xmlns:a16="http://schemas.microsoft.com/office/drawing/2014/main" id="{6F71D31D-0DAC-FD52-8409-EFAD801A63B1}"/>
              </a:ext>
            </a:extLst>
          </p:cNvPr>
          <p:cNvSpPr txBox="1"/>
          <p:nvPr/>
        </p:nvSpPr>
        <p:spPr>
          <a:xfrm>
            <a:off x="6586910" y="4450714"/>
            <a:ext cx="1089795" cy="522948"/>
          </a:xfrm>
          <a:prstGeom prst="rect">
            <a:avLst/>
          </a:prstGeom>
          <a:noFill/>
        </p:spPr>
        <p:txBody>
          <a:bodyPr wrap="none" rtlCol="0">
            <a:spAutoFit/>
          </a:bodyPr>
          <a:lstStyle/>
          <a:p>
            <a:pPr marL="0" marR="0" lvl="0" indent="0" algn="ctr" defTabSz="228440"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ea typeface="+mn-ea"/>
                <a:cs typeface="Arial" panose="020B0604020202020204" pitchFamily="34" charset="0"/>
              </a:rPr>
              <a:t>Stolen</a:t>
            </a:r>
          </a:p>
          <a:p>
            <a:pPr marL="0" marR="0" lvl="0" indent="0" algn="ctr" defTabSz="228440"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ea typeface="+mn-ea"/>
                <a:cs typeface="Arial" panose="020B0604020202020204" pitchFamily="34" charset="0"/>
              </a:rPr>
              <a:t>Credentials</a:t>
            </a:r>
          </a:p>
        </p:txBody>
      </p:sp>
      <p:pic>
        <p:nvPicPr>
          <p:cNvPr id="36" name="Graphic 35">
            <a:extLst>
              <a:ext uri="{FF2B5EF4-FFF2-40B4-BE49-F238E27FC236}">
                <a16:creationId xmlns:a16="http://schemas.microsoft.com/office/drawing/2014/main" id="{7F2BB95E-0F4F-4F65-4444-439AFC39C90C}"/>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791783" y="3856636"/>
            <a:ext cx="785145" cy="548354"/>
          </a:xfrm>
          <a:prstGeom prst="rect">
            <a:avLst/>
          </a:prstGeom>
        </p:spPr>
      </p:pic>
      <p:sp>
        <p:nvSpPr>
          <p:cNvPr id="37" name="TextBox 36">
            <a:extLst>
              <a:ext uri="{FF2B5EF4-FFF2-40B4-BE49-F238E27FC236}">
                <a16:creationId xmlns:a16="http://schemas.microsoft.com/office/drawing/2014/main" id="{372B3273-0A33-36B9-44B8-05EDD1DE8B2D}"/>
              </a:ext>
            </a:extLst>
          </p:cNvPr>
          <p:cNvSpPr txBox="1"/>
          <p:nvPr/>
        </p:nvSpPr>
        <p:spPr>
          <a:xfrm>
            <a:off x="7845748" y="4492754"/>
            <a:ext cx="1223732" cy="522964"/>
          </a:xfrm>
          <a:prstGeom prst="rect">
            <a:avLst/>
          </a:prstGeom>
          <a:noFill/>
        </p:spPr>
        <p:txBody>
          <a:bodyPr wrap="none" rtlCol="0">
            <a:spAutoFit/>
          </a:bodyPr>
          <a:lstStyle/>
          <a:p>
            <a:pPr marL="0" marR="0" lvl="0" indent="0" algn="ctr" defTabSz="228440"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ea typeface="+mn-ea"/>
                <a:cs typeface="Arial" panose="020B0604020202020204" pitchFamily="34" charset="0"/>
              </a:rPr>
              <a:t>Rare Program</a:t>
            </a:r>
          </a:p>
          <a:p>
            <a:pPr marL="0" marR="0" lvl="0" indent="0" algn="ctr" defTabSz="228440"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ea typeface="+mn-ea"/>
                <a:cs typeface="Arial" panose="020B0604020202020204" pitchFamily="34" charset="0"/>
              </a:rPr>
              <a:t>To IP</a:t>
            </a:r>
          </a:p>
        </p:txBody>
      </p:sp>
      <p:pic>
        <p:nvPicPr>
          <p:cNvPr id="38" name="Graphic 37">
            <a:extLst>
              <a:ext uri="{FF2B5EF4-FFF2-40B4-BE49-F238E27FC236}">
                <a16:creationId xmlns:a16="http://schemas.microsoft.com/office/drawing/2014/main" id="{FC5D5DC8-13E6-3096-D2F2-D7089A55ED9D}"/>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57735" y="3725031"/>
            <a:ext cx="599763" cy="685443"/>
          </a:xfrm>
          <a:prstGeom prst="rect">
            <a:avLst/>
          </a:prstGeom>
        </p:spPr>
      </p:pic>
      <p:pic>
        <p:nvPicPr>
          <p:cNvPr id="39" name="Graphic 38">
            <a:extLst>
              <a:ext uri="{FF2B5EF4-FFF2-40B4-BE49-F238E27FC236}">
                <a16:creationId xmlns:a16="http://schemas.microsoft.com/office/drawing/2014/main" id="{723CCA09-BDD9-1AE4-E50E-7DE1CC2E6D0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846762" y="3793576"/>
            <a:ext cx="609283" cy="548354"/>
          </a:xfrm>
          <a:prstGeom prst="rect">
            <a:avLst/>
          </a:prstGeom>
        </p:spPr>
      </p:pic>
      <p:sp>
        <p:nvSpPr>
          <p:cNvPr id="40" name="TextBox 39">
            <a:extLst>
              <a:ext uri="{FF2B5EF4-FFF2-40B4-BE49-F238E27FC236}">
                <a16:creationId xmlns:a16="http://schemas.microsoft.com/office/drawing/2014/main" id="{4EA45EF9-95E9-E63E-BC69-466BCD5FC786}"/>
              </a:ext>
            </a:extLst>
          </p:cNvPr>
          <p:cNvSpPr txBox="1"/>
          <p:nvPr/>
        </p:nvSpPr>
        <p:spPr>
          <a:xfrm>
            <a:off x="9163331" y="4513774"/>
            <a:ext cx="1172852" cy="522948"/>
          </a:xfrm>
          <a:prstGeom prst="rect">
            <a:avLst/>
          </a:prstGeom>
          <a:noFill/>
        </p:spPr>
        <p:txBody>
          <a:bodyPr wrap="none" rtlCol="0">
            <a:spAutoFit/>
          </a:bodyPr>
          <a:lstStyle/>
          <a:p>
            <a:pPr marL="0" marR="0" lvl="0" indent="0" algn="ctr" defTabSz="228440"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ea typeface="+mn-ea"/>
                <a:cs typeface="Arial" panose="020B0604020202020204" pitchFamily="34" charset="0"/>
              </a:rPr>
              <a:t>Suspicious</a:t>
            </a:r>
            <a:br>
              <a:rPr kumimoji="0" lang="en-US" sz="1399" b="0" i="0" u="none" strike="noStrike" kern="1200" cap="none" spc="0" normalizeH="0" baseline="0" noProof="0">
                <a:ln>
                  <a:noFill/>
                </a:ln>
                <a:solidFill>
                  <a:srgbClr val="FFFFFF"/>
                </a:solidFill>
                <a:effectLst/>
                <a:uLnTx/>
                <a:uFillTx/>
                <a:ea typeface="+mn-ea"/>
                <a:cs typeface="Arial" panose="020B0604020202020204" pitchFamily="34" charset="0"/>
              </a:rPr>
            </a:br>
            <a:r>
              <a:rPr kumimoji="0" lang="en-US" sz="1399" b="0" i="0" u="none" strike="noStrike" kern="1200" cap="none" spc="0" normalizeH="0" baseline="0" noProof="0">
                <a:ln>
                  <a:noFill/>
                </a:ln>
                <a:solidFill>
                  <a:srgbClr val="FFFFFF"/>
                </a:solidFill>
                <a:effectLst/>
                <a:uLnTx/>
                <a:uFillTx/>
                <a:ea typeface="+mn-ea"/>
                <a:cs typeface="Arial" panose="020B0604020202020204" pitchFamily="34" charset="0"/>
              </a:rPr>
              <a:t>DNS Activity</a:t>
            </a:r>
          </a:p>
        </p:txBody>
      </p:sp>
      <p:pic>
        <p:nvPicPr>
          <p:cNvPr id="41" name="Graphic 40">
            <a:extLst>
              <a:ext uri="{FF2B5EF4-FFF2-40B4-BE49-F238E27FC236}">
                <a16:creationId xmlns:a16="http://schemas.microsoft.com/office/drawing/2014/main" id="{EA67236B-A213-59E0-A7D1-09C35FB0D30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475578" y="3814596"/>
            <a:ext cx="548354" cy="548354"/>
          </a:xfrm>
          <a:prstGeom prst="rect">
            <a:avLst/>
          </a:prstGeom>
        </p:spPr>
      </p:pic>
      <p:sp>
        <p:nvSpPr>
          <p:cNvPr id="42" name="TextBox 41">
            <a:extLst>
              <a:ext uri="{FF2B5EF4-FFF2-40B4-BE49-F238E27FC236}">
                <a16:creationId xmlns:a16="http://schemas.microsoft.com/office/drawing/2014/main" id="{B2F4A21E-8862-CF7C-9FC5-0985F6907235}"/>
              </a:ext>
            </a:extLst>
          </p:cNvPr>
          <p:cNvSpPr txBox="1"/>
          <p:nvPr/>
        </p:nvSpPr>
        <p:spPr>
          <a:xfrm>
            <a:off x="8023650" y="5769237"/>
            <a:ext cx="867930" cy="522964"/>
          </a:xfrm>
          <a:prstGeom prst="rect">
            <a:avLst/>
          </a:prstGeom>
          <a:noFill/>
        </p:spPr>
        <p:txBody>
          <a:bodyPr wrap="none" rtlCol="0">
            <a:spAutoFit/>
          </a:bodyPr>
          <a:lstStyle/>
          <a:p>
            <a:pPr marL="0" marR="0" lvl="0" indent="0" algn="ctr" defTabSz="228440"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ea typeface="+mn-ea"/>
                <a:cs typeface="Arial" panose="020B0604020202020204" pitchFamily="34" charset="0"/>
              </a:rPr>
              <a:t>Pass The</a:t>
            </a:r>
            <a:br>
              <a:rPr kumimoji="0" lang="en-US" sz="1399" b="0" i="0" u="none" strike="noStrike" kern="1200" cap="none" spc="0" normalizeH="0" baseline="0" noProof="0">
                <a:ln>
                  <a:noFill/>
                </a:ln>
                <a:solidFill>
                  <a:srgbClr val="FFFFFF"/>
                </a:solidFill>
                <a:effectLst/>
                <a:uLnTx/>
                <a:uFillTx/>
                <a:ea typeface="+mn-ea"/>
                <a:cs typeface="Arial" panose="020B0604020202020204" pitchFamily="34" charset="0"/>
              </a:rPr>
            </a:br>
            <a:r>
              <a:rPr kumimoji="0" lang="en-US" sz="1399" b="0" i="0" u="none" strike="noStrike" kern="1200" cap="none" spc="0" normalizeH="0" baseline="0" noProof="0">
                <a:ln>
                  <a:noFill/>
                </a:ln>
                <a:solidFill>
                  <a:srgbClr val="FFFFFF"/>
                </a:solidFill>
                <a:effectLst/>
                <a:uLnTx/>
                <a:uFillTx/>
                <a:ea typeface="+mn-ea"/>
                <a:cs typeface="Arial" panose="020B0604020202020204" pitchFamily="34" charset="0"/>
              </a:rPr>
              <a:t>Ticket</a:t>
            </a:r>
          </a:p>
        </p:txBody>
      </p:sp>
      <p:pic>
        <p:nvPicPr>
          <p:cNvPr id="43" name="Graphic 42" descr="Ticket">
            <a:extLst>
              <a:ext uri="{FF2B5EF4-FFF2-40B4-BE49-F238E27FC236}">
                <a16:creationId xmlns:a16="http://schemas.microsoft.com/office/drawing/2014/main" id="{4872ADC4-2D70-B694-ECD8-B71C85FC5B6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069197" y="4955720"/>
            <a:ext cx="776835" cy="776835"/>
          </a:xfrm>
          <a:prstGeom prst="rect">
            <a:avLst/>
          </a:prstGeom>
        </p:spPr>
      </p:pic>
      <p:sp>
        <p:nvSpPr>
          <p:cNvPr id="44" name="TextBox 43">
            <a:extLst>
              <a:ext uri="{FF2B5EF4-FFF2-40B4-BE49-F238E27FC236}">
                <a16:creationId xmlns:a16="http://schemas.microsoft.com/office/drawing/2014/main" id="{D03C6C85-1032-F46E-8891-76F374D2B241}"/>
              </a:ext>
            </a:extLst>
          </p:cNvPr>
          <p:cNvSpPr txBox="1"/>
          <p:nvPr/>
        </p:nvSpPr>
        <p:spPr>
          <a:xfrm>
            <a:off x="6426693" y="5727197"/>
            <a:ext cx="1410230" cy="522948"/>
          </a:xfrm>
          <a:prstGeom prst="rect">
            <a:avLst/>
          </a:prstGeom>
          <a:noFill/>
        </p:spPr>
        <p:txBody>
          <a:bodyPr wrap="none" rtlCol="0">
            <a:spAutoFit/>
          </a:bodyPr>
          <a:lstStyle/>
          <a:p>
            <a:pPr marL="0" marR="0" lvl="0" indent="0" algn="ctr" defTabSz="228440"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ea typeface="+mn-ea"/>
                <a:cs typeface="Arial" panose="020B0604020202020204" pitchFamily="34" charset="0"/>
              </a:rPr>
              <a:t>Business Email</a:t>
            </a:r>
          </a:p>
          <a:p>
            <a:pPr marL="0" marR="0" lvl="0" indent="0" algn="ctr" defTabSz="228440"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ea typeface="+mn-ea"/>
                <a:cs typeface="Arial" panose="020B0604020202020204" pitchFamily="34" charset="0"/>
              </a:rPr>
              <a:t>Compromise</a:t>
            </a:r>
          </a:p>
        </p:txBody>
      </p:sp>
      <p:sp>
        <p:nvSpPr>
          <p:cNvPr id="45" name="TextBox 44">
            <a:extLst>
              <a:ext uri="{FF2B5EF4-FFF2-40B4-BE49-F238E27FC236}">
                <a16:creationId xmlns:a16="http://schemas.microsoft.com/office/drawing/2014/main" id="{A26F1021-B3D1-6412-12C1-AFC5AADE78F8}"/>
              </a:ext>
            </a:extLst>
          </p:cNvPr>
          <p:cNvSpPr txBox="1"/>
          <p:nvPr/>
        </p:nvSpPr>
        <p:spPr>
          <a:xfrm>
            <a:off x="10818434" y="5769237"/>
            <a:ext cx="770963" cy="522948"/>
          </a:xfrm>
          <a:prstGeom prst="rect">
            <a:avLst/>
          </a:prstGeom>
          <a:noFill/>
        </p:spPr>
        <p:txBody>
          <a:bodyPr wrap="none" rtlCol="0">
            <a:spAutoFit/>
          </a:bodyPr>
          <a:lstStyle/>
          <a:p>
            <a:pPr marL="0" marR="0" lvl="0" indent="0" algn="ctr" defTabSz="228440"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ea typeface="+mn-ea"/>
                <a:cs typeface="Arial" panose="020B0604020202020204" pitchFamily="34" charset="0"/>
              </a:rPr>
              <a:t>Tactic</a:t>
            </a:r>
          </a:p>
          <a:p>
            <a:pPr marL="0" marR="0" lvl="0" indent="0" algn="ctr" defTabSz="228440"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ea typeface="+mn-ea"/>
                <a:cs typeface="Arial" panose="020B0604020202020204" pitchFamily="34" charset="0"/>
              </a:rPr>
              <a:t>Graphs</a:t>
            </a:r>
          </a:p>
        </p:txBody>
      </p:sp>
      <p:pic>
        <p:nvPicPr>
          <p:cNvPr id="46" name="Graphic 45">
            <a:extLst>
              <a:ext uri="{FF2B5EF4-FFF2-40B4-BE49-F238E27FC236}">
                <a16:creationId xmlns:a16="http://schemas.microsoft.com/office/drawing/2014/main" id="{C9116021-7F5D-4B11-40BE-8655186EE54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929735" y="5069961"/>
            <a:ext cx="548354" cy="548354"/>
          </a:xfrm>
          <a:prstGeom prst="rect">
            <a:avLst/>
          </a:prstGeom>
        </p:spPr>
      </p:pic>
      <p:sp>
        <p:nvSpPr>
          <p:cNvPr id="47" name="TextBox 46">
            <a:extLst>
              <a:ext uri="{FF2B5EF4-FFF2-40B4-BE49-F238E27FC236}">
                <a16:creationId xmlns:a16="http://schemas.microsoft.com/office/drawing/2014/main" id="{6B9165EB-586B-78BE-5829-980657BC8E15}"/>
              </a:ext>
            </a:extLst>
          </p:cNvPr>
          <p:cNvSpPr txBox="1"/>
          <p:nvPr/>
        </p:nvSpPr>
        <p:spPr>
          <a:xfrm>
            <a:off x="9204859" y="5790257"/>
            <a:ext cx="1089795" cy="522948"/>
          </a:xfrm>
          <a:prstGeom prst="rect">
            <a:avLst/>
          </a:prstGeom>
          <a:noFill/>
        </p:spPr>
        <p:txBody>
          <a:bodyPr wrap="none" rtlCol="0">
            <a:spAutoFit/>
          </a:bodyPr>
          <a:lstStyle/>
          <a:p>
            <a:pPr marL="0" marR="0" lvl="0" indent="0" algn="ctr" defTabSz="228440"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ea typeface="+mn-ea"/>
                <a:cs typeface="Arial" panose="020B0604020202020204" pitchFamily="34" charset="0"/>
              </a:rPr>
              <a:t>Intelligence</a:t>
            </a:r>
            <a:br>
              <a:rPr kumimoji="0" lang="en-US" sz="1399" b="0" i="0" u="none" strike="noStrike" kern="1200" cap="none" spc="0" normalizeH="0" baseline="0" noProof="0">
                <a:ln>
                  <a:noFill/>
                </a:ln>
                <a:solidFill>
                  <a:srgbClr val="FFFFFF"/>
                </a:solidFill>
                <a:effectLst/>
                <a:uLnTx/>
                <a:uFillTx/>
                <a:ea typeface="+mn-ea"/>
                <a:cs typeface="Arial" panose="020B0604020202020204" pitchFamily="34" charset="0"/>
              </a:rPr>
            </a:br>
            <a:r>
              <a:rPr kumimoji="0" lang="en-US" sz="1399" b="0" i="0" u="none" strike="noStrike" kern="1200" cap="none" spc="0" normalizeH="0" baseline="0" noProof="0">
                <a:ln>
                  <a:noFill/>
                </a:ln>
                <a:solidFill>
                  <a:srgbClr val="FFFFFF"/>
                </a:solidFill>
                <a:effectLst/>
                <a:uLnTx/>
                <a:uFillTx/>
                <a:ea typeface="+mn-ea"/>
                <a:cs typeface="Arial" panose="020B0604020202020204" pitchFamily="34" charset="0"/>
              </a:rPr>
              <a:t>Watchlists</a:t>
            </a:r>
          </a:p>
        </p:txBody>
      </p:sp>
      <p:pic>
        <p:nvPicPr>
          <p:cNvPr id="48" name="Graphic 47">
            <a:extLst>
              <a:ext uri="{FF2B5EF4-FFF2-40B4-BE49-F238E27FC236}">
                <a16:creationId xmlns:a16="http://schemas.microsoft.com/office/drawing/2014/main" id="{5C14B080-E56B-96B9-A4B6-A8615B3837A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9466341" y="5113829"/>
            <a:ext cx="566827" cy="502658"/>
          </a:xfrm>
          <a:prstGeom prst="rect">
            <a:avLst/>
          </a:prstGeom>
        </p:spPr>
      </p:pic>
      <p:sp>
        <p:nvSpPr>
          <p:cNvPr id="49" name="TextBox 48">
            <a:extLst>
              <a:ext uri="{FF2B5EF4-FFF2-40B4-BE49-F238E27FC236}">
                <a16:creationId xmlns:a16="http://schemas.microsoft.com/office/drawing/2014/main" id="{06A55FC1-4F7D-6424-9937-9628A8193994}"/>
              </a:ext>
            </a:extLst>
          </p:cNvPr>
          <p:cNvSpPr txBox="1"/>
          <p:nvPr/>
        </p:nvSpPr>
        <p:spPr>
          <a:xfrm>
            <a:off x="5227839" y="5727197"/>
            <a:ext cx="933717" cy="522964"/>
          </a:xfrm>
          <a:prstGeom prst="rect">
            <a:avLst/>
          </a:prstGeom>
          <a:noFill/>
        </p:spPr>
        <p:txBody>
          <a:bodyPr wrap="none" rtlCol="0">
            <a:spAutoFit/>
          </a:bodyPr>
          <a:lstStyle/>
          <a:p>
            <a:pPr marL="0" marR="0" lvl="0" indent="0" algn="ctr" defTabSz="228440"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ea typeface="+mn-ea"/>
                <a:cs typeface="Arial" panose="020B0604020202020204" pitchFamily="34" charset="0"/>
              </a:rPr>
              <a:t>Password</a:t>
            </a:r>
          </a:p>
          <a:p>
            <a:pPr marL="0" marR="0" lvl="0" indent="0" algn="ctr" defTabSz="228440"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ea typeface="+mn-ea"/>
                <a:cs typeface="Arial" panose="020B0604020202020204" pitchFamily="34" charset="0"/>
              </a:rPr>
              <a:t>Spray</a:t>
            </a:r>
          </a:p>
        </p:txBody>
      </p:sp>
      <p:pic>
        <p:nvPicPr>
          <p:cNvPr id="50" name="Graphic 49">
            <a:extLst>
              <a:ext uri="{FF2B5EF4-FFF2-40B4-BE49-F238E27FC236}">
                <a16:creationId xmlns:a16="http://schemas.microsoft.com/office/drawing/2014/main" id="{ED05A34F-1A2B-B054-1535-76CAB957D8AD}"/>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5150908" y="5142161"/>
            <a:ext cx="1087570" cy="319873"/>
          </a:xfrm>
          <a:prstGeom prst="rect">
            <a:avLst/>
          </a:prstGeom>
        </p:spPr>
      </p:pic>
      <p:sp>
        <p:nvSpPr>
          <p:cNvPr id="51" name="TextBox 50">
            <a:extLst>
              <a:ext uri="{FF2B5EF4-FFF2-40B4-BE49-F238E27FC236}">
                <a16:creationId xmlns:a16="http://schemas.microsoft.com/office/drawing/2014/main" id="{698460F0-E6E4-1C3D-CC0B-763BAA33EE63}"/>
              </a:ext>
            </a:extLst>
          </p:cNvPr>
          <p:cNvSpPr txBox="1"/>
          <p:nvPr/>
        </p:nvSpPr>
        <p:spPr>
          <a:xfrm>
            <a:off x="4945519" y="4450714"/>
            <a:ext cx="1498348" cy="522948"/>
          </a:xfrm>
          <a:prstGeom prst="rect">
            <a:avLst/>
          </a:prstGeom>
          <a:noFill/>
        </p:spPr>
        <p:txBody>
          <a:bodyPr wrap="none" rtlCol="0">
            <a:spAutoFit/>
          </a:bodyPr>
          <a:lstStyle/>
          <a:p>
            <a:pPr marL="0" marR="0" lvl="0" indent="0" algn="ctr" defTabSz="228440"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a:ln>
                  <a:noFill/>
                </a:ln>
                <a:solidFill>
                  <a:srgbClr val="FFFFFF"/>
                </a:solidFill>
                <a:effectLst/>
                <a:uLnTx/>
                <a:uFillTx/>
                <a:ea typeface="+mn-ea"/>
                <a:cs typeface="Arial" panose="020B0604020202020204" pitchFamily="34" charset="0"/>
              </a:rPr>
              <a:t>Malicious Hands</a:t>
            </a:r>
            <a:br>
              <a:rPr kumimoji="0" lang="en-US" sz="1399" b="0" i="0" u="none" strike="noStrike" kern="1200" cap="none" spc="0" normalizeH="0" baseline="0" noProof="0">
                <a:ln>
                  <a:noFill/>
                </a:ln>
                <a:solidFill>
                  <a:srgbClr val="FFFFFF"/>
                </a:solidFill>
                <a:effectLst/>
                <a:uLnTx/>
                <a:uFillTx/>
                <a:ea typeface="+mn-ea"/>
                <a:cs typeface="Arial" panose="020B0604020202020204" pitchFamily="34" charset="0"/>
              </a:rPr>
            </a:br>
            <a:r>
              <a:rPr kumimoji="0" lang="en-US" sz="1399" b="0" i="0" u="none" strike="noStrike" kern="1200" cap="none" spc="0" normalizeH="0" baseline="0" noProof="0">
                <a:ln>
                  <a:noFill/>
                </a:ln>
                <a:solidFill>
                  <a:srgbClr val="FFFFFF"/>
                </a:solidFill>
                <a:effectLst/>
                <a:uLnTx/>
                <a:uFillTx/>
                <a:ea typeface="+mn-ea"/>
                <a:cs typeface="Arial" panose="020B0604020202020204" pitchFamily="34" charset="0"/>
              </a:rPr>
              <a:t>on Keyboard</a:t>
            </a:r>
            <a:endParaRPr kumimoji="0" lang="en-US" sz="1399" b="0" i="0" u="none" strike="noStrike" kern="1200" cap="none" spc="0" normalizeH="0" baseline="30000" noProof="0">
              <a:ln>
                <a:noFill/>
              </a:ln>
              <a:solidFill>
                <a:srgbClr val="FFFFFF"/>
              </a:solidFill>
              <a:effectLst/>
              <a:uLnTx/>
              <a:uFillTx/>
              <a:ea typeface="+mn-ea"/>
              <a:cs typeface="Arial" panose="020B0604020202020204" pitchFamily="34" charset="0"/>
            </a:endParaRPr>
          </a:p>
        </p:txBody>
      </p:sp>
      <p:pic>
        <p:nvPicPr>
          <p:cNvPr id="52" name="Graphic 51">
            <a:extLst>
              <a:ext uri="{FF2B5EF4-FFF2-40B4-BE49-F238E27FC236}">
                <a16:creationId xmlns:a16="http://schemas.microsoft.com/office/drawing/2014/main" id="{19177E76-D143-1FA3-C143-09C184B88B35}"/>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5394814" y="3725833"/>
            <a:ext cx="599763" cy="599763"/>
          </a:xfrm>
          <a:prstGeom prst="rect">
            <a:avLst/>
          </a:prstGeom>
        </p:spPr>
      </p:pic>
      <p:pic>
        <p:nvPicPr>
          <p:cNvPr id="53" name="Graphic 52" descr="Envelope outline">
            <a:extLst>
              <a:ext uri="{FF2B5EF4-FFF2-40B4-BE49-F238E27FC236}">
                <a16:creationId xmlns:a16="http://schemas.microsoft.com/office/drawing/2014/main" id="{50ABE8A3-7401-0623-F28E-D94F399D0BC8}"/>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6739233" y="4974353"/>
            <a:ext cx="752844" cy="752844"/>
          </a:xfrm>
          <a:prstGeom prst="rect">
            <a:avLst/>
          </a:prstGeom>
        </p:spPr>
      </p:pic>
      <p:pic>
        <p:nvPicPr>
          <p:cNvPr id="54" name="Picture 53">
            <a:extLst>
              <a:ext uri="{FF2B5EF4-FFF2-40B4-BE49-F238E27FC236}">
                <a16:creationId xmlns:a16="http://schemas.microsoft.com/office/drawing/2014/main" id="{85C3B904-645B-8A56-3269-57E622B9FF02}"/>
              </a:ext>
            </a:extLst>
          </p:cNvPr>
          <p:cNvPicPr>
            <a:picLocks noChangeAspect="1"/>
          </p:cNvPicPr>
          <p:nvPr/>
        </p:nvPicPr>
        <p:blipFill>
          <a:blip r:embed="rId13"/>
          <a:stretch>
            <a:fillRect/>
          </a:stretch>
        </p:blipFill>
        <p:spPr>
          <a:xfrm>
            <a:off x="7604781" y="0"/>
            <a:ext cx="4577124" cy="2751960"/>
          </a:xfrm>
          <a:prstGeom prst="rect">
            <a:avLst/>
          </a:prstGeom>
        </p:spPr>
      </p:pic>
      <p:sp>
        <p:nvSpPr>
          <p:cNvPr id="5" name="TextBox 4">
            <a:extLst>
              <a:ext uri="{FF2B5EF4-FFF2-40B4-BE49-F238E27FC236}">
                <a16:creationId xmlns:a16="http://schemas.microsoft.com/office/drawing/2014/main" id="{D674F393-8CA1-2D47-6092-F89B0589B2D4}"/>
              </a:ext>
            </a:extLst>
          </p:cNvPr>
          <p:cNvSpPr txBox="1"/>
          <p:nvPr/>
        </p:nvSpPr>
        <p:spPr>
          <a:xfrm>
            <a:off x="10283216" y="4492482"/>
            <a:ext cx="1736373" cy="523220"/>
          </a:xfrm>
          <a:prstGeom prst="rect">
            <a:avLst/>
          </a:prstGeom>
          <a:noFill/>
        </p:spPr>
        <p:txBody>
          <a:bodyPr wrap="none" rtlCol="0">
            <a:spAutoFit/>
          </a:bodyPr>
          <a:lstStyle/>
          <a:p>
            <a:pPr marL="0" marR="0" lvl="0" indent="0" algn="ctr" defTabSz="228554"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ea typeface="+mn-ea"/>
                <a:cs typeface="Arial" panose="020B0604020202020204" pitchFamily="34" charset="0"/>
              </a:rPr>
              <a:t>Domain Generation</a:t>
            </a:r>
            <a:br>
              <a:rPr kumimoji="0" lang="en-US" sz="1400" b="0" i="0" u="none" strike="noStrike" kern="1200" cap="none" spc="0" normalizeH="0" baseline="0" noProof="0">
                <a:ln>
                  <a:noFill/>
                </a:ln>
                <a:solidFill>
                  <a:srgbClr val="FFFFFF"/>
                </a:solidFill>
                <a:effectLst/>
                <a:uLnTx/>
                <a:uFillTx/>
                <a:ea typeface="+mn-ea"/>
                <a:cs typeface="Arial" panose="020B0604020202020204" pitchFamily="34" charset="0"/>
              </a:rPr>
            </a:br>
            <a:r>
              <a:rPr kumimoji="0" lang="en-US" sz="1400" b="0" i="0" u="none" strike="noStrike" kern="1200" cap="none" spc="0" normalizeH="0" baseline="0" noProof="0">
                <a:ln>
                  <a:noFill/>
                </a:ln>
                <a:solidFill>
                  <a:srgbClr val="FFFFFF"/>
                </a:solidFill>
                <a:effectLst/>
                <a:uLnTx/>
                <a:uFillTx/>
                <a:ea typeface="+mn-ea"/>
                <a:cs typeface="Arial" panose="020B0604020202020204" pitchFamily="34" charset="0"/>
              </a:rPr>
              <a:t>Algorithm (DGA)</a:t>
            </a:r>
          </a:p>
        </p:txBody>
      </p:sp>
    </p:spTree>
    <p:extLst>
      <p:ext uri="{BB962C8B-B14F-4D97-AF65-F5344CB8AC3E}">
        <p14:creationId xmlns:p14="http://schemas.microsoft.com/office/powerpoint/2010/main" val="9582270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45806-F738-5F17-8BD7-E1E4AB0F8F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58564B-D986-B562-5F01-5D56ACE8F807}"/>
              </a:ext>
            </a:extLst>
          </p:cNvPr>
          <p:cNvSpPr>
            <a:spLocks noGrp="1"/>
          </p:cNvSpPr>
          <p:nvPr>
            <p:ph type="title"/>
          </p:nvPr>
        </p:nvSpPr>
        <p:spPr>
          <a:xfrm>
            <a:off x="457199" y="466676"/>
            <a:ext cx="11277601" cy="411844"/>
          </a:xfrm>
        </p:spPr>
        <p:txBody>
          <a:bodyPr/>
          <a:lstStyle/>
          <a:p>
            <a:pPr lvl="0">
              <a:lnSpc>
                <a:spcPts val="3060"/>
              </a:lnSpc>
              <a:spcBef>
                <a:spcPts val="0"/>
              </a:spcBef>
              <a:defRPr/>
            </a:pPr>
            <a:r>
              <a:rPr lang="it-IT">
                <a:solidFill>
                  <a:srgbClr val="FFFFFF"/>
                </a:solidFill>
                <a:latin typeface="+mn-lt"/>
                <a:cs typeface="Calibri" panose="020F0502020204030204" pitchFamily="34" charset="0"/>
              </a:rPr>
              <a:t>Gestione e Conservazione dei Log</a:t>
            </a:r>
            <a:endParaRPr lang="en-US" spc="0">
              <a:solidFill>
                <a:srgbClr val="FF0000"/>
              </a:solidFill>
              <a:latin typeface="+mn-lt"/>
              <a:cs typeface="Calibri" panose="020F0502020204030204" pitchFamily="34" charset="0"/>
            </a:endParaRPr>
          </a:p>
        </p:txBody>
      </p:sp>
      <p:sp>
        <p:nvSpPr>
          <p:cNvPr id="4" name="Slide Number Placeholder 3">
            <a:extLst>
              <a:ext uri="{FF2B5EF4-FFF2-40B4-BE49-F238E27FC236}">
                <a16:creationId xmlns:a16="http://schemas.microsoft.com/office/drawing/2014/main" id="{9144086A-F8D6-016B-74E6-7E9D771E9F5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0330CC10-0D43-404A-A8DF-E8D6F2D5AE59}"/>
              </a:ext>
            </a:extLst>
          </p:cNvPr>
          <p:cNvSpPr txBox="1"/>
          <p:nvPr/>
        </p:nvSpPr>
        <p:spPr>
          <a:xfrm>
            <a:off x="608434" y="1178010"/>
            <a:ext cx="10873324" cy="830997"/>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400" b="0" i="0" u="none" strike="noStrike" kern="1200" cap="none" spc="0" normalizeH="0" baseline="0" noProof="0">
                <a:ln>
                  <a:noFill/>
                </a:ln>
                <a:solidFill>
                  <a:srgbClr val="FFFFFF"/>
                </a:solidFill>
                <a:effectLst/>
                <a:uLnTx/>
                <a:uFillTx/>
                <a:ea typeface="+mn-ea"/>
                <a:cs typeface="+mn-cs"/>
              </a:rPr>
              <a:t>Dati Analizzati &amp; Originali (RAW immutabili)
12 mesi di default (Hot Storage), fino a 5 anni</a:t>
            </a:r>
            <a:endParaRPr kumimoji="0" lang="en-US" sz="2400" b="0" i="0" u="none" strike="noStrike" kern="1200" cap="none" spc="0" normalizeH="0" baseline="0" noProof="0">
              <a:ln>
                <a:noFill/>
              </a:ln>
              <a:solidFill>
                <a:srgbClr val="FFFFFF"/>
              </a:solidFill>
              <a:effectLst/>
              <a:uLnTx/>
              <a:uFillTx/>
              <a:ea typeface="+mn-ea"/>
              <a:cs typeface="+mn-cs"/>
            </a:endParaRPr>
          </a:p>
        </p:txBody>
      </p:sp>
      <p:pic>
        <p:nvPicPr>
          <p:cNvPr id="10" name="Picture 9">
            <a:extLst>
              <a:ext uri="{FF2B5EF4-FFF2-40B4-BE49-F238E27FC236}">
                <a16:creationId xmlns:a16="http://schemas.microsoft.com/office/drawing/2014/main" id="{7BBC9606-C795-E61D-8772-9EC3A2B7E555}"/>
              </a:ext>
            </a:extLst>
          </p:cNvPr>
          <p:cNvPicPr>
            <a:picLocks noChangeAspect="1"/>
          </p:cNvPicPr>
          <p:nvPr/>
        </p:nvPicPr>
        <p:blipFill>
          <a:blip r:embed="rId3"/>
          <a:stretch>
            <a:fillRect/>
          </a:stretch>
        </p:blipFill>
        <p:spPr>
          <a:xfrm>
            <a:off x="1105844" y="2308154"/>
            <a:ext cx="6732684" cy="1866007"/>
          </a:xfrm>
          <a:prstGeom prst="rect">
            <a:avLst/>
          </a:prstGeom>
        </p:spPr>
      </p:pic>
      <p:pic>
        <p:nvPicPr>
          <p:cNvPr id="11" name="Picture 10">
            <a:extLst>
              <a:ext uri="{FF2B5EF4-FFF2-40B4-BE49-F238E27FC236}">
                <a16:creationId xmlns:a16="http://schemas.microsoft.com/office/drawing/2014/main" id="{9FA695D5-6A82-ED58-45CA-B810C7867E00}"/>
              </a:ext>
            </a:extLst>
          </p:cNvPr>
          <p:cNvPicPr>
            <a:picLocks noChangeAspect="1"/>
          </p:cNvPicPr>
          <p:nvPr/>
        </p:nvPicPr>
        <p:blipFill>
          <a:blip r:embed="rId4"/>
          <a:stretch>
            <a:fillRect/>
          </a:stretch>
        </p:blipFill>
        <p:spPr>
          <a:xfrm>
            <a:off x="9146220" y="2162008"/>
            <a:ext cx="2966994" cy="4219841"/>
          </a:xfrm>
          <a:prstGeom prst="rect">
            <a:avLst/>
          </a:prstGeom>
        </p:spPr>
      </p:pic>
      <p:pic>
        <p:nvPicPr>
          <p:cNvPr id="12" name="Picture 11">
            <a:extLst>
              <a:ext uri="{FF2B5EF4-FFF2-40B4-BE49-F238E27FC236}">
                <a16:creationId xmlns:a16="http://schemas.microsoft.com/office/drawing/2014/main" id="{BF62AC17-B6FA-8F5A-9DA0-3E919E39EC09}"/>
              </a:ext>
            </a:extLst>
          </p:cNvPr>
          <p:cNvPicPr>
            <a:picLocks noChangeAspect="1"/>
          </p:cNvPicPr>
          <p:nvPr/>
        </p:nvPicPr>
        <p:blipFill>
          <a:blip r:embed="rId5"/>
          <a:stretch>
            <a:fillRect/>
          </a:stretch>
        </p:blipFill>
        <p:spPr>
          <a:xfrm>
            <a:off x="163417" y="4492358"/>
            <a:ext cx="8617539" cy="1889491"/>
          </a:xfrm>
          <a:prstGeom prst="rect">
            <a:avLst/>
          </a:prstGeom>
        </p:spPr>
      </p:pic>
    </p:spTree>
    <p:extLst>
      <p:ext uri="{BB962C8B-B14F-4D97-AF65-F5344CB8AC3E}">
        <p14:creationId xmlns:p14="http://schemas.microsoft.com/office/powerpoint/2010/main" val="520657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78FC8-1777-E29D-7582-B036B04A12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520E43-5D04-843A-BB6B-1D3811AC00ED}"/>
              </a:ext>
            </a:extLst>
          </p:cNvPr>
          <p:cNvSpPr>
            <a:spLocks noGrp="1"/>
          </p:cNvSpPr>
          <p:nvPr>
            <p:ph type="title"/>
          </p:nvPr>
        </p:nvSpPr>
        <p:spPr>
          <a:xfrm>
            <a:off x="457199" y="466676"/>
            <a:ext cx="11277601" cy="411844"/>
          </a:xfrm>
        </p:spPr>
        <p:txBody>
          <a:bodyPr/>
          <a:lstStyle/>
          <a:p>
            <a:pPr lvl="0">
              <a:lnSpc>
                <a:spcPts val="3060"/>
              </a:lnSpc>
              <a:spcBef>
                <a:spcPts val="0"/>
              </a:spcBef>
              <a:defRPr/>
            </a:pPr>
            <a:r>
              <a:rPr lang="en-US" err="1">
                <a:solidFill>
                  <a:srgbClr val="FFFFFF"/>
                </a:solidFill>
                <a:latin typeface="+mj-lt"/>
                <a:cs typeface="Calibri" panose="020F0502020204030204" pitchFamily="34" charset="0"/>
              </a:rPr>
              <a:t>Automazione</a:t>
            </a:r>
            <a:r>
              <a:rPr lang="en-US">
                <a:solidFill>
                  <a:srgbClr val="FFFFFF"/>
                </a:solidFill>
                <a:latin typeface="+mj-lt"/>
                <a:cs typeface="Calibri" panose="020F0502020204030204" pitchFamily="34" charset="0"/>
              </a:rPr>
              <a:t> Out-of-the-Box</a:t>
            </a:r>
            <a:endParaRPr lang="en-US" spc="0">
              <a:solidFill>
                <a:srgbClr val="FF0000"/>
              </a:solidFill>
              <a:latin typeface="+mj-lt"/>
              <a:cs typeface="Calibri" panose="020F0502020204030204" pitchFamily="34" charset="0"/>
            </a:endParaRPr>
          </a:p>
        </p:txBody>
      </p:sp>
      <p:sp>
        <p:nvSpPr>
          <p:cNvPr id="4" name="Slide Number Placeholder 3">
            <a:extLst>
              <a:ext uri="{FF2B5EF4-FFF2-40B4-BE49-F238E27FC236}">
                <a16:creationId xmlns:a16="http://schemas.microsoft.com/office/drawing/2014/main" id="{090584AF-C2CA-6B7C-173D-DB8B9AA95C0E}"/>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1CFFCCD4-30AA-11A7-C5FF-D5C53CE4A0F9}"/>
              </a:ext>
            </a:extLst>
          </p:cNvPr>
          <p:cNvSpPr txBox="1"/>
          <p:nvPr/>
        </p:nvSpPr>
        <p:spPr>
          <a:xfrm>
            <a:off x="608434" y="1178010"/>
            <a:ext cx="10873324" cy="1200329"/>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srgbClr val="FFFFFF"/>
                </a:solidFill>
                <a:effectLst/>
                <a:uLnTx/>
                <a:uFillTx/>
                <a:ea typeface="+mn-ea"/>
                <a:cs typeface="+mn-cs"/>
              </a:rPr>
              <a:t>Connettori</a:t>
            </a:r>
            <a:r>
              <a:rPr kumimoji="0" lang="en-US" sz="2400" b="0" i="0" u="none" strike="noStrike" kern="1200" cap="none" spc="0" normalizeH="0" baseline="0" noProof="0">
                <a:ln>
                  <a:noFill/>
                </a:ln>
                <a:solidFill>
                  <a:srgbClr val="FFFFFF"/>
                </a:solidFill>
                <a:effectLst/>
                <a:uLnTx/>
                <a:uFillTx/>
                <a:ea typeface="+mn-ea"/>
                <a:cs typeface="+mn-cs"/>
              </a:rPr>
              <a:t>, playbook, </a:t>
            </a:r>
            <a:r>
              <a:rPr kumimoji="0" lang="en-US" sz="2400" b="0" i="0" u="none" strike="noStrike" kern="1200" cap="none" spc="0" normalizeH="0" baseline="0" noProof="0" err="1">
                <a:ln>
                  <a:noFill/>
                </a:ln>
                <a:solidFill>
                  <a:srgbClr val="FFFFFF"/>
                </a:solidFill>
                <a:effectLst/>
                <a:uLnTx/>
                <a:uFillTx/>
                <a:ea typeface="+mn-ea"/>
                <a:cs typeface="+mn-cs"/>
              </a:rPr>
              <a:t>azioni</a:t>
            </a:r>
            <a:r>
              <a:rPr kumimoji="0" lang="en-US" sz="2400" b="0" i="0" u="none" strike="noStrike" kern="1200" cap="none" spc="0" normalizeH="0" baseline="0" noProof="0">
                <a:ln>
                  <a:noFill/>
                </a:ln>
                <a:solidFill>
                  <a:srgbClr val="FFFFFF"/>
                </a:solidFill>
                <a:effectLst/>
                <a:uLnTx/>
                <a:uFillTx/>
                <a:ea typeface="+mn-ea"/>
                <a:cs typeface="+mn-cs"/>
              </a:rPr>
              <a:t>
</a:t>
            </a:r>
            <a:r>
              <a:rPr kumimoji="0" lang="en-US" sz="2400" b="0" i="0" u="none" strike="noStrike" kern="1200" cap="none" spc="0" normalizeH="0" baseline="0" noProof="0" err="1">
                <a:ln>
                  <a:noFill/>
                </a:ln>
                <a:solidFill>
                  <a:srgbClr val="FFFFFF"/>
                </a:solidFill>
                <a:effectLst/>
                <a:uLnTx/>
                <a:uFillTx/>
                <a:ea typeface="+mn-ea"/>
                <a:cs typeface="+mn-cs"/>
              </a:rPr>
              <a:t>Predefiniti</a:t>
            </a:r>
            <a:r>
              <a:rPr kumimoji="0" lang="en-US" sz="2400" b="0" i="0" u="none" strike="noStrike" kern="1200" cap="none" spc="0" normalizeH="0" baseline="0" noProof="0">
                <a:ln>
                  <a:noFill/>
                </a:ln>
                <a:solidFill>
                  <a:srgbClr val="FFFFFF"/>
                </a:solidFill>
                <a:effectLst/>
                <a:uLnTx/>
                <a:uFillTx/>
                <a:ea typeface="+mn-ea"/>
                <a:cs typeface="+mn-cs"/>
              </a:rPr>
              <a:t> / </a:t>
            </a:r>
            <a:r>
              <a:rPr kumimoji="0" lang="en-US" sz="2400" b="0" i="0" u="none" strike="noStrike" kern="1200" cap="none" spc="0" normalizeH="0" baseline="0" noProof="0" err="1">
                <a:ln>
                  <a:noFill/>
                </a:ln>
                <a:solidFill>
                  <a:srgbClr val="FFFFFF"/>
                </a:solidFill>
                <a:effectLst/>
                <a:uLnTx/>
                <a:uFillTx/>
                <a:ea typeface="+mn-ea"/>
                <a:cs typeface="+mn-cs"/>
              </a:rPr>
              <a:t>Personalizzati</a:t>
            </a:r>
            <a:r>
              <a:rPr kumimoji="0" lang="en-US" sz="2400" b="0" i="0" u="none" strike="noStrike" kern="1200" cap="none" spc="0" normalizeH="0" baseline="0" noProof="0">
                <a:ln>
                  <a:noFill/>
                </a:ln>
                <a:solidFill>
                  <a:srgbClr val="FFFFFF"/>
                </a:solidFill>
                <a:effectLst/>
                <a:uLnTx/>
                <a:uFillTx/>
                <a:ea typeface="+mn-ea"/>
                <a:cs typeface="+mn-cs"/>
              </a:rPr>
              <a:t> verso </a:t>
            </a:r>
            <a:r>
              <a:rPr kumimoji="0" lang="en-US" sz="2400" b="0" i="0" u="none" strike="noStrike" kern="1200" cap="none" spc="0" normalizeH="0" baseline="0" noProof="0" err="1">
                <a:ln>
                  <a:noFill/>
                </a:ln>
                <a:solidFill>
                  <a:srgbClr val="FFFFFF"/>
                </a:solidFill>
                <a:effectLst/>
                <a:uLnTx/>
                <a:uFillTx/>
                <a:ea typeface="+mn-ea"/>
                <a:cs typeface="+mn-cs"/>
              </a:rPr>
              <a:t>tecnologia</a:t>
            </a:r>
            <a:r>
              <a:rPr kumimoji="0" lang="en-US" sz="2400" b="0" i="0" u="none" strike="noStrike" kern="1200" cap="none" spc="0" normalizeH="0" baseline="0" noProof="0">
                <a:ln>
                  <a:noFill/>
                </a:ln>
                <a:solidFill>
                  <a:srgbClr val="FFFFFF"/>
                </a:solidFill>
                <a:effectLst/>
                <a:uLnTx/>
                <a:uFillTx/>
                <a:ea typeface="+mn-ea"/>
                <a:cs typeface="+mn-cs"/>
              </a:rPr>
              <a:t> Sophos &amp; </a:t>
            </a:r>
            <a:r>
              <a:rPr kumimoji="0" lang="en-US" sz="2400" b="0" i="0" u="none" strike="noStrike" kern="1200" cap="none" spc="0" normalizeH="0" baseline="0" noProof="0" err="1">
                <a:ln>
                  <a:noFill/>
                </a:ln>
                <a:solidFill>
                  <a:srgbClr val="FFFFFF"/>
                </a:solidFill>
                <a:effectLst/>
                <a:uLnTx/>
                <a:uFillTx/>
                <a:ea typeface="+mn-ea"/>
                <a:cs typeface="+mn-cs"/>
              </a:rPr>
              <a:t>terze</a:t>
            </a:r>
            <a:r>
              <a:rPr kumimoji="0" lang="en-US" sz="2400" b="0" i="0" u="none" strike="noStrike" kern="1200" cap="none" spc="0" normalizeH="0" baseline="0" noProof="0">
                <a:ln>
                  <a:noFill/>
                </a:ln>
                <a:solidFill>
                  <a:srgbClr val="FFFFFF"/>
                </a:solidFill>
                <a:effectLst/>
                <a:uLnTx/>
                <a:uFillTx/>
                <a:ea typeface="+mn-ea"/>
                <a:cs typeface="+mn-cs"/>
              </a:rPr>
              <a:t> parti
Endpoint, Rete, </a:t>
            </a:r>
            <a:r>
              <a:rPr kumimoji="0" lang="en-US" sz="2400" b="0" i="0" u="none" strike="noStrike" kern="1200" cap="none" spc="0" normalizeH="0" baseline="0" noProof="0" err="1">
                <a:ln>
                  <a:noFill/>
                </a:ln>
                <a:solidFill>
                  <a:srgbClr val="FFFFFF"/>
                </a:solidFill>
                <a:effectLst/>
                <a:uLnTx/>
                <a:uFillTx/>
                <a:ea typeface="+mn-ea"/>
                <a:cs typeface="+mn-cs"/>
              </a:rPr>
              <a:t>Identità</a:t>
            </a:r>
            <a:r>
              <a:rPr kumimoji="0" lang="en-US" sz="2400" b="0" i="0" u="none" strike="noStrike" kern="1200" cap="none" spc="0" normalizeH="0" baseline="0" noProof="0">
                <a:ln>
                  <a:noFill/>
                </a:ln>
                <a:solidFill>
                  <a:srgbClr val="FFFFFF"/>
                </a:solidFill>
                <a:effectLst/>
                <a:uLnTx/>
                <a:uFillTx/>
                <a:ea typeface="+mn-ea"/>
                <a:cs typeface="+mn-cs"/>
              </a:rPr>
              <a:t>, Email, </a:t>
            </a:r>
            <a:r>
              <a:rPr kumimoji="0" lang="en-US" sz="2400" b="0" i="0" u="none" strike="noStrike" kern="1200" cap="none" spc="0" normalizeH="0" baseline="0" noProof="0" err="1">
                <a:ln>
                  <a:noFill/>
                </a:ln>
                <a:solidFill>
                  <a:srgbClr val="FFFFFF"/>
                </a:solidFill>
                <a:effectLst/>
                <a:uLnTx/>
                <a:uFillTx/>
                <a:ea typeface="+mn-ea"/>
                <a:cs typeface="+mn-cs"/>
              </a:rPr>
              <a:t>Flussi</a:t>
            </a:r>
            <a:r>
              <a:rPr kumimoji="0" lang="en-US" sz="2400" b="0" i="0" u="none" strike="noStrike" kern="1200" cap="none" spc="0" normalizeH="0" baseline="0" noProof="0">
                <a:ln>
                  <a:noFill/>
                </a:ln>
                <a:solidFill>
                  <a:srgbClr val="FFFFFF"/>
                </a:solidFill>
                <a:effectLst/>
                <a:uLnTx/>
                <a:uFillTx/>
                <a:ea typeface="+mn-ea"/>
                <a:cs typeface="+mn-cs"/>
              </a:rPr>
              <a:t> di </a:t>
            </a:r>
            <a:r>
              <a:rPr kumimoji="0" lang="en-US" sz="2400" b="0" i="0" u="none" strike="noStrike" kern="1200" cap="none" spc="0" normalizeH="0" baseline="0" noProof="0" err="1">
                <a:ln>
                  <a:noFill/>
                </a:ln>
                <a:solidFill>
                  <a:srgbClr val="FFFFFF"/>
                </a:solidFill>
                <a:effectLst/>
                <a:uLnTx/>
                <a:uFillTx/>
                <a:ea typeface="+mn-ea"/>
                <a:cs typeface="+mn-cs"/>
              </a:rPr>
              <a:t>lavoro</a:t>
            </a:r>
            <a:r>
              <a:rPr kumimoji="0" lang="en-US" sz="2400" b="0" i="0" u="none" strike="noStrike" kern="1200" cap="none" spc="0" normalizeH="0" baseline="0" noProof="0">
                <a:ln>
                  <a:noFill/>
                </a:ln>
                <a:solidFill>
                  <a:srgbClr val="FFFFFF"/>
                </a:solidFill>
                <a:effectLst/>
                <a:uLnTx/>
                <a:uFillTx/>
                <a:ea typeface="+mn-ea"/>
                <a:cs typeface="+mn-cs"/>
              </a:rPr>
              <a:t>, Ticketing e </a:t>
            </a:r>
            <a:r>
              <a:rPr kumimoji="0" lang="en-US" sz="2400" b="0" i="0" u="none" strike="noStrike" kern="1200" cap="none" spc="0" normalizeH="0" baseline="0" noProof="0" err="1">
                <a:ln>
                  <a:noFill/>
                </a:ln>
                <a:solidFill>
                  <a:srgbClr val="FFFFFF"/>
                </a:solidFill>
                <a:effectLst/>
                <a:uLnTx/>
                <a:uFillTx/>
                <a:ea typeface="+mn-ea"/>
                <a:cs typeface="+mn-cs"/>
              </a:rPr>
              <a:t>altro</a:t>
            </a:r>
            <a:r>
              <a:rPr kumimoji="0" lang="en-US" sz="2400" b="0" i="0" u="none" strike="noStrike" kern="1200" cap="none" spc="0" normalizeH="0" baseline="0" noProof="0">
                <a:ln>
                  <a:noFill/>
                </a:ln>
                <a:solidFill>
                  <a:srgbClr val="FFFFFF"/>
                </a:solidFill>
                <a:effectLst/>
                <a:uLnTx/>
                <a:uFillTx/>
                <a:ea typeface="+mn-ea"/>
                <a:cs typeface="+mn-cs"/>
              </a:rPr>
              <a:t> </a:t>
            </a:r>
            <a:r>
              <a:rPr kumimoji="0" lang="en-US" sz="2400" b="0" i="0" u="none" strike="noStrike" kern="1200" cap="none" spc="0" normalizeH="0" baseline="0" noProof="0" err="1">
                <a:ln>
                  <a:noFill/>
                </a:ln>
                <a:solidFill>
                  <a:srgbClr val="FFFFFF"/>
                </a:solidFill>
                <a:effectLst/>
                <a:uLnTx/>
                <a:uFillTx/>
                <a:ea typeface="+mn-ea"/>
                <a:cs typeface="+mn-cs"/>
              </a:rPr>
              <a:t>ancora</a:t>
            </a:r>
            <a:endParaRPr kumimoji="0" lang="en-US" sz="2400" b="0" i="0" u="none" strike="noStrike" kern="1200" cap="none" spc="0" normalizeH="0" baseline="0" noProof="0">
              <a:ln>
                <a:noFill/>
              </a:ln>
              <a:solidFill>
                <a:srgbClr val="FFFFFF"/>
              </a:solidFill>
              <a:effectLst/>
              <a:uLnTx/>
              <a:uFillTx/>
              <a:ea typeface="+mn-ea"/>
              <a:cs typeface="+mn-cs"/>
            </a:endParaRPr>
          </a:p>
        </p:txBody>
      </p:sp>
      <p:pic>
        <p:nvPicPr>
          <p:cNvPr id="8" name="Picture 7">
            <a:extLst>
              <a:ext uri="{FF2B5EF4-FFF2-40B4-BE49-F238E27FC236}">
                <a16:creationId xmlns:a16="http://schemas.microsoft.com/office/drawing/2014/main" id="{C2EFAB7E-A969-A169-4B22-469FC964695B}"/>
              </a:ext>
            </a:extLst>
          </p:cNvPr>
          <p:cNvPicPr>
            <a:picLocks noChangeAspect="1"/>
          </p:cNvPicPr>
          <p:nvPr/>
        </p:nvPicPr>
        <p:blipFill>
          <a:blip r:embed="rId3"/>
          <a:stretch>
            <a:fillRect/>
          </a:stretch>
        </p:blipFill>
        <p:spPr>
          <a:xfrm>
            <a:off x="2187492" y="2698999"/>
            <a:ext cx="7817016" cy="3812038"/>
          </a:xfrm>
          <a:prstGeom prst="rect">
            <a:avLst/>
          </a:prstGeom>
        </p:spPr>
      </p:pic>
    </p:spTree>
    <p:extLst>
      <p:ext uri="{BB962C8B-B14F-4D97-AF65-F5344CB8AC3E}">
        <p14:creationId xmlns:p14="http://schemas.microsoft.com/office/powerpoint/2010/main" val="3273944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EA228-3707-DD5D-4F4F-FDA894C103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E24243-1E05-6582-937C-29ADD30AF508}"/>
              </a:ext>
            </a:extLst>
          </p:cNvPr>
          <p:cNvSpPr>
            <a:spLocks noGrp="1"/>
          </p:cNvSpPr>
          <p:nvPr>
            <p:ph type="title"/>
          </p:nvPr>
        </p:nvSpPr>
        <p:spPr>
          <a:xfrm>
            <a:off x="457199" y="466676"/>
            <a:ext cx="11277601" cy="411844"/>
          </a:xfrm>
        </p:spPr>
        <p:txBody>
          <a:bodyPr/>
          <a:lstStyle/>
          <a:p>
            <a:pPr lvl="0">
              <a:lnSpc>
                <a:spcPts val="3060"/>
              </a:lnSpc>
              <a:spcBef>
                <a:spcPts val="0"/>
              </a:spcBef>
              <a:defRPr/>
            </a:pPr>
            <a:r>
              <a:rPr lang="en-US" err="1">
                <a:solidFill>
                  <a:srgbClr val="FFFFFF"/>
                </a:solidFill>
                <a:latin typeface="+mj-lt"/>
                <a:cs typeface="Calibri" panose="020F0502020204030204" pitchFamily="34" charset="0"/>
              </a:rPr>
              <a:t>Personalizzazione</a:t>
            </a:r>
            <a:r>
              <a:rPr lang="en-US">
                <a:solidFill>
                  <a:srgbClr val="FFFFFF"/>
                </a:solidFill>
                <a:latin typeface="+mj-lt"/>
                <a:cs typeface="Calibri" panose="020F0502020204030204" pitchFamily="34" charset="0"/>
              </a:rPr>
              <a:t> e </a:t>
            </a:r>
            <a:r>
              <a:rPr lang="en-US" err="1">
                <a:solidFill>
                  <a:srgbClr val="FFFFFF"/>
                </a:solidFill>
                <a:latin typeface="+mj-lt"/>
                <a:cs typeface="Calibri" panose="020F0502020204030204" pitchFamily="34" charset="0"/>
              </a:rPr>
              <a:t>flessibilità</a:t>
            </a:r>
            <a:endParaRPr lang="en-US" spc="0">
              <a:solidFill>
                <a:srgbClr val="FF0000"/>
              </a:solidFill>
              <a:latin typeface="+mj-lt"/>
              <a:cs typeface="Calibri" panose="020F0502020204030204" pitchFamily="34" charset="0"/>
            </a:endParaRPr>
          </a:p>
        </p:txBody>
      </p:sp>
      <p:sp>
        <p:nvSpPr>
          <p:cNvPr id="4" name="Slide Number Placeholder 3">
            <a:extLst>
              <a:ext uri="{FF2B5EF4-FFF2-40B4-BE49-F238E27FC236}">
                <a16:creationId xmlns:a16="http://schemas.microsoft.com/office/drawing/2014/main" id="{1FE7BEEE-55DE-5518-2452-1ED5FF09B6C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33854EE4-D55B-2737-C756-172780B64F16}"/>
              </a:ext>
            </a:extLst>
          </p:cNvPr>
          <p:cNvSpPr txBox="1"/>
          <p:nvPr/>
        </p:nvSpPr>
        <p:spPr>
          <a:xfrm>
            <a:off x="479425" y="1855701"/>
            <a:ext cx="296266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FFFFFF"/>
                </a:solidFill>
                <a:effectLst/>
                <a:uLnTx/>
                <a:uFillTx/>
                <a:ea typeface="+mn-ea"/>
                <a:cs typeface="+mn-cs"/>
              </a:rPr>
              <a:t>Regole</a:t>
            </a:r>
            <a:r>
              <a:rPr kumimoji="0" lang="en-US" sz="2400" b="0" i="0" u="none" strike="noStrike" kern="1200" cap="none" spc="0" normalizeH="0" baseline="0" noProof="0">
                <a:ln>
                  <a:noFill/>
                </a:ln>
                <a:solidFill>
                  <a:srgbClr val="FFFFFF"/>
                </a:solidFill>
                <a:effectLst/>
                <a:uLnTx/>
                <a:uFillTx/>
                <a:ea typeface="+mn-ea"/>
                <a:cs typeface="+mn-cs"/>
              </a:rPr>
              <a:t> </a:t>
            </a:r>
            <a:r>
              <a:rPr kumimoji="0" lang="en-US" sz="2400" b="0" i="0" u="none" strike="noStrike" kern="1200" cap="none" spc="0" normalizeH="0" baseline="0" noProof="0" err="1">
                <a:ln>
                  <a:noFill/>
                </a:ln>
                <a:solidFill>
                  <a:srgbClr val="FFFFFF"/>
                </a:solidFill>
                <a:effectLst/>
                <a:uLnTx/>
                <a:uFillTx/>
                <a:ea typeface="+mn-ea"/>
                <a:cs typeface="+mn-cs"/>
              </a:rPr>
              <a:t>personalizzate</a:t>
            </a:r>
            <a:endParaRPr kumimoji="0" lang="en-US" sz="2400" b="0" i="0" u="none" strike="noStrike" kern="1200" cap="none" spc="0" normalizeH="0" baseline="0" noProof="0">
              <a:ln>
                <a:noFill/>
              </a:ln>
              <a:solidFill>
                <a:srgbClr val="FFFFFF"/>
              </a:solidFill>
              <a:effectLst/>
              <a:uLnTx/>
              <a:uFillTx/>
              <a:ea typeface="+mn-ea"/>
              <a:cs typeface="+mn-cs"/>
            </a:endParaRPr>
          </a:p>
        </p:txBody>
      </p:sp>
      <p:pic>
        <p:nvPicPr>
          <p:cNvPr id="12" name="Picture 11">
            <a:extLst>
              <a:ext uri="{FF2B5EF4-FFF2-40B4-BE49-F238E27FC236}">
                <a16:creationId xmlns:a16="http://schemas.microsoft.com/office/drawing/2014/main" id="{FEAA329A-4615-2B3C-2C27-6FDC45D957A1}"/>
              </a:ext>
            </a:extLst>
          </p:cNvPr>
          <p:cNvPicPr>
            <a:picLocks noChangeAspect="1"/>
          </p:cNvPicPr>
          <p:nvPr/>
        </p:nvPicPr>
        <p:blipFill>
          <a:blip r:embed="rId3"/>
          <a:stretch>
            <a:fillRect/>
          </a:stretch>
        </p:blipFill>
        <p:spPr>
          <a:xfrm>
            <a:off x="128672" y="2782250"/>
            <a:ext cx="3922192" cy="2799019"/>
          </a:xfrm>
          <a:prstGeom prst="rect">
            <a:avLst/>
          </a:prstGeom>
        </p:spPr>
      </p:pic>
      <p:pic>
        <p:nvPicPr>
          <p:cNvPr id="13" name="Picture 12">
            <a:extLst>
              <a:ext uri="{FF2B5EF4-FFF2-40B4-BE49-F238E27FC236}">
                <a16:creationId xmlns:a16="http://schemas.microsoft.com/office/drawing/2014/main" id="{B61EDD59-FC5E-2DD4-1AFD-01DCB10D38AD}"/>
              </a:ext>
            </a:extLst>
          </p:cNvPr>
          <p:cNvPicPr>
            <a:picLocks noChangeAspect="1"/>
          </p:cNvPicPr>
          <p:nvPr/>
        </p:nvPicPr>
        <p:blipFill>
          <a:blip r:embed="rId4"/>
          <a:stretch>
            <a:fillRect/>
          </a:stretch>
        </p:blipFill>
        <p:spPr>
          <a:xfrm>
            <a:off x="4491591" y="2782250"/>
            <a:ext cx="3649547" cy="2797986"/>
          </a:xfrm>
          <a:prstGeom prst="rect">
            <a:avLst/>
          </a:prstGeom>
        </p:spPr>
      </p:pic>
      <p:pic>
        <p:nvPicPr>
          <p:cNvPr id="14" name="Picture 13">
            <a:extLst>
              <a:ext uri="{FF2B5EF4-FFF2-40B4-BE49-F238E27FC236}">
                <a16:creationId xmlns:a16="http://schemas.microsoft.com/office/drawing/2014/main" id="{1D1A609D-D15B-BE5C-B2DB-0FBDABF3DFF0}"/>
              </a:ext>
            </a:extLst>
          </p:cNvPr>
          <p:cNvPicPr>
            <a:picLocks noChangeAspect="1"/>
          </p:cNvPicPr>
          <p:nvPr/>
        </p:nvPicPr>
        <p:blipFill>
          <a:blip r:embed="rId5"/>
          <a:stretch>
            <a:fillRect/>
          </a:stretch>
        </p:blipFill>
        <p:spPr>
          <a:xfrm>
            <a:off x="8581865" y="2788375"/>
            <a:ext cx="3469005" cy="2791861"/>
          </a:xfrm>
          <a:prstGeom prst="rect">
            <a:avLst/>
          </a:prstGeom>
        </p:spPr>
      </p:pic>
      <p:sp>
        <p:nvSpPr>
          <p:cNvPr id="15" name="TextBox 14">
            <a:extLst>
              <a:ext uri="{FF2B5EF4-FFF2-40B4-BE49-F238E27FC236}">
                <a16:creationId xmlns:a16="http://schemas.microsoft.com/office/drawing/2014/main" id="{A0EC9717-C264-1FF1-8798-853F7189FA0C}"/>
              </a:ext>
            </a:extLst>
          </p:cNvPr>
          <p:cNvSpPr txBox="1"/>
          <p:nvPr/>
        </p:nvSpPr>
        <p:spPr>
          <a:xfrm>
            <a:off x="4614665" y="1855700"/>
            <a:ext cx="2962669"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ea typeface="+mn-ea"/>
                <a:cs typeface="+mn-cs"/>
              </a:rPr>
              <a:t>Parser </a:t>
            </a:r>
            <a:r>
              <a:rPr kumimoji="0" lang="en-US" sz="2400" b="0" i="0" u="none" strike="noStrike" kern="1200" cap="none" spc="0" normalizeH="0" baseline="0" noProof="0" err="1">
                <a:ln>
                  <a:noFill/>
                </a:ln>
                <a:solidFill>
                  <a:srgbClr val="FFFFFF"/>
                </a:solidFill>
                <a:effectLst/>
                <a:uLnTx/>
                <a:uFillTx/>
                <a:ea typeface="+mn-ea"/>
                <a:cs typeface="+mn-cs"/>
              </a:rPr>
              <a:t>personalizzati</a:t>
            </a:r>
            <a:endParaRPr kumimoji="0" lang="en-US" sz="2400" b="0" i="0" u="none" strike="noStrike" kern="1200" cap="none" spc="0" normalizeH="0" baseline="0" noProof="0">
              <a:ln>
                <a:noFill/>
              </a:ln>
              <a:solidFill>
                <a:srgbClr val="FFFFFF"/>
              </a:solidFill>
              <a:effectLst/>
              <a:uLnTx/>
              <a:uFillTx/>
              <a:ea typeface="+mn-ea"/>
              <a:cs typeface="+mn-cs"/>
            </a:endParaRPr>
          </a:p>
        </p:txBody>
      </p:sp>
      <p:sp>
        <p:nvSpPr>
          <p:cNvPr id="16" name="TextBox 15">
            <a:extLst>
              <a:ext uri="{FF2B5EF4-FFF2-40B4-BE49-F238E27FC236}">
                <a16:creationId xmlns:a16="http://schemas.microsoft.com/office/drawing/2014/main" id="{277F596A-5370-D850-4D6F-76A798FBE809}"/>
              </a:ext>
            </a:extLst>
          </p:cNvPr>
          <p:cNvSpPr txBox="1"/>
          <p:nvPr/>
        </p:nvSpPr>
        <p:spPr>
          <a:xfrm>
            <a:off x="8385243" y="1855699"/>
            <a:ext cx="375534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FFFFFF"/>
                </a:solidFill>
                <a:effectLst/>
                <a:uLnTx/>
                <a:uFillTx/>
                <a:ea typeface="+mn-ea"/>
                <a:cs typeface="+mn-cs"/>
              </a:rPr>
              <a:t>Automazioni</a:t>
            </a:r>
            <a:r>
              <a:rPr kumimoji="0" lang="en-US" sz="2400" b="0" i="0" u="none" strike="noStrike" kern="1200" cap="none" spc="0" normalizeH="0" baseline="0" noProof="0">
                <a:ln>
                  <a:noFill/>
                </a:ln>
                <a:solidFill>
                  <a:srgbClr val="FFFFFF"/>
                </a:solidFill>
                <a:effectLst/>
                <a:uLnTx/>
                <a:uFillTx/>
                <a:ea typeface="+mn-ea"/>
                <a:cs typeface="+mn-cs"/>
              </a:rPr>
              <a:t> </a:t>
            </a:r>
            <a:r>
              <a:rPr kumimoji="0" lang="en-US" sz="2400" b="0" i="0" u="none" strike="noStrike" kern="1200" cap="none" spc="0" normalizeH="0" baseline="0" noProof="0" err="1">
                <a:ln>
                  <a:noFill/>
                </a:ln>
                <a:solidFill>
                  <a:srgbClr val="FFFFFF"/>
                </a:solidFill>
                <a:effectLst/>
                <a:uLnTx/>
                <a:uFillTx/>
                <a:ea typeface="+mn-ea"/>
                <a:cs typeface="+mn-cs"/>
              </a:rPr>
              <a:t>personalizzate</a:t>
            </a:r>
            <a:endParaRPr kumimoji="0" lang="en-US" sz="2400" b="0" i="0" u="none" strike="noStrike" kern="1200" cap="none" spc="0" normalizeH="0" baseline="0" noProof="0">
              <a:ln>
                <a:noFill/>
              </a:ln>
              <a:solidFill>
                <a:srgbClr val="FFFFFF"/>
              </a:solidFill>
              <a:effectLst/>
              <a:uLnTx/>
              <a:uFillTx/>
              <a:ea typeface="+mn-ea"/>
              <a:cs typeface="+mn-cs"/>
            </a:endParaRPr>
          </a:p>
        </p:txBody>
      </p:sp>
    </p:spTree>
    <p:extLst>
      <p:ext uri="{BB962C8B-B14F-4D97-AF65-F5344CB8AC3E}">
        <p14:creationId xmlns:p14="http://schemas.microsoft.com/office/powerpoint/2010/main" val="2832857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FF9AD-42F5-6D90-F8DD-50B60DDD7C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648711-96F9-03EF-8AF6-580346C5BCD5}"/>
              </a:ext>
            </a:extLst>
          </p:cNvPr>
          <p:cNvSpPr>
            <a:spLocks noGrp="1"/>
          </p:cNvSpPr>
          <p:nvPr>
            <p:ph type="title"/>
          </p:nvPr>
        </p:nvSpPr>
        <p:spPr>
          <a:xfrm>
            <a:off x="457199" y="466676"/>
            <a:ext cx="11277601" cy="411844"/>
          </a:xfrm>
        </p:spPr>
        <p:txBody>
          <a:bodyPr/>
          <a:lstStyle/>
          <a:p>
            <a:pPr lvl="0">
              <a:lnSpc>
                <a:spcPts val="3060"/>
              </a:lnSpc>
              <a:spcBef>
                <a:spcPts val="0"/>
              </a:spcBef>
              <a:defRPr/>
            </a:pPr>
            <a:r>
              <a:rPr lang="it-IT">
                <a:solidFill>
                  <a:srgbClr val="FFFFFF"/>
                </a:solidFill>
                <a:latin typeface="+mj-lt"/>
                <a:cs typeface="Calibri" panose="020F0502020204030204" pitchFamily="34" charset="0"/>
              </a:rPr>
              <a:t>Ricerca e Caccia alle Minacce</a:t>
            </a:r>
            <a:endParaRPr lang="en-US" spc="0">
              <a:solidFill>
                <a:srgbClr val="FF0000"/>
              </a:solidFill>
              <a:latin typeface="+mj-lt"/>
              <a:cs typeface="Calibri" panose="020F0502020204030204" pitchFamily="34" charset="0"/>
            </a:endParaRPr>
          </a:p>
        </p:txBody>
      </p:sp>
      <p:sp>
        <p:nvSpPr>
          <p:cNvPr id="4" name="Slide Number Placeholder 3">
            <a:extLst>
              <a:ext uri="{FF2B5EF4-FFF2-40B4-BE49-F238E27FC236}">
                <a16:creationId xmlns:a16="http://schemas.microsoft.com/office/drawing/2014/main" id="{96934B95-5E68-D083-1E32-6CB5C5B1870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9169DC08-12D3-CE2B-EDED-D7F0B4F4FB5F}"/>
              </a:ext>
            </a:extLst>
          </p:cNvPr>
          <p:cNvSpPr txBox="1"/>
          <p:nvPr/>
        </p:nvSpPr>
        <p:spPr>
          <a:xfrm>
            <a:off x="608434" y="1176468"/>
            <a:ext cx="4239791" cy="1569660"/>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srgbClr val="FFFFFF"/>
                </a:solidFill>
                <a:effectLst/>
                <a:uLnTx/>
                <a:uFillTx/>
                <a:ea typeface="+mn-ea"/>
                <a:cs typeface="+mn-cs"/>
              </a:rPr>
              <a:t>Costruttore</a:t>
            </a:r>
            <a:r>
              <a:rPr kumimoji="0" lang="en-US" sz="2400" b="0" i="0" u="none" strike="noStrike" kern="1200" cap="none" spc="0" normalizeH="0" baseline="0" noProof="0">
                <a:ln>
                  <a:noFill/>
                </a:ln>
                <a:solidFill>
                  <a:srgbClr val="FFFFFF"/>
                </a:solidFill>
                <a:effectLst/>
                <a:uLnTx/>
                <a:uFillTx/>
                <a:ea typeface="+mn-ea"/>
                <a:cs typeface="+mn-cs"/>
              </a:rPr>
              <a:t> di q</a:t>
            </a:r>
            <a:r>
              <a:rPr kumimoji="0" lang="en-US" sz="2400" b="0" i="0" u="none" strike="noStrike" kern="1200" cap="none" spc="0" normalizeH="0" baseline="0" noProof="0" err="1">
                <a:ln>
                  <a:noFill/>
                </a:ln>
                <a:solidFill>
                  <a:srgbClr val="FFFFFF"/>
                </a:solidFill>
                <a:effectLst/>
                <a:uLnTx/>
                <a:uFillTx/>
                <a:ea typeface="+mn-ea"/>
                <a:cs typeface="+mn-cs"/>
              </a:rPr>
              <a:t>uery</a:t>
            </a:r>
            <a:endParaRPr kumimoji="0" lang="en-US" sz="2400" b="0" i="0" u="none" strike="noStrike" kern="1200" cap="none" spc="0" normalizeH="0" baseline="0" noProof="0">
              <a:ln>
                <a:noFill/>
              </a:ln>
              <a:solidFill>
                <a:srgbClr val="FFFFFF"/>
              </a:solidFill>
              <a:effectLst/>
              <a:uLnTx/>
              <a:uFillTx/>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srgbClr val="FFFFFF"/>
                </a:solidFill>
                <a:effectLst/>
                <a:uLnTx/>
                <a:uFillTx/>
                <a:ea typeface="+mn-ea"/>
                <a:cs typeface="+mn-cs"/>
              </a:rPr>
              <a:t>Ricerche</a:t>
            </a:r>
            <a:r>
              <a:rPr kumimoji="0" lang="en-US" sz="2400" b="0" i="0" u="none" strike="noStrike" kern="1200" cap="none" spc="0" normalizeH="0" baseline="0" noProof="0">
                <a:ln>
                  <a:noFill/>
                </a:ln>
                <a:solidFill>
                  <a:srgbClr val="FFFFFF"/>
                </a:solidFill>
                <a:effectLst/>
                <a:uLnTx/>
                <a:uFillTx/>
                <a:ea typeface="+mn-ea"/>
                <a:cs typeface="+mn-cs"/>
              </a:rPr>
              <a:t> pivot</a:t>
            </a: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srgbClr val="FFFFFF"/>
                </a:solidFill>
                <a:effectLst/>
                <a:uLnTx/>
                <a:uFillTx/>
                <a:ea typeface="+mn-ea"/>
                <a:cs typeface="+mn-cs"/>
              </a:rPr>
              <a:t>Generatore</a:t>
            </a:r>
            <a:r>
              <a:rPr kumimoji="0" lang="en-US" sz="2400" b="0" i="0" u="none" strike="noStrike" kern="1200" cap="none" spc="0" normalizeH="0" baseline="0" noProof="0">
                <a:ln>
                  <a:noFill/>
                </a:ln>
                <a:solidFill>
                  <a:srgbClr val="FFFFFF"/>
                </a:solidFill>
                <a:effectLst/>
                <a:uLnTx/>
                <a:uFillTx/>
                <a:ea typeface="+mn-ea"/>
                <a:cs typeface="+mn-cs"/>
              </a:rPr>
              <a:t> di query AI</a:t>
            </a: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srgbClr val="FFFFFF"/>
                </a:solidFill>
                <a:effectLst/>
                <a:uLnTx/>
                <a:uFillTx/>
                <a:ea typeface="+mn-ea"/>
                <a:cs typeface="+mn-cs"/>
              </a:rPr>
              <a:t>Jupyter</a:t>
            </a:r>
            <a:r>
              <a:rPr kumimoji="0" lang="en-US" sz="2400" b="0" i="0" u="none" strike="noStrike" kern="1200" cap="none" spc="0" normalizeH="0" baseline="0" noProof="0">
                <a:ln>
                  <a:noFill/>
                </a:ln>
                <a:solidFill>
                  <a:srgbClr val="FFFFFF"/>
                </a:solidFill>
                <a:effectLst/>
                <a:uLnTx/>
                <a:uFillTx/>
                <a:ea typeface="+mn-ea"/>
                <a:cs typeface="+mn-cs"/>
              </a:rPr>
              <a:t> Notebooks</a:t>
            </a:r>
          </a:p>
        </p:txBody>
      </p:sp>
      <p:pic>
        <p:nvPicPr>
          <p:cNvPr id="10" name="Picture 9">
            <a:extLst>
              <a:ext uri="{FF2B5EF4-FFF2-40B4-BE49-F238E27FC236}">
                <a16:creationId xmlns:a16="http://schemas.microsoft.com/office/drawing/2014/main" id="{218B8DAE-3FEF-FE9D-24B4-AE6C5A2AAEB4}"/>
              </a:ext>
            </a:extLst>
          </p:cNvPr>
          <p:cNvPicPr>
            <a:picLocks noChangeAspect="1"/>
          </p:cNvPicPr>
          <p:nvPr/>
        </p:nvPicPr>
        <p:blipFill>
          <a:blip r:embed="rId3"/>
          <a:stretch>
            <a:fillRect/>
          </a:stretch>
        </p:blipFill>
        <p:spPr>
          <a:xfrm>
            <a:off x="170284" y="3266919"/>
            <a:ext cx="6460201" cy="1806144"/>
          </a:xfrm>
          <a:prstGeom prst="rect">
            <a:avLst/>
          </a:prstGeom>
        </p:spPr>
      </p:pic>
      <p:pic>
        <p:nvPicPr>
          <p:cNvPr id="11" name="Picture 10">
            <a:extLst>
              <a:ext uri="{FF2B5EF4-FFF2-40B4-BE49-F238E27FC236}">
                <a16:creationId xmlns:a16="http://schemas.microsoft.com/office/drawing/2014/main" id="{373F88B7-F41D-3D55-21F5-477781417AFE}"/>
              </a:ext>
            </a:extLst>
          </p:cNvPr>
          <p:cNvPicPr>
            <a:picLocks noChangeAspect="1"/>
          </p:cNvPicPr>
          <p:nvPr/>
        </p:nvPicPr>
        <p:blipFill>
          <a:blip r:embed="rId4"/>
          <a:stretch>
            <a:fillRect/>
          </a:stretch>
        </p:blipFill>
        <p:spPr>
          <a:xfrm>
            <a:off x="2633559" y="5186643"/>
            <a:ext cx="7249958" cy="1671357"/>
          </a:xfrm>
          <a:prstGeom prst="rect">
            <a:avLst/>
          </a:prstGeom>
        </p:spPr>
      </p:pic>
      <p:pic>
        <p:nvPicPr>
          <p:cNvPr id="12" name="Picture 11">
            <a:extLst>
              <a:ext uri="{FF2B5EF4-FFF2-40B4-BE49-F238E27FC236}">
                <a16:creationId xmlns:a16="http://schemas.microsoft.com/office/drawing/2014/main" id="{D932B22D-0C9E-CC8D-108E-C7666AB4F5E7}"/>
              </a:ext>
            </a:extLst>
          </p:cNvPr>
          <p:cNvPicPr>
            <a:picLocks noChangeAspect="1"/>
          </p:cNvPicPr>
          <p:nvPr/>
        </p:nvPicPr>
        <p:blipFill>
          <a:blip r:embed="rId5"/>
          <a:stretch>
            <a:fillRect/>
          </a:stretch>
        </p:blipFill>
        <p:spPr>
          <a:xfrm>
            <a:off x="7099706" y="203451"/>
            <a:ext cx="4036411" cy="4859931"/>
          </a:xfrm>
          <a:prstGeom prst="rect">
            <a:avLst/>
          </a:prstGeom>
        </p:spPr>
      </p:pic>
    </p:spTree>
    <p:extLst>
      <p:ext uri="{BB962C8B-B14F-4D97-AF65-F5344CB8AC3E}">
        <p14:creationId xmlns:p14="http://schemas.microsoft.com/office/powerpoint/2010/main" val="4198977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FA7705C4-0FF7-F683-EA59-39B4D407C12F}"/>
              </a:ext>
            </a:extLst>
          </p:cNvPr>
          <p:cNvGraphicFramePr/>
          <p:nvPr/>
        </p:nvGraphicFramePr>
        <p:xfrm>
          <a:off x="457199" y="1475705"/>
          <a:ext cx="3928588" cy="26190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17569461-046E-1241-606B-80EAB2E653CE}"/>
              </a:ext>
            </a:extLst>
          </p:cNvPr>
          <p:cNvGraphicFramePr/>
          <p:nvPr/>
        </p:nvGraphicFramePr>
        <p:xfrm>
          <a:off x="4096870" y="1475705"/>
          <a:ext cx="3928588" cy="2619058"/>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23EF3908-A006-F8E1-C7F0-2ADE08C0F0C3}"/>
              </a:ext>
            </a:extLst>
          </p:cNvPr>
          <p:cNvSpPr txBox="1"/>
          <p:nvPr/>
        </p:nvSpPr>
        <p:spPr>
          <a:xfrm>
            <a:off x="1685942" y="2275222"/>
            <a:ext cx="14272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200" normalizeH="0" baseline="0" noProof="0">
                <a:ln>
                  <a:noFill/>
                </a:ln>
                <a:solidFill>
                  <a:srgbClr val="00EDFF"/>
                </a:solidFill>
                <a:effectLst/>
                <a:uLnTx/>
                <a:uFillTx/>
                <a:latin typeface="Aptos" panose="02110004020202020204"/>
                <a:ea typeface="+mn-ea"/>
                <a:cs typeface="+mn-cs"/>
              </a:rPr>
              <a:t>48</a:t>
            </a:r>
            <a:r>
              <a:rPr kumimoji="0" lang="en-US" sz="4400" b="1" i="0" u="none" strike="noStrike" kern="1200" cap="none" spc="-200" normalizeH="0" baseline="0" noProof="0">
                <a:ln>
                  <a:noFill/>
                </a:ln>
                <a:solidFill>
                  <a:srgbClr val="00EDFF"/>
                </a:solidFill>
                <a:effectLst/>
                <a:uLnTx/>
                <a:uFillTx/>
                <a:latin typeface="Aptos" panose="02110004020202020204"/>
                <a:ea typeface="+mn-ea"/>
                <a:cs typeface="+mn-cs"/>
              </a:rPr>
              <a:t>%</a:t>
            </a:r>
            <a:endParaRPr kumimoji="0" lang="en-US" sz="3600" b="1" i="0" u="none" strike="noStrike" kern="1200" cap="none" spc="-200" normalizeH="0" baseline="0" noProof="0">
              <a:ln>
                <a:noFill/>
              </a:ln>
              <a:solidFill>
                <a:srgbClr val="00EDFF"/>
              </a:solidFill>
              <a:effectLst/>
              <a:uLnTx/>
              <a:uFillTx/>
              <a:latin typeface="Aptos" panose="02110004020202020204"/>
              <a:ea typeface="+mn-ea"/>
              <a:cs typeface="+mn-cs"/>
            </a:endParaRPr>
          </a:p>
        </p:txBody>
      </p:sp>
      <p:sp>
        <p:nvSpPr>
          <p:cNvPr id="13" name="TextBox 12">
            <a:extLst>
              <a:ext uri="{FF2B5EF4-FFF2-40B4-BE49-F238E27FC236}">
                <a16:creationId xmlns:a16="http://schemas.microsoft.com/office/drawing/2014/main" id="{F37DF6D2-F102-F826-33F6-1A360CF954FC}"/>
              </a:ext>
            </a:extLst>
          </p:cNvPr>
          <p:cNvSpPr txBox="1"/>
          <p:nvPr/>
        </p:nvSpPr>
        <p:spPr>
          <a:xfrm>
            <a:off x="5311964" y="2275222"/>
            <a:ext cx="156996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200" normalizeH="0" baseline="0" noProof="0">
                <a:ln>
                  <a:noFill/>
                </a:ln>
                <a:solidFill>
                  <a:srgbClr val="00F2B3"/>
                </a:solidFill>
                <a:effectLst/>
                <a:uLnTx/>
                <a:uFillTx/>
                <a:latin typeface="Aptos" panose="02110004020202020204"/>
                <a:ea typeface="+mn-ea"/>
                <a:cs typeface="+mn-cs"/>
              </a:rPr>
              <a:t>10%</a:t>
            </a:r>
            <a:endParaRPr kumimoji="0" lang="en-US" sz="3600" b="1" i="0" u="none" strike="noStrike" kern="1200" cap="none" spc="-200" normalizeH="0" baseline="0" noProof="0">
              <a:ln>
                <a:noFill/>
              </a:ln>
              <a:solidFill>
                <a:srgbClr val="00F2B3"/>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AFA3EC9D-D4AE-8753-7FB4-F1CC0E655609}"/>
              </a:ext>
            </a:extLst>
          </p:cNvPr>
          <p:cNvSpPr txBox="1"/>
          <p:nvPr/>
        </p:nvSpPr>
        <p:spPr>
          <a:xfrm>
            <a:off x="919363" y="4090402"/>
            <a:ext cx="2985995" cy="605294"/>
          </a:xfrm>
          <a:prstGeom prst="rect">
            <a:avLst/>
          </a:prstGeom>
          <a:noFill/>
        </p:spPr>
        <p:txBody>
          <a:bodyPr wrap="square">
            <a:spAutoFit/>
          </a:bodyPr>
          <a:lstStyle/>
          <a:p>
            <a:pPr marL="0" marR="0" lvl="0" indent="0" algn="ctr" defTabSz="914400" rtl="0" eaLnBrk="1" fontAlgn="auto" latinLnBrk="0" hangingPunct="1">
              <a:lnSpc>
                <a:spcPts val="2000"/>
              </a:lnSpc>
              <a:spcBef>
                <a:spcPts val="1800"/>
              </a:spcBef>
              <a:spcAft>
                <a:spcPts val="0"/>
              </a:spcAft>
              <a:buClrTx/>
              <a:buSzTx/>
              <a:buFontTx/>
              <a:buNone/>
              <a:tabLst/>
              <a:defRPr/>
            </a:pPr>
            <a:r>
              <a:rPr kumimoji="0" lang="en-US" sz="1800" b="1" i="0" u="none" strike="noStrike" kern="1200" cap="none" spc="-50" normalizeH="0" baseline="0" noProof="0" err="1">
                <a:ln>
                  <a:noFill/>
                </a:ln>
                <a:solidFill>
                  <a:srgbClr val="00EDFF"/>
                </a:solidFill>
                <a:effectLst/>
                <a:uLnTx/>
                <a:uFillTx/>
                <a:latin typeface="Aptos" panose="020B0004020202020204" pitchFamily="34" charset="0"/>
                <a:ea typeface="+mn-ea"/>
                <a:cs typeface="+mn-cs"/>
              </a:rPr>
              <a:t>Crescita</a:t>
            </a:r>
            <a:r>
              <a:rPr kumimoji="0" lang="en-US" sz="1800" b="1" i="0" u="none" strike="noStrike" kern="1200" cap="none" spc="-50" normalizeH="0" baseline="0" noProof="0">
                <a:ln>
                  <a:noFill/>
                </a:ln>
                <a:solidFill>
                  <a:srgbClr val="00EDFF"/>
                </a:solidFill>
                <a:effectLst/>
                <a:uLnTx/>
                <a:uFillTx/>
                <a:latin typeface="Aptos" panose="020B0004020202020204" pitchFamily="34" charset="0"/>
                <a:ea typeface="+mn-ea"/>
                <a:cs typeface="+mn-cs"/>
              </a:rPr>
              <a:t> </a:t>
            </a:r>
            <a:r>
              <a:rPr kumimoji="0" lang="en-US" sz="1800" b="1" i="0" u="none" strike="noStrike" kern="1200" cap="none" spc="-50" normalizeH="0" baseline="0" noProof="0" err="1">
                <a:ln>
                  <a:noFill/>
                </a:ln>
                <a:solidFill>
                  <a:srgbClr val="00EDFF"/>
                </a:solidFill>
                <a:effectLst/>
                <a:uLnTx/>
                <a:uFillTx/>
                <a:latin typeface="Aptos" panose="020B0004020202020204" pitchFamily="34" charset="0"/>
                <a:ea typeface="+mn-ea"/>
                <a:cs typeface="+mn-cs"/>
              </a:rPr>
              <a:t>globale</a:t>
            </a:r>
            <a:r>
              <a:rPr kumimoji="0" lang="en-US" sz="1800" b="1" i="0" u="none" strike="noStrike" kern="1200" cap="none" spc="-50" normalizeH="0" baseline="0" noProof="0">
                <a:ln>
                  <a:noFill/>
                </a:ln>
                <a:solidFill>
                  <a:srgbClr val="00EDFF"/>
                </a:solidFill>
                <a:effectLst/>
                <a:uLnTx/>
                <a:uFillTx/>
                <a:latin typeface="Aptos" panose="020B0004020202020204" pitchFamily="34" charset="0"/>
                <a:ea typeface="+mn-ea"/>
                <a:cs typeface="+mn-cs"/>
              </a:rPr>
              <a:t> degli </a:t>
            </a:r>
            <a:r>
              <a:rPr kumimoji="0" lang="en-US" sz="1800" b="1" i="0" u="none" strike="noStrike" kern="1200" cap="none" spc="-50" normalizeH="0" baseline="0" noProof="0" err="1">
                <a:ln>
                  <a:noFill/>
                </a:ln>
                <a:solidFill>
                  <a:srgbClr val="00EDFF"/>
                </a:solidFill>
                <a:effectLst/>
                <a:uLnTx/>
                <a:uFillTx/>
                <a:latin typeface="Aptos" panose="020B0004020202020204" pitchFamily="34" charset="0"/>
                <a:ea typeface="+mn-ea"/>
                <a:cs typeface="+mn-cs"/>
              </a:rPr>
              <a:t>attacchi</a:t>
            </a:r>
            <a:r>
              <a:rPr kumimoji="0" lang="en-US" sz="1800" b="1" i="0" u="none" strike="noStrike" kern="1200" cap="none" spc="-50" normalizeH="0" baseline="0" noProof="0">
                <a:ln>
                  <a:noFill/>
                </a:ln>
                <a:solidFill>
                  <a:srgbClr val="00EDFF"/>
                </a:solidFill>
                <a:effectLst/>
                <a:uLnTx/>
                <a:uFillTx/>
                <a:latin typeface="Aptos" panose="020B0004020202020204" pitchFamily="34" charset="0"/>
                <a:ea typeface="+mn-ea"/>
                <a:cs typeface="+mn-cs"/>
              </a:rPr>
              <a:t> cyber</a:t>
            </a:r>
          </a:p>
        </p:txBody>
      </p:sp>
      <p:sp>
        <p:nvSpPr>
          <p:cNvPr id="15" name="TextBox 14">
            <a:extLst>
              <a:ext uri="{FF2B5EF4-FFF2-40B4-BE49-F238E27FC236}">
                <a16:creationId xmlns:a16="http://schemas.microsoft.com/office/drawing/2014/main" id="{FD3D8748-E3DD-04F7-3A13-5FF4F52870C8}"/>
              </a:ext>
            </a:extLst>
          </p:cNvPr>
          <p:cNvSpPr txBox="1"/>
          <p:nvPr/>
        </p:nvSpPr>
        <p:spPr>
          <a:xfrm>
            <a:off x="1009993" y="5686945"/>
            <a:ext cx="2770843" cy="543097"/>
          </a:xfrm>
          <a:prstGeom prst="rect">
            <a:avLst/>
          </a:prstGeom>
          <a:noFill/>
        </p:spPr>
        <p:txBody>
          <a:bodyPr wrap="square" rtlCol="0">
            <a:spAutoFit/>
          </a:bodyPr>
          <a:lstStyle/>
          <a:p>
            <a:pPr marL="0" marR="0" lvl="1" indent="0" algn="ctr" defTabSz="914400" rtl="0" eaLnBrk="1" fontAlgn="auto" latinLnBrk="0" hangingPunct="1">
              <a:lnSpc>
                <a:spcPct val="113000"/>
              </a:lnSpc>
              <a:spcBef>
                <a:spcPts val="600"/>
              </a:spcBef>
              <a:spcAft>
                <a:spcPts val="0"/>
              </a:spcAft>
              <a:buClr>
                <a:srgbClr val="2006F7"/>
              </a:buClr>
              <a:buSzTx/>
              <a:buFontTx/>
              <a:buNone/>
              <a:tabLst/>
              <a:defRPr/>
            </a:pPr>
            <a:r>
              <a:rPr kumimoji="0" lang="en-US" sz="1100" b="0" i="0" u="none" strike="noStrike" kern="1200" cap="none" spc="0" normalizeH="0" baseline="0" noProof="0" err="1">
                <a:ln>
                  <a:noFill/>
                </a:ln>
                <a:solidFill>
                  <a:srgbClr val="6A889B"/>
                </a:solidFill>
                <a:effectLst/>
                <a:uLnTx/>
                <a:uFillTx/>
                <a:latin typeface="Aptos" panose="020B0004020202020204" pitchFamily="34" charset="0"/>
                <a:ea typeface="+mn-ea"/>
                <a:cs typeface="+mn-cs"/>
              </a:rPr>
              <a:t>Clusit</a:t>
            </a:r>
            <a:r>
              <a:rPr kumimoji="0" lang="en-US" sz="1100" b="0" i="0" u="none" strike="noStrike" kern="1200" cap="none" spc="0" normalizeH="0" baseline="0" noProof="0">
                <a:ln>
                  <a:noFill/>
                </a:ln>
                <a:solidFill>
                  <a:srgbClr val="6A889B"/>
                </a:solidFill>
                <a:effectLst/>
                <a:uLnTx/>
                <a:uFillTx/>
                <a:latin typeface="Aptos" panose="020B0004020202020204" pitchFamily="34" charset="0"/>
                <a:ea typeface="+mn-ea"/>
                <a:cs typeface="+mn-cs"/>
              </a:rPr>
              <a:t> report 2026</a:t>
            </a:r>
          </a:p>
          <a:p>
            <a:pPr marL="0" marR="0" lvl="1" indent="0" algn="ctr" defTabSz="914400" rtl="0" eaLnBrk="1" fontAlgn="auto" latinLnBrk="0" hangingPunct="1">
              <a:lnSpc>
                <a:spcPct val="113000"/>
              </a:lnSpc>
              <a:spcBef>
                <a:spcPts val="600"/>
              </a:spcBef>
              <a:spcAft>
                <a:spcPts val="0"/>
              </a:spcAft>
              <a:buClr>
                <a:srgbClr val="2006F7"/>
              </a:buClr>
              <a:buSzTx/>
              <a:buFontTx/>
              <a:buNone/>
              <a:tabLst/>
              <a:defRPr/>
            </a:pPr>
            <a:endParaRPr kumimoji="0" lang="en-US" sz="1100" b="0" i="0" u="none" strike="noStrike" kern="1200" cap="none" spc="0" normalizeH="0" baseline="0" noProof="0">
              <a:ln>
                <a:noFill/>
              </a:ln>
              <a:solidFill>
                <a:srgbClr val="6A889B"/>
              </a:solidFill>
              <a:effectLst/>
              <a:uLnTx/>
              <a:uFillTx/>
              <a:latin typeface="Aptos" panose="020B0004020202020204" pitchFamily="34" charset="0"/>
              <a:ea typeface="+mn-ea"/>
              <a:cs typeface="+mn-cs"/>
            </a:endParaRPr>
          </a:p>
        </p:txBody>
      </p:sp>
      <p:sp>
        <p:nvSpPr>
          <p:cNvPr id="16" name="TextBox 15">
            <a:extLst>
              <a:ext uri="{FF2B5EF4-FFF2-40B4-BE49-F238E27FC236}">
                <a16:creationId xmlns:a16="http://schemas.microsoft.com/office/drawing/2014/main" id="{AC464887-CEA8-DD1D-0C2D-ABBA8A887E02}"/>
              </a:ext>
            </a:extLst>
          </p:cNvPr>
          <p:cNvSpPr txBox="1"/>
          <p:nvPr/>
        </p:nvSpPr>
        <p:spPr>
          <a:xfrm>
            <a:off x="4427835" y="4090402"/>
            <a:ext cx="3284595" cy="605294"/>
          </a:xfrm>
          <a:prstGeom prst="rect">
            <a:avLst/>
          </a:prstGeom>
          <a:noFill/>
        </p:spPr>
        <p:txBody>
          <a:bodyPr wrap="square">
            <a:spAutoFit/>
          </a:bodyPr>
          <a:lstStyle/>
          <a:p>
            <a:pPr marL="0" marR="0" lvl="0" indent="0" algn="ctr" defTabSz="914400" rtl="0" eaLnBrk="1" fontAlgn="auto" latinLnBrk="0" hangingPunct="1">
              <a:lnSpc>
                <a:spcPts val="2000"/>
              </a:lnSpc>
              <a:spcBef>
                <a:spcPts val="1800"/>
              </a:spcBef>
              <a:spcAft>
                <a:spcPts val="0"/>
              </a:spcAft>
              <a:buClrTx/>
              <a:buSzTx/>
              <a:buFontTx/>
              <a:buNone/>
              <a:tabLst/>
              <a:defRPr/>
            </a:pPr>
            <a:r>
              <a:rPr kumimoji="0" lang="en-US" sz="1800" b="1" i="0" u="none" strike="noStrike" kern="1200" cap="none" spc="-50" normalizeH="0" baseline="0" noProof="0" err="1">
                <a:ln>
                  <a:noFill/>
                </a:ln>
                <a:solidFill>
                  <a:srgbClr val="00F2B3"/>
                </a:solidFill>
                <a:effectLst/>
                <a:uLnTx/>
                <a:uFillTx/>
                <a:latin typeface="Aptos" panose="020B0004020202020204" pitchFamily="34" charset="0"/>
                <a:ea typeface="+mn-ea"/>
                <a:cs typeface="+mn-cs"/>
              </a:rPr>
              <a:t>l’Italia</a:t>
            </a:r>
            <a:r>
              <a:rPr kumimoji="0" lang="en-US" sz="1800" b="1" i="0" u="none" strike="noStrike" kern="1200" cap="none" spc="-50" normalizeH="0" baseline="0" noProof="0">
                <a:ln>
                  <a:noFill/>
                </a:ln>
                <a:solidFill>
                  <a:srgbClr val="00F2B3"/>
                </a:solidFill>
                <a:effectLst/>
                <a:uLnTx/>
                <a:uFillTx/>
                <a:latin typeface="Aptos" panose="020B0004020202020204" pitchFamily="34" charset="0"/>
                <a:ea typeface="+mn-ea"/>
                <a:cs typeface="+mn-cs"/>
              </a:rPr>
              <a:t> ha subito il 10% degli </a:t>
            </a:r>
            <a:r>
              <a:rPr kumimoji="0" lang="en-US" sz="1800" b="1" i="0" u="none" strike="noStrike" kern="1200" cap="none" spc="-50" normalizeH="0" baseline="0" noProof="0" err="1">
                <a:ln>
                  <a:noFill/>
                </a:ln>
                <a:solidFill>
                  <a:srgbClr val="00F2B3"/>
                </a:solidFill>
                <a:effectLst/>
                <a:uLnTx/>
                <a:uFillTx/>
                <a:latin typeface="Aptos" panose="020B0004020202020204" pitchFamily="34" charset="0"/>
                <a:ea typeface="+mn-ea"/>
                <a:cs typeface="+mn-cs"/>
              </a:rPr>
              <a:t>attacchi</a:t>
            </a:r>
            <a:r>
              <a:rPr kumimoji="0" lang="en-US" sz="1800" b="1" i="0" u="none" strike="noStrike" kern="1200" cap="none" spc="-50" normalizeH="0" baseline="0" noProof="0">
                <a:ln>
                  <a:noFill/>
                </a:ln>
                <a:solidFill>
                  <a:srgbClr val="00F2B3"/>
                </a:solidFill>
                <a:effectLst/>
                <a:uLnTx/>
                <a:uFillTx/>
                <a:latin typeface="Aptos" panose="020B0004020202020204" pitchFamily="34" charset="0"/>
                <a:ea typeface="+mn-ea"/>
                <a:cs typeface="+mn-cs"/>
              </a:rPr>
              <a:t> </a:t>
            </a:r>
            <a:r>
              <a:rPr kumimoji="0" lang="en-US" sz="1800" b="1" i="0" u="none" strike="noStrike" kern="1200" cap="none" spc="-50" normalizeH="0" baseline="0" noProof="0" err="1">
                <a:ln>
                  <a:noFill/>
                </a:ln>
                <a:solidFill>
                  <a:srgbClr val="00F2B3"/>
                </a:solidFill>
                <a:effectLst/>
                <a:uLnTx/>
                <a:uFillTx/>
                <a:latin typeface="Aptos" panose="020B0004020202020204" pitchFamily="34" charset="0"/>
                <a:ea typeface="+mn-ea"/>
                <a:cs typeface="+mn-cs"/>
              </a:rPr>
              <a:t>gravi</a:t>
            </a:r>
            <a:r>
              <a:rPr kumimoji="0" lang="en-US" sz="1800" b="1" i="0" u="none" strike="noStrike" kern="1200" cap="none" spc="-50" normalizeH="0" baseline="0" noProof="0">
                <a:ln>
                  <a:noFill/>
                </a:ln>
                <a:solidFill>
                  <a:srgbClr val="00F2B3"/>
                </a:solidFill>
                <a:effectLst/>
                <a:uLnTx/>
                <a:uFillTx/>
                <a:latin typeface="Aptos" panose="020B0004020202020204" pitchFamily="34" charset="0"/>
                <a:ea typeface="+mn-ea"/>
                <a:cs typeface="+mn-cs"/>
              </a:rPr>
              <a:t> </a:t>
            </a:r>
            <a:r>
              <a:rPr kumimoji="0" lang="en-US" sz="1800" b="1" i="0" u="none" strike="noStrike" kern="1200" cap="none" spc="-50" normalizeH="0" baseline="0" noProof="0" err="1">
                <a:ln>
                  <a:noFill/>
                </a:ln>
                <a:solidFill>
                  <a:srgbClr val="00F2B3"/>
                </a:solidFill>
                <a:effectLst/>
                <a:uLnTx/>
                <a:uFillTx/>
                <a:latin typeface="Aptos" panose="020B0004020202020204" pitchFamily="34" charset="0"/>
                <a:ea typeface="+mn-ea"/>
                <a:cs typeface="+mn-cs"/>
              </a:rPr>
              <a:t>globali</a:t>
            </a:r>
            <a:endParaRPr kumimoji="0" lang="en-US" sz="1800" b="1" i="0" u="none" strike="noStrike" kern="1200" cap="none" spc="-50" normalizeH="0" baseline="0" noProof="0">
              <a:ln>
                <a:noFill/>
              </a:ln>
              <a:solidFill>
                <a:srgbClr val="00F2B3"/>
              </a:solidFill>
              <a:effectLst/>
              <a:uLnTx/>
              <a:uFillTx/>
              <a:latin typeface="Aptos" panose="020B0004020202020204" pitchFamily="34" charset="0"/>
              <a:ea typeface="+mn-ea"/>
              <a:cs typeface="+mn-cs"/>
            </a:endParaRPr>
          </a:p>
        </p:txBody>
      </p:sp>
      <p:sp>
        <p:nvSpPr>
          <p:cNvPr id="17" name="TextBox 16">
            <a:extLst>
              <a:ext uri="{FF2B5EF4-FFF2-40B4-BE49-F238E27FC236}">
                <a16:creationId xmlns:a16="http://schemas.microsoft.com/office/drawing/2014/main" id="{094BA7B8-A184-DC9C-E39B-D1C16BE28DBB}"/>
              </a:ext>
            </a:extLst>
          </p:cNvPr>
          <p:cNvSpPr txBox="1"/>
          <p:nvPr/>
        </p:nvSpPr>
        <p:spPr>
          <a:xfrm>
            <a:off x="4749711" y="4780388"/>
            <a:ext cx="2640844" cy="657424"/>
          </a:xfrm>
          <a:prstGeom prst="rect">
            <a:avLst/>
          </a:prstGeom>
          <a:noFill/>
        </p:spPr>
        <p:txBody>
          <a:bodyPr wrap="square" rtlCol="0">
            <a:spAutoFit/>
          </a:bodyPr>
          <a:lstStyle/>
          <a:p>
            <a:pPr marL="0" marR="0" lvl="1" indent="0" algn="ctr" defTabSz="914400" rtl="0" eaLnBrk="1" fontAlgn="auto" latinLnBrk="0" hangingPunct="1">
              <a:lnSpc>
                <a:spcPct val="113000"/>
              </a:lnSpc>
              <a:spcBef>
                <a:spcPts val="600"/>
              </a:spcBef>
              <a:spcAft>
                <a:spcPts val="0"/>
              </a:spcAft>
              <a:buClr>
                <a:srgbClr val="2006F7"/>
              </a:buClr>
              <a:buSzTx/>
              <a:buFontTx/>
              <a:buNone/>
              <a:tabLst/>
              <a:defRPr/>
            </a:pPr>
            <a:r>
              <a:rPr kumimoji="0" lang="en-US" sz="1100" b="0" i="0" u="none" strike="noStrike" kern="1200" cap="none" spc="0" normalizeH="0" baseline="0" noProof="0" err="1">
                <a:ln>
                  <a:noFill/>
                </a:ln>
                <a:solidFill>
                  <a:prstClr val="white"/>
                </a:solidFill>
                <a:effectLst/>
                <a:uLnTx/>
                <a:uFillTx/>
                <a:latin typeface="Aptos" panose="020B0004020202020204" pitchFamily="34" charset="0"/>
                <a:ea typeface="+mn-ea"/>
                <a:cs typeface="+mn-cs"/>
              </a:rPr>
              <a:t>Pur</a:t>
            </a:r>
            <a:r>
              <a:rPr kumimoji="0" lang="en-US" sz="1100" b="0" i="0" u="none" strike="noStrike" kern="1200" cap="none" spc="0" normalizeH="0" baseline="0" noProof="0">
                <a:ln>
                  <a:noFill/>
                </a:ln>
                <a:solidFill>
                  <a:prstClr val="white"/>
                </a:solidFill>
                <a:effectLst/>
                <a:uLnTx/>
                <a:uFillTx/>
                <a:latin typeface="Aptos" panose="020B0004020202020204" pitchFamily="34" charset="0"/>
                <a:ea typeface="+mn-ea"/>
                <a:cs typeface="+mn-cs"/>
              </a:rPr>
              <a:t> </a:t>
            </a:r>
            <a:r>
              <a:rPr kumimoji="0" lang="en-US" sz="1100" b="0" i="0" u="none" strike="noStrike" kern="1200" cap="none" spc="0" normalizeH="0" baseline="0" noProof="0" err="1">
                <a:ln>
                  <a:noFill/>
                </a:ln>
                <a:solidFill>
                  <a:prstClr val="white"/>
                </a:solidFill>
                <a:effectLst/>
                <a:uLnTx/>
                <a:uFillTx/>
                <a:latin typeface="Aptos" panose="020B0004020202020204" pitchFamily="34" charset="0"/>
                <a:ea typeface="+mn-ea"/>
                <a:cs typeface="+mn-cs"/>
              </a:rPr>
              <a:t>rappresentando</a:t>
            </a:r>
            <a:r>
              <a:rPr kumimoji="0" lang="en-US" sz="1100" b="0" i="0" u="none" strike="noStrike" kern="1200" cap="none" spc="0" normalizeH="0" baseline="0" noProof="0">
                <a:ln>
                  <a:noFill/>
                </a:ln>
                <a:solidFill>
                  <a:prstClr val="white"/>
                </a:solidFill>
                <a:effectLst/>
                <a:uLnTx/>
                <a:uFillTx/>
                <a:latin typeface="Aptos" panose="020B0004020202020204" pitchFamily="34" charset="0"/>
                <a:ea typeface="+mn-ea"/>
                <a:cs typeface="+mn-cs"/>
              </a:rPr>
              <a:t> solo lo 0,75% della </a:t>
            </a:r>
            <a:r>
              <a:rPr kumimoji="0" lang="en-US" sz="1100" b="0" i="0" u="none" strike="noStrike" kern="1200" cap="none" spc="0" normalizeH="0" baseline="0" noProof="0" err="1">
                <a:ln>
                  <a:noFill/>
                </a:ln>
                <a:solidFill>
                  <a:prstClr val="white"/>
                </a:solidFill>
                <a:effectLst/>
                <a:uLnTx/>
                <a:uFillTx/>
                <a:latin typeface="Aptos" panose="020B0004020202020204" pitchFamily="34" charset="0"/>
                <a:ea typeface="+mn-ea"/>
                <a:cs typeface="+mn-cs"/>
              </a:rPr>
              <a:t>popolazione</a:t>
            </a:r>
            <a:r>
              <a:rPr kumimoji="0" lang="en-US" sz="1100" b="0" i="0" u="none" strike="noStrike" kern="1200" cap="none" spc="0" normalizeH="0" baseline="0" noProof="0">
                <a:ln>
                  <a:noFill/>
                </a:ln>
                <a:solidFill>
                  <a:prstClr val="white"/>
                </a:solidFill>
                <a:effectLst/>
                <a:uLnTx/>
                <a:uFillTx/>
                <a:latin typeface="Aptos" panose="020B0004020202020204" pitchFamily="34" charset="0"/>
                <a:ea typeface="+mn-ea"/>
                <a:cs typeface="+mn-cs"/>
              </a:rPr>
              <a:t> </a:t>
            </a:r>
            <a:r>
              <a:rPr kumimoji="0" lang="en-US" sz="1100" b="0" i="0" u="none" strike="noStrike" kern="1200" cap="none" spc="0" normalizeH="0" baseline="0" noProof="0" err="1">
                <a:ln>
                  <a:noFill/>
                </a:ln>
                <a:solidFill>
                  <a:prstClr val="white"/>
                </a:solidFill>
                <a:effectLst/>
                <a:uLnTx/>
                <a:uFillTx/>
                <a:latin typeface="Aptos" panose="020B0004020202020204" pitchFamily="34" charset="0"/>
                <a:ea typeface="+mn-ea"/>
                <a:cs typeface="+mn-cs"/>
              </a:rPr>
              <a:t>mondiale</a:t>
            </a:r>
            <a:r>
              <a:rPr kumimoji="0" lang="en-US" sz="1100" b="0" i="0" u="none" strike="noStrike" kern="1200" cap="none" spc="0" normalizeH="0" baseline="0" noProof="0">
                <a:ln>
                  <a:noFill/>
                </a:ln>
                <a:solidFill>
                  <a:prstClr val="white"/>
                </a:solidFill>
                <a:effectLst/>
                <a:uLnTx/>
                <a:uFillTx/>
                <a:latin typeface="Aptos" panose="020B0004020202020204" pitchFamily="34" charset="0"/>
                <a:ea typeface="+mn-ea"/>
                <a:cs typeface="+mn-cs"/>
              </a:rPr>
              <a:t> e il 2,2% del PIL </a:t>
            </a:r>
            <a:r>
              <a:rPr kumimoji="0" lang="en-US" sz="1100" b="0" i="0" u="none" strike="noStrike" kern="1200" cap="none" spc="0" normalizeH="0" baseline="0" noProof="0" err="1">
                <a:ln>
                  <a:noFill/>
                </a:ln>
                <a:solidFill>
                  <a:prstClr val="white"/>
                </a:solidFill>
                <a:effectLst/>
                <a:uLnTx/>
                <a:uFillTx/>
                <a:latin typeface="Aptos" panose="020B0004020202020204" pitchFamily="34" charset="0"/>
                <a:ea typeface="+mn-ea"/>
                <a:cs typeface="+mn-cs"/>
              </a:rPr>
              <a:t>globale</a:t>
            </a:r>
            <a:endParaRPr kumimoji="0" lang="en-US" sz="11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graphicFrame>
        <p:nvGraphicFramePr>
          <p:cNvPr id="18" name="Chart 17">
            <a:extLst>
              <a:ext uri="{FF2B5EF4-FFF2-40B4-BE49-F238E27FC236}">
                <a16:creationId xmlns:a16="http://schemas.microsoft.com/office/drawing/2014/main" id="{9BAD6E15-5705-B0AC-6A0C-A2BD7AFD1C21}"/>
              </a:ext>
            </a:extLst>
          </p:cNvPr>
          <p:cNvGraphicFramePr/>
          <p:nvPr/>
        </p:nvGraphicFramePr>
        <p:xfrm>
          <a:off x="7736541" y="1475705"/>
          <a:ext cx="3928588" cy="2619058"/>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a:extLst>
              <a:ext uri="{FF2B5EF4-FFF2-40B4-BE49-F238E27FC236}">
                <a16:creationId xmlns:a16="http://schemas.microsoft.com/office/drawing/2014/main" id="{6335F583-5D73-ADD4-06FC-6C9FE43F7433}"/>
              </a:ext>
            </a:extLst>
          </p:cNvPr>
          <p:cNvSpPr txBox="1"/>
          <p:nvPr/>
        </p:nvSpPr>
        <p:spPr>
          <a:xfrm>
            <a:off x="9009142" y="2275222"/>
            <a:ext cx="142724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200" normalizeH="0" baseline="0" noProof="0">
                <a:ln>
                  <a:noFill/>
                </a:ln>
                <a:solidFill>
                  <a:srgbClr val="009CFB"/>
                </a:solidFill>
                <a:effectLst/>
                <a:uLnTx/>
                <a:uFillTx/>
                <a:latin typeface="Aptos" panose="02110004020202020204"/>
                <a:ea typeface="+mn-ea"/>
                <a:cs typeface="+mn-cs"/>
              </a:rPr>
              <a:t>42</a:t>
            </a:r>
            <a:r>
              <a:rPr kumimoji="0" lang="en-US" sz="4400" b="1" i="0" u="none" strike="noStrike" kern="1200" cap="none" spc="-200" normalizeH="0" baseline="0" noProof="0">
                <a:ln>
                  <a:noFill/>
                </a:ln>
                <a:solidFill>
                  <a:srgbClr val="009CFB"/>
                </a:solidFill>
                <a:effectLst/>
                <a:uLnTx/>
                <a:uFillTx/>
                <a:latin typeface="Aptos" panose="02110004020202020204"/>
                <a:ea typeface="+mn-ea"/>
                <a:cs typeface="+mn-cs"/>
              </a:rPr>
              <a:t>%</a:t>
            </a:r>
            <a:endParaRPr kumimoji="0" lang="en-US" sz="3600" b="1" i="0" u="none" strike="noStrike" kern="1200" cap="none" spc="-200" normalizeH="0" baseline="0" noProof="0">
              <a:ln>
                <a:noFill/>
              </a:ln>
              <a:solidFill>
                <a:srgbClr val="009CFB"/>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EE27CE49-DCCD-8E8B-D133-E0AAF8144E48}"/>
              </a:ext>
            </a:extLst>
          </p:cNvPr>
          <p:cNvSpPr txBox="1"/>
          <p:nvPr/>
        </p:nvSpPr>
        <p:spPr>
          <a:xfrm>
            <a:off x="8192900" y="4090402"/>
            <a:ext cx="2985995" cy="605294"/>
          </a:xfrm>
          <a:prstGeom prst="rect">
            <a:avLst/>
          </a:prstGeom>
          <a:noFill/>
        </p:spPr>
        <p:txBody>
          <a:bodyPr wrap="square">
            <a:spAutoFit/>
          </a:bodyPr>
          <a:lstStyle/>
          <a:p>
            <a:pPr marL="0" marR="0" lvl="0" indent="0" algn="ctr" defTabSz="914400" rtl="0" eaLnBrk="1" fontAlgn="auto" latinLnBrk="0" hangingPunct="1">
              <a:lnSpc>
                <a:spcPts val="2000"/>
              </a:lnSpc>
              <a:spcBef>
                <a:spcPts val="1800"/>
              </a:spcBef>
              <a:spcAft>
                <a:spcPts val="0"/>
              </a:spcAft>
              <a:buClrTx/>
              <a:buSzTx/>
              <a:buFontTx/>
              <a:buNone/>
              <a:tabLst/>
              <a:defRPr/>
            </a:pPr>
            <a:r>
              <a:rPr kumimoji="0" lang="en-US" sz="1800" b="1" i="0" u="none" strike="noStrike" kern="1200" cap="none" spc="-50" normalizeH="0" baseline="0" noProof="0" err="1">
                <a:ln>
                  <a:noFill/>
                </a:ln>
                <a:solidFill>
                  <a:srgbClr val="009CFB"/>
                </a:solidFill>
                <a:effectLst/>
                <a:uLnTx/>
                <a:uFillTx/>
                <a:latin typeface="Aptos" panose="020B0004020202020204" pitchFamily="34" charset="0"/>
                <a:ea typeface="+mn-ea"/>
                <a:cs typeface="+mn-cs"/>
              </a:rPr>
              <a:t>Incidenti</a:t>
            </a:r>
            <a:r>
              <a:rPr kumimoji="0" lang="en-US" sz="1800" b="1" i="0" u="none" strike="noStrike" kern="1200" cap="none" spc="-50" normalizeH="0" baseline="0" noProof="0">
                <a:ln>
                  <a:noFill/>
                </a:ln>
                <a:solidFill>
                  <a:srgbClr val="009CFB"/>
                </a:solidFill>
                <a:effectLst/>
                <a:uLnTx/>
                <a:uFillTx/>
                <a:latin typeface="Aptos" panose="020B0004020202020204" pitchFamily="34" charset="0"/>
                <a:ea typeface="+mn-ea"/>
                <a:cs typeface="+mn-cs"/>
              </a:rPr>
              <a:t> Cyber </a:t>
            </a:r>
            <a:br>
              <a:rPr kumimoji="0" lang="en-US" sz="1800" b="1" i="0" u="none" strike="noStrike" kern="1200" cap="none" spc="-50" normalizeH="0" baseline="0" noProof="0">
                <a:ln>
                  <a:noFill/>
                </a:ln>
                <a:solidFill>
                  <a:srgbClr val="009CFB"/>
                </a:solidFill>
                <a:effectLst/>
                <a:uLnTx/>
                <a:uFillTx/>
                <a:latin typeface="Aptos" panose="020B0004020202020204" pitchFamily="34" charset="0"/>
                <a:ea typeface="+mn-ea"/>
                <a:cs typeface="+mn-cs"/>
              </a:rPr>
            </a:br>
            <a:r>
              <a:rPr kumimoji="0" lang="en-US" sz="1800" b="1" i="0" u="none" strike="noStrike" kern="1200" cap="none" spc="-50" normalizeH="0" baseline="0" noProof="0">
                <a:ln>
                  <a:noFill/>
                </a:ln>
                <a:solidFill>
                  <a:srgbClr val="009CFB"/>
                </a:solidFill>
                <a:effectLst/>
                <a:uLnTx/>
                <a:uFillTx/>
                <a:latin typeface="Aptos" panose="020B0004020202020204" pitchFamily="34" charset="0"/>
                <a:ea typeface="+mn-ea"/>
                <a:cs typeface="+mn-cs"/>
              </a:rPr>
              <a:t>Italia </a:t>
            </a:r>
            <a:r>
              <a:rPr kumimoji="0" lang="en-US" sz="1800" b="1" i="0" u="none" strike="noStrike" kern="1200" cap="none" spc="-50" normalizeH="0" baseline="0" noProof="0" err="1">
                <a:ln>
                  <a:noFill/>
                </a:ln>
                <a:solidFill>
                  <a:srgbClr val="009CFB"/>
                </a:solidFill>
                <a:effectLst/>
                <a:uLnTx/>
                <a:uFillTx/>
                <a:latin typeface="Aptos" panose="020B0004020202020204" pitchFamily="34" charset="0"/>
                <a:ea typeface="+mn-ea"/>
                <a:cs typeface="+mn-cs"/>
              </a:rPr>
              <a:t>nel</a:t>
            </a:r>
            <a:r>
              <a:rPr kumimoji="0" lang="en-US" sz="1800" b="1" i="0" u="none" strike="noStrike" kern="1200" cap="none" spc="-50" normalizeH="0" baseline="0" noProof="0">
                <a:ln>
                  <a:noFill/>
                </a:ln>
                <a:solidFill>
                  <a:srgbClr val="009CFB"/>
                </a:solidFill>
                <a:effectLst/>
                <a:uLnTx/>
                <a:uFillTx/>
                <a:latin typeface="Aptos" panose="020B0004020202020204" pitchFamily="34" charset="0"/>
                <a:ea typeface="+mn-ea"/>
                <a:cs typeface="+mn-cs"/>
              </a:rPr>
              <a:t> </a:t>
            </a:r>
            <a:r>
              <a:rPr kumimoji="0" lang="en-US" sz="1800" b="1" i="0" u="none" strike="noStrike" kern="1200" cap="none" spc="-50" normalizeH="0" baseline="0" noProof="0" err="1">
                <a:ln>
                  <a:noFill/>
                </a:ln>
                <a:solidFill>
                  <a:srgbClr val="009CFB"/>
                </a:solidFill>
                <a:effectLst/>
                <a:uLnTx/>
                <a:uFillTx/>
                <a:latin typeface="Aptos" panose="020B0004020202020204" pitchFamily="34" charset="0"/>
                <a:ea typeface="+mn-ea"/>
                <a:cs typeface="+mn-cs"/>
              </a:rPr>
              <a:t>mirino</a:t>
            </a:r>
            <a:endParaRPr kumimoji="0" lang="en-US" sz="1800" b="1" i="0" u="none" strike="noStrike" kern="1200" cap="none" spc="-50" normalizeH="0" baseline="0" noProof="0">
              <a:ln>
                <a:noFill/>
              </a:ln>
              <a:solidFill>
                <a:srgbClr val="009CFB"/>
              </a:solidFill>
              <a:effectLst/>
              <a:uLnTx/>
              <a:uFillTx/>
              <a:latin typeface="Aptos" panose="020B0004020202020204" pitchFamily="34" charset="0"/>
              <a:ea typeface="+mn-ea"/>
              <a:cs typeface="+mn-cs"/>
            </a:endParaRPr>
          </a:p>
        </p:txBody>
      </p:sp>
      <p:sp>
        <p:nvSpPr>
          <p:cNvPr id="21" name="TextBox 20">
            <a:extLst>
              <a:ext uri="{FF2B5EF4-FFF2-40B4-BE49-F238E27FC236}">
                <a16:creationId xmlns:a16="http://schemas.microsoft.com/office/drawing/2014/main" id="{5C70E630-11EA-E449-6430-9A9D34F03484}"/>
              </a:ext>
            </a:extLst>
          </p:cNvPr>
          <p:cNvSpPr txBox="1"/>
          <p:nvPr/>
        </p:nvSpPr>
        <p:spPr>
          <a:xfrm>
            <a:off x="8088188" y="4780388"/>
            <a:ext cx="3195421" cy="466153"/>
          </a:xfrm>
          <a:prstGeom prst="rect">
            <a:avLst/>
          </a:prstGeom>
          <a:noFill/>
        </p:spPr>
        <p:txBody>
          <a:bodyPr wrap="square" rtlCol="0">
            <a:spAutoFit/>
          </a:bodyPr>
          <a:lstStyle/>
          <a:p>
            <a:pPr marL="0" marR="0" lvl="1" indent="0" algn="ctr" defTabSz="914400" rtl="0" eaLnBrk="1" fontAlgn="auto" latinLnBrk="0" hangingPunct="1">
              <a:lnSpc>
                <a:spcPct val="113000"/>
              </a:lnSpc>
              <a:spcBef>
                <a:spcPts val="600"/>
              </a:spcBef>
              <a:spcAft>
                <a:spcPts val="0"/>
              </a:spcAft>
              <a:buClr>
                <a:srgbClr val="2006F7"/>
              </a:buClr>
              <a:buSzTx/>
              <a:buFontTx/>
              <a:buNone/>
              <a:tabLst/>
              <a:defRPr/>
            </a:pPr>
            <a:r>
              <a:rPr kumimoji="0" lang="en-US" sz="1100" b="0" i="0" u="none" strike="noStrike" kern="1200" cap="none" spc="0" normalizeH="0" baseline="0" noProof="0" err="1">
                <a:ln>
                  <a:noFill/>
                </a:ln>
                <a:solidFill>
                  <a:prstClr val="white"/>
                </a:solidFill>
                <a:effectLst/>
                <a:uLnTx/>
                <a:uFillTx/>
                <a:latin typeface="Aptos" panose="020B0004020202020204" pitchFamily="34" charset="0"/>
                <a:ea typeface="+mn-ea"/>
                <a:cs typeface="+mn-cs"/>
              </a:rPr>
              <a:t>Aumento</a:t>
            </a:r>
            <a:r>
              <a:rPr kumimoji="0" lang="en-US" sz="1100" b="0" i="0" u="none" strike="noStrike" kern="1200" cap="none" spc="0" normalizeH="0" baseline="0" noProof="0">
                <a:ln>
                  <a:noFill/>
                </a:ln>
                <a:solidFill>
                  <a:prstClr val="white"/>
                </a:solidFill>
                <a:effectLst/>
                <a:uLnTx/>
                <a:uFillTx/>
                <a:latin typeface="Aptos" panose="020B0004020202020204" pitchFamily="34" charset="0"/>
                <a:ea typeface="+mn-ea"/>
                <a:cs typeface="+mn-cs"/>
              </a:rPr>
              <a:t> degli </a:t>
            </a:r>
            <a:r>
              <a:rPr kumimoji="0" lang="en-US" sz="1100" b="0" i="0" u="none" strike="noStrike" kern="1200" cap="none" spc="0" normalizeH="0" baseline="0" noProof="0" err="1">
                <a:ln>
                  <a:noFill/>
                </a:ln>
                <a:solidFill>
                  <a:prstClr val="white"/>
                </a:solidFill>
                <a:effectLst/>
                <a:uLnTx/>
                <a:uFillTx/>
                <a:latin typeface="Aptos" panose="020B0004020202020204" pitchFamily="34" charset="0"/>
                <a:ea typeface="+mn-ea"/>
                <a:cs typeface="+mn-cs"/>
              </a:rPr>
              <a:t>incidenti</a:t>
            </a:r>
            <a:r>
              <a:rPr kumimoji="0" lang="en-US" sz="1100" b="0" i="0" u="none" strike="noStrike" kern="1200" cap="none" spc="0" normalizeH="0" baseline="0" noProof="0">
                <a:ln>
                  <a:noFill/>
                </a:ln>
                <a:solidFill>
                  <a:prstClr val="white"/>
                </a:solidFill>
                <a:effectLst/>
                <a:uLnTx/>
                <a:uFillTx/>
                <a:latin typeface="Aptos" panose="020B0004020202020204" pitchFamily="34" charset="0"/>
                <a:ea typeface="+mn-ea"/>
                <a:cs typeface="+mn-cs"/>
              </a:rPr>
              <a:t> cyber in Italia </a:t>
            </a:r>
            <a:r>
              <a:rPr kumimoji="0" lang="en-US" sz="1100" b="0" i="0" u="none" strike="noStrike" kern="1200" cap="none" spc="0" normalizeH="0" baseline="0" noProof="0" err="1">
                <a:ln>
                  <a:noFill/>
                </a:ln>
                <a:solidFill>
                  <a:prstClr val="white"/>
                </a:solidFill>
                <a:effectLst/>
                <a:uLnTx/>
                <a:uFillTx/>
                <a:latin typeface="Aptos" panose="020B0004020202020204" pitchFamily="34" charset="0"/>
                <a:ea typeface="+mn-ea"/>
                <a:cs typeface="+mn-cs"/>
              </a:rPr>
              <a:t>nel</a:t>
            </a:r>
            <a:r>
              <a:rPr kumimoji="0" lang="en-US" sz="1100" b="0" i="0" u="none" strike="noStrike" kern="1200" cap="none" spc="0" normalizeH="0" baseline="0" noProof="0">
                <a:ln>
                  <a:noFill/>
                </a:ln>
                <a:solidFill>
                  <a:prstClr val="white"/>
                </a:solidFill>
                <a:effectLst/>
                <a:uLnTx/>
                <a:uFillTx/>
                <a:latin typeface="Aptos" panose="020B0004020202020204" pitchFamily="34" charset="0"/>
                <a:ea typeface="+mn-ea"/>
                <a:cs typeface="+mn-cs"/>
              </a:rPr>
              <a:t> 2025 rispetto al 2024.</a:t>
            </a:r>
          </a:p>
        </p:txBody>
      </p:sp>
      <p:sp>
        <p:nvSpPr>
          <p:cNvPr id="2" name="TextBox 16">
            <a:extLst>
              <a:ext uri="{FF2B5EF4-FFF2-40B4-BE49-F238E27FC236}">
                <a16:creationId xmlns:a16="http://schemas.microsoft.com/office/drawing/2014/main" id="{DCD1C187-171C-8570-8262-24580E2BF01A}"/>
              </a:ext>
            </a:extLst>
          </p:cNvPr>
          <p:cNvSpPr txBox="1"/>
          <p:nvPr/>
        </p:nvSpPr>
        <p:spPr>
          <a:xfrm>
            <a:off x="1101071" y="4780388"/>
            <a:ext cx="2640844" cy="848694"/>
          </a:xfrm>
          <a:prstGeom prst="rect">
            <a:avLst/>
          </a:prstGeom>
          <a:noFill/>
        </p:spPr>
        <p:txBody>
          <a:bodyPr wrap="square" rtlCol="0">
            <a:spAutoFit/>
          </a:bodyPr>
          <a:lstStyle/>
          <a:p>
            <a:pPr marL="0" marR="0" lvl="1" indent="0" algn="ctr" defTabSz="914400" rtl="0" eaLnBrk="1" fontAlgn="auto" latinLnBrk="0" hangingPunct="1">
              <a:lnSpc>
                <a:spcPct val="113000"/>
              </a:lnSpc>
              <a:spcBef>
                <a:spcPts val="600"/>
              </a:spcBef>
              <a:spcAft>
                <a:spcPts val="0"/>
              </a:spcAft>
              <a:buClr>
                <a:srgbClr val="2006F7"/>
              </a:buClr>
              <a:buSzTx/>
              <a:buFontTx/>
              <a:buNone/>
              <a:tabLst/>
              <a:defRPr/>
            </a:pPr>
            <a:r>
              <a:rPr kumimoji="0" lang="en-US" sz="1100" b="0" i="0" u="none" strike="noStrike" kern="1200" cap="none" spc="0" normalizeH="0" baseline="0" noProof="0">
                <a:ln>
                  <a:noFill/>
                </a:ln>
                <a:solidFill>
                  <a:prstClr val="white"/>
                </a:solidFill>
                <a:effectLst/>
                <a:uLnTx/>
                <a:uFillTx/>
                <a:latin typeface="Aptos" panose="020B0004020202020204" pitchFamily="34" charset="0"/>
                <a:ea typeface="+mn-ea"/>
                <a:cs typeface="+mn-cs"/>
              </a:rPr>
              <a:t>Nel 2025 </a:t>
            </a:r>
            <a:r>
              <a:rPr kumimoji="0" lang="en-US" sz="1100" b="0" i="0" u="none" strike="noStrike" kern="1200" cap="none" spc="0" normalizeH="0" baseline="0" noProof="0" err="1">
                <a:ln>
                  <a:noFill/>
                </a:ln>
                <a:solidFill>
                  <a:prstClr val="white"/>
                </a:solidFill>
                <a:effectLst/>
                <a:uLnTx/>
                <a:uFillTx/>
                <a:latin typeface="Aptos" panose="020B0004020202020204" pitchFamily="34" charset="0"/>
                <a:ea typeface="+mn-ea"/>
                <a:cs typeface="+mn-cs"/>
              </a:rPr>
              <a:t>i</a:t>
            </a:r>
            <a:r>
              <a:rPr kumimoji="0" lang="en-US" sz="1100" b="0" i="0" u="none" strike="noStrike" kern="1200" cap="none" spc="0" normalizeH="0" baseline="0" noProof="0">
                <a:ln>
                  <a:noFill/>
                </a:ln>
                <a:solidFill>
                  <a:prstClr val="white"/>
                </a:solidFill>
                <a:effectLst/>
                <a:uLnTx/>
                <a:uFillTx/>
                <a:latin typeface="Aptos" panose="020B0004020202020204" pitchFamily="34" charset="0"/>
                <a:ea typeface="+mn-ea"/>
                <a:cs typeface="+mn-cs"/>
              </a:rPr>
              <a:t> cyber‑</a:t>
            </a:r>
            <a:r>
              <a:rPr kumimoji="0" lang="en-US" sz="1100" b="0" i="0" u="none" strike="noStrike" kern="1200" cap="none" spc="0" normalizeH="0" baseline="0" noProof="0" err="1">
                <a:ln>
                  <a:noFill/>
                </a:ln>
                <a:solidFill>
                  <a:prstClr val="white"/>
                </a:solidFill>
                <a:effectLst/>
                <a:uLnTx/>
                <a:uFillTx/>
                <a:latin typeface="Aptos" panose="020B0004020202020204" pitchFamily="34" charset="0"/>
                <a:ea typeface="+mn-ea"/>
                <a:cs typeface="+mn-cs"/>
              </a:rPr>
              <a:t>attacchi</a:t>
            </a:r>
            <a:r>
              <a:rPr kumimoji="0" lang="en-US" sz="1100" b="0" i="0" u="none" strike="noStrike" kern="1200" cap="none" spc="0" normalizeH="0" baseline="0" noProof="0">
                <a:ln>
                  <a:noFill/>
                </a:ln>
                <a:solidFill>
                  <a:prstClr val="white"/>
                </a:solidFill>
                <a:effectLst/>
                <a:uLnTx/>
                <a:uFillTx/>
                <a:latin typeface="Aptos" panose="020B0004020202020204" pitchFamily="34" charset="0"/>
                <a:ea typeface="+mn-ea"/>
                <a:cs typeface="+mn-cs"/>
              </a:rPr>
              <a:t> </a:t>
            </a:r>
            <a:r>
              <a:rPr kumimoji="0" lang="en-US" sz="1100" b="0" i="0" u="none" strike="noStrike" kern="1200" cap="none" spc="0" normalizeH="0" baseline="0" noProof="0" err="1">
                <a:ln>
                  <a:noFill/>
                </a:ln>
                <a:solidFill>
                  <a:prstClr val="white"/>
                </a:solidFill>
                <a:effectLst/>
                <a:uLnTx/>
                <a:uFillTx/>
                <a:latin typeface="Aptos" panose="020B0004020202020204" pitchFamily="34" charset="0"/>
                <a:ea typeface="+mn-ea"/>
                <a:cs typeface="+mn-cs"/>
              </a:rPr>
              <a:t>gravi</a:t>
            </a:r>
            <a:r>
              <a:rPr kumimoji="0" lang="en-US" sz="1100" b="0" i="0" u="none" strike="noStrike" kern="1200" cap="none" spc="0" normalizeH="0" baseline="0" noProof="0">
                <a:ln>
                  <a:noFill/>
                </a:ln>
                <a:solidFill>
                  <a:prstClr val="white"/>
                </a:solidFill>
                <a:effectLst/>
                <a:uLnTx/>
                <a:uFillTx/>
                <a:latin typeface="Aptos" panose="020B0004020202020204" pitchFamily="34" charset="0"/>
                <a:ea typeface="+mn-ea"/>
                <a:cs typeface="+mn-cs"/>
              </a:rPr>
              <a:t> </a:t>
            </a:r>
            <a:r>
              <a:rPr kumimoji="0" lang="en-US" sz="1100" b="0" i="0" u="none" strike="noStrike" kern="1200" cap="none" spc="0" normalizeH="0" baseline="0" noProof="0" err="1">
                <a:ln>
                  <a:noFill/>
                </a:ln>
                <a:solidFill>
                  <a:prstClr val="white"/>
                </a:solidFill>
                <a:effectLst/>
                <a:uLnTx/>
                <a:uFillTx/>
                <a:latin typeface="Aptos" panose="020B0004020202020204" pitchFamily="34" charset="0"/>
                <a:ea typeface="+mn-ea"/>
                <a:cs typeface="+mn-cs"/>
              </a:rPr>
              <a:t>nel</a:t>
            </a:r>
            <a:r>
              <a:rPr kumimoji="0" lang="en-US" sz="1100" b="0" i="0" u="none" strike="noStrike" kern="1200" cap="none" spc="0" normalizeH="0" baseline="0" noProof="0">
                <a:ln>
                  <a:noFill/>
                </a:ln>
                <a:solidFill>
                  <a:prstClr val="white"/>
                </a:solidFill>
                <a:effectLst/>
                <a:uLnTx/>
                <a:uFillTx/>
                <a:latin typeface="Aptos" panose="020B0004020202020204" pitchFamily="34" charset="0"/>
                <a:ea typeface="+mn-ea"/>
                <a:cs typeface="+mn-cs"/>
              </a:rPr>
              <a:t> mondo </a:t>
            </a:r>
            <a:r>
              <a:rPr kumimoji="0" lang="en-US" sz="1100" b="0" i="0" u="none" strike="noStrike" kern="1200" cap="none" spc="0" normalizeH="0" baseline="0" noProof="0" err="1">
                <a:ln>
                  <a:noFill/>
                </a:ln>
                <a:solidFill>
                  <a:prstClr val="white"/>
                </a:solidFill>
                <a:effectLst/>
                <a:uLnTx/>
                <a:uFillTx/>
                <a:latin typeface="Aptos" panose="020B0004020202020204" pitchFamily="34" charset="0"/>
                <a:ea typeface="+mn-ea"/>
                <a:cs typeface="+mn-cs"/>
              </a:rPr>
              <a:t>sono</a:t>
            </a:r>
            <a:r>
              <a:rPr kumimoji="0" lang="en-US" sz="1100" b="0" i="0" u="none" strike="noStrike" kern="1200" cap="none" spc="0" normalizeH="0" baseline="0" noProof="0">
                <a:ln>
                  <a:noFill/>
                </a:ln>
                <a:solidFill>
                  <a:prstClr val="white"/>
                </a:solidFill>
                <a:effectLst/>
                <a:uLnTx/>
                <a:uFillTx/>
                <a:latin typeface="Aptos" panose="020B0004020202020204" pitchFamily="34" charset="0"/>
                <a:ea typeface="+mn-ea"/>
                <a:cs typeface="+mn-cs"/>
              </a:rPr>
              <a:t> </a:t>
            </a:r>
            <a:r>
              <a:rPr kumimoji="0" lang="en-US" sz="1100" b="0" i="0" u="none" strike="noStrike" kern="1200" cap="none" spc="0" normalizeH="0" baseline="0" noProof="0" err="1">
                <a:ln>
                  <a:noFill/>
                </a:ln>
                <a:solidFill>
                  <a:prstClr val="white"/>
                </a:solidFill>
                <a:effectLst/>
                <a:uLnTx/>
                <a:uFillTx/>
                <a:latin typeface="Aptos" panose="020B0004020202020204" pitchFamily="34" charset="0"/>
                <a:ea typeface="+mn-ea"/>
                <a:cs typeface="+mn-cs"/>
              </a:rPr>
              <a:t>cresciuti</a:t>
            </a:r>
            <a:r>
              <a:rPr kumimoji="0" lang="en-US" sz="1100" b="0" i="0" u="none" strike="noStrike" kern="1200" cap="none" spc="0" normalizeH="0" baseline="0" noProof="0">
                <a:ln>
                  <a:noFill/>
                </a:ln>
                <a:solidFill>
                  <a:prstClr val="white"/>
                </a:solidFill>
                <a:effectLst/>
                <a:uLnTx/>
                <a:uFillTx/>
                <a:latin typeface="Aptos" panose="020B0004020202020204" pitchFamily="34" charset="0"/>
                <a:ea typeface="+mn-ea"/>
                <a:cs typeface="+mn-cs"/>
              </a:rPr>
              <a:t> del 48.7% rispetto al 2024 </a:t>
            </a:r>
            <a:r>
              <a:rPr kumimoji="0" lang="en-US" sz="1100" b="0" i="0" u="none" strike="noStrike" kern="1200" cap="none" spc="0" normalizeH="0" baseline="0" noProof="0" err="1">
                <a:ln>
                  <a:noFill/>
                </a:ln>
                <a:solidFill>
                  <a:prstClr val="white"/>
                </a:solidFill>
                <a:effectLst/>
                <a:uLnTx/>
                <a:uFillTx/>
                <a:latin typeface="Aptos" panose="020B0004020202020204" pitchFamily="34" charset="0"/>
                <a:ea typeface="+mn-ea"/>
                <a:cs typeface="+mn-cs"/>
              </a:rPr>
              <a:t>raggiungendo</a:t>
            </a:r>
            <a:r>
              <a:rPr kumimoji="0" lang="en-US" sz="1100" b="0" i="0" u="none" strike="noStrike" kern="1200" cap="none" spc="0" normalizeH="0" baseline="0" noProof="0">
                <a:ln>
                  <a:noFill/>
                </a:ln>
                <a:solidFill>
                  <a:prstClr val="white"/>
                </a:solidFill>
                <a:effectLst/>
                <a:uLnTx/>
                <a:uFillTx/>
                <a:latin typeface="Aptos" panose="020B0004020202020204" pitchFamily="34" charset="0"/>
                <a:ea typeface="+mn-ea"/>
                <a:cs typeface="+mn-cs"/>
              </a:rPr>
              <a:t> 5265 </a:t>
            </a:r>
            <a:r>
              <a:rPr kumimoji="0" lang="en-US" sz="1100" b="0" i="0" u="none" strike="noStrike" kern="1200" cap="none" spc="0" normalizeH="0" baseline="0" noProof="0" err="1">
                <a:ln>
                  <a:noFill/>
                </a:ln>
                <a:solidFill>
                  <a:prstClr val="white"/>
                </a:solidFill>
                <a:effectLst/>
                <a:uLnTx/>
                <a:uFillTx/>
                <a:latin typeface="Aptos" panose="020B0004020202020204" pitchFamily="34" charset="0"/>
                <a:ea typeface="+mn-ea"/>
                <a:cs typeface="+mn-cs"/>
              </a:rPr>
              <a:t>eventi</a:t>
            </a:r>
            <a:r>
              <a:rPr kumimoji="0" lang="en-US" sz="1100" b="0" i="0" u="none" strike="noStrike" kern="1200" cap="none" spc="0" normalizeH="0" baseline="0" noProof="0">
                <a:ln>
                  <a:noFill/>
                </a:ln>
                <a:solidFill>
                  <a:prstClr val="white"/>
                </a:solidFill>
                <a:effectLst/>
                <a:uLnTx/>
                <a:uFillTx/>
                <a:latin typeface="Aptos" panose="020B0004020202020204" pitchFamily="34" charset="0"/>
                <a:ea typeface="+mn-ea"/>
                <a:cs typeface="+mn-cs"/>
              </a:rPr>
              <a:t>, pari a 14 </a:t>
            </a:r>
            <a:r>
              <a:rPr kumimoji="0" lang="en-US" sz="1100" b="0" i="0" u="none" strike="noStrike" kern="1200" cap="none" spc="0" normalizeH="0" baseline="0" noProof="0" err="1">
                <a:ln>
                  <a:noFill/>
                </a:ln>
                <a:solidFill>
                  <a:prstClr val="white"/>
                </a:solidFill>
                <a:effectLst/>
                <a:uLnTx/>
                <a:uFillTx/>
                <a:latin typeface="Aptos" panose="020B0004020202020204" pitchFamily="34" charset="0"/>
                <a:ea typeface="+mn-ea"/>
                <a:cs typeface="+mn-cs"/>
              </a:rPr>
              <a:t>attacchi</a:t>
            </a:r>
            <a:r>
              <a:rPr kumimoji="0" lang="en-US" sz="1100" b="0" i="0" u="none" strike="noStrike" kern="1200" cap="none" spc="0" normalizeH="0" baseline="0" noProof="0">
                <a:ln>
                  <a:noFill/>
                </a:ln>
                <a:solidFill>
                  <a:prstClr val="white"/>
                </a:solidFill>
                <a:effectLst/>
                <a:uLnTx/>
                <a:uFillTx/>
                <a:latin typeface="Aptos" panose="020B0004020202020204" pitchFamily="34" charset="0"/>
                <a:ea typeface="+mn-ea"/>
                <a:cs typeface="+mn-cs"/>
              </a:rPr>
              <a:t> </a:t>
            </a:r>
            <a:r>
              <a:rPr kumimoji="0" lang="en-US" sz="1100" b="0" i="0" u="none" strike="noStrike" kern="1200" cap="none" spc="0" normalizeH="0" baseline="0" noProof="0" err="1">
                <a:ln>
                  <a:noFill/>
                </a:ln>
                <a:solidFill>
                  <a:prstClr val="white"/>
                </a:solidFill>
                <a:effectLst/>
                <a:uLnTx/>
                <a:uFillTx/>
                <a:latin typeface="Aptos" panose="020B0004020202020204" pitchFamily="34" charset="0"/>
                <a:ea typeface="+mn-ea"/>
                <a:cs typeface="+mn-cs"/>
              </a:rPr>
              <a:t>gravi</a:t>
            </a:r>
            <a:r>
              <a:rPr kumimoji="0" lang="en-US" sz="1100" b="0" i="0" u="none" strike="noStrike" kern="1200" cap="none" spc="0" normalizeH="0" baseline="0" noProof="0">
                <a:ln>
                  <a:noFill/>
                </a:ln>
                <a:solidFill>
                  <a:prstClr val="white"/>
                </a:solidFill>
                <a:effectLst/>
                <a:uLnTx/>
                <a:uFillTx/>
                <a:latin typeface="Aptos" panose="020B0004020202020204" pitchFamily="34" charset="0"/>
                <a:ea typeface="+mn-ea"/>
                <a:cs typeface="+mn-cs"/>
              </a:rPr>
              <a:t> al </a:t>
            </a:r>
            <a:r>
              <a:rPr kumimoji="0" lang="en-US" sz="1100" b="0" i="0" u="none" strike="noStrike" kern="1200" cap="none" spc="0" normalizeH="0" baseline="0" noProof="0" err="1">
                <a:ln>
                  <a:noFill/>
                </a:ln>
                <a:solidFill>
                  <a:prstClr val="white"/>
                </a:solidFill>
                <a:effectLst/>
                <a:uLnTx/>
                <a:uFillTx/>
                <a:latin typeface="Aptos" panose="020B0004020202020204" pitchFamily="34" charset="0"/>
                <a:ea typeface="+mn-ea"/>
                <a:cs typeface="+mn-cs"/>
              </a:rPr>
              <a:t>giorno</a:t>
            </a:r>
            <a:endParaRPr kumimoji="0" lang="en-US" sz="11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3" name="Title 1">
            <a:extLst>
              <a:ext uri="{FF2B5EF4-FFF2-40B4-BE49-F238E27FC236}">
                <a16:creationId xmlns:a16="http://schemas.microsoft.com/office/drawing/2014/main" id="{EFD119FF-B600-2913-3C55-23D7787CBB63}"/>
              </a:ext>
            </a:extLst>
          </p:cNvPr>
          <p:cNvSpPr>
            <a:spLocks noGrp="1"/>
          </p:cNvSpPr>
          <p:nvPr>
            <p:ph type="title"/>
          </p:nvPr>
        </p:nvSpPr>
        <p:spPr>
          <a:xfrm>
            <a:off x="457199" y="466676"/>
            <a:ext cx="11277601" cy="446084"/>
          </a:xfrm>
        </p:spPr>
        <p:txBody>
          <a:bodyPr/>
          <a:lstStyle/>
          <a:p>
            <a:r>
              <a:rPr lang="en-US" err="1">
                <a:latin typeface="Aptos"/>
              </a:rPr>
              <a:t>Crescita</a:t>
            </a:r>
            <a:r>
              <a:rPr lang="en-US">
                <a:latin typeface="Aptos"/>
              </a:rPr>
              <a:t> </a:t>
            </a:r>
            <a:r>
              <a:rPr lang="en-US" err="1">
                <a:latin typeface="Aptos"/>
              </a:rPr>
              <a:t>globale</a:t>
            </a:r>
            <a:r>
              <a:rPr lang="en-US">
                <a:latin typeface="Aptos"/>
              </a:rPr>
              <a:t> degli </a:t>
            </a:r>
            <a:r>
              <a:rPr lang="en-US" err="1">
                <a:latin typeface="Aptos"/>
              </a:rPr>
              <a:t>attacchi</a:t>
            </a:r>
            <a:r>
              <a:rPr lang="en-US">
                <a:latin typeface="Aptos"/>
              </a:rPr>
              <a:t> e </a:t>
            </a:r>
            <a:r>
              <a:rPr lang="en-US" err="1">
                <a:latin typeface="Aptos"/>
              </a:rPr>
              <a:t>situazione</a:t>
            </a:r>
            <a:r>
              <a:rPr lang="en-US">
                <a:latin typeface="Aptos"/>
              </a:rPr>
              <a:t> </a:t>
            </a:r>
            <a:r>
              <a:rPr lang="en-US" err="1">
                <a:latin typeface="Aptos"/>
              </a:rPr>
              <a:t>italiana</a:t>
            </a:r>
            <a:endParaRPr lang="en-US">
              <a:latin typeface="Aptos"/>
            </a:endParaRPr>
          </a:p>
        </p:txBody>
      </p:sp>
      <p:pic>
        <p:nvPicPr>
          <p:cNvPr id="1040" name="Picture 16" descr="🇮🇹 Flag: Italy Emoji: Meaning &amp; Usage">
            <a:extLst>
              <a:ext uri="{FF2B5EF4-FFF2-40B4-BE49-F238E27FC236}">
                <a16:creationId xmlns:a16="http://schemas.microsoft.com/office/drawing/2014/main" id="{152EA16E-224B-38CC-C6B8-515C81AFD7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6911" y="10509"/>
            <a:ext cx="1382426" cy="13824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14">
            <a:extLst>
              <a:ext uri="{FF2B5EF4-FFF2-40B4-BE49-F238E27FC236}">
                <a16:creationId xmlns:a16="http://schemas.microsoft.com/office/drawing/2014/main" id="{771CDD02-0BCD-066E-EF52-9BCC1B22B786}"/>
              </a:ext>
            </a:extLst>
          </p:cNvPr>
          <p:cNvSpPr txBox="1"/>
          <p:nvPr/>
        </p:nvSpPr>
        <p:spPr>
          <a:xfrm>
            <a:off x="4675742" y="5674324"/>
            <a:ext cx="2770843" cy="543097"/>
          </a:xfrm>
          <a:prstGeom prst="rect">
            <a:avLst/>
          </a:prstGeom>
          <a:noFill/>
        </p:spPr>
        <p:txBody>
          <a:bodyPr wrap="square" rtlCol="0">
            <a:spAutoFit/>
          </a:bodyPr>
          <a:lstStyle/>
          <a:p>
            <a:pPr marL="0" marR="0" lvl="1" indent="0" algn="ctr" defTabSz="914400" rtl="0" eaLnBrk="1" fontAlgn="auto" latinLnBrk="0" hangingPunct="1">
              <a:lnSpc>
                <a:spcPct val="113000"/>
              </a:lnSpc>
              <a:spcBef>
                <a:spcPts val="600"/>
              </a:spcBef>
              <a:spcAft>
                <a:spcPts val="0"/>
              </a:spcAft>
              <a:buClr>
                <a:srgbClr val="2006F7"/>
              </a:buClr>
              <a:buSzTx/>
              <a:buFontTx/>
              <a:buNone/>
              <a:tabLst/>
              <a:defRPr/>
            </a:pPr>
            <a:r>
              <a:rPr kumimoji="0" lang="en-US" sz="1100" b="0" i="0" u="none" strike="noStrike" kern="1200" cap="none" spc="0" normalizeH="0" baseline="0" noProof="0" err="1">
                <a:ln>
                  <a:noFill/>
                </a:ln>
                <a:solidFill>
                  <a:srgbClr val="6A889B"/>
                </a:solidFill>
                <a:effectLst/>
                <a:uLnTx/>
                <a:uFillTx/>
                <a:latin typeface="Aptos" panose="020B0004020202020204" pitchFamily="34" charset="0"/>
                <a:ea typeface="+mn-ea"/>
                <a:cs typeface="+mn-cs"/>
              </a:rPr>
              <a:t>Clusit</a:t>
            </a:r>
            <a:r>
              <a:rPr kumimoji="0" lang="en-US" sz="1100" b="0" i="0" u="none" strike="noStrike" kern="1200" cap="none" spc="0" normalizeH="0" baseline="0" noProof="0">
                <a:ln>
                  <a:noFill/>
                </a:ln>
                <a:solidFill>
                  <a:srgbClr val="6A889B"/>
                </a:solidFill>
                <a:effectLst/>
                <a:uLnTx/>
                <a:uFillTx/>
                <a:latin typeface="Aptos" panose="020B0004020202020204" pitchFamily="34" charset="0"/>
                <a:ea typeface="+mn-ea"/>
                <a:cs typeface="+mn-cs"/>
              </a:rPr>
              <a:t> report 2026</a:t>
            </a:r>
          </a:p>
          <a:p>
            <a:pPr marL="0" marR="0" lvl="1" indent="0" algn="ctr" defTabSz="914400" rtl="0" eaLnBrk="1" fontAlgn="auto" latinLnBrk="0" hangingPunct="1">
              <a:lnSpc>
                <a:spcPct val="113000"/>
              </a:lnSpc>
              <a:spcBef>
                <a:spcPts val="600"/>
              </a:spcBef>
              <a:spcAft>
                <a:spcPts val="0"/>
              </a:spcAft>
              <a:buClr>
                <a:srgbClr val="2006F7"/>
              </a:buClr>
              <a:buSzTx/>
              <a:buFontTx/>
              <a:buNone/>
              <a:tabLst/>
              <a:defRPr/>
            </a:pPr>
            <a:endParaRPr kumimoji="0" lang="en-US" sz="1100" b="0" i="0" u="none" strike="noStrike" kern="1200" cap="none" spc="0" normalizeH="0" baseline="0" noProof="0">
              <a:ln>
                <a:noFill/>
              </a:ln>
              <a:solidFill>
                <a:srgbClr val="6A889B"/>
              </a:solidFill>
              <a:effectLst/>
              <a:uLnTx/>
              <a:uFillTx/>
              <a:latin typeface="Aptos" panose="020B0004020202020204" pitchFamily="34" charset="0"/>
              <a:ea typeface="+mn-ea"/>
              <a:cs typeface="+mn-cs"/>
            </a:endParaRPr>
          </a:p>
        </p:txBody>
      </p:sp>
      <p:sp>
        <p:nvSpPr>
          <p:cNvPr id="22" name="TextBox 14">
            <a:extLst>
              <a:ext uri="{FF2B5EF4-FFF2-40B4-BE49-F238E27FC236}">
                <a16:creationId xmlns:a16="http://schemas.microsoft.com/office/drawing/2014/main" id="{6105637A-B10A-090E-B263-4734C2B78F72}"/>
              </a:ext>
            </a:extLst>
          </p:cNvPr>
          <p:cNvSpPr txBox="1"/>
          <p:nvPr/>
        </p:nvSpPr>
        <p:spPr>
          <a:xfrm>
            <a:off x="8315413" y="5629082"/>
            <a:ext cx="2770843" cy="543097"/>
          </a:xfrm>
          <a:prstGeom prst="rect">
            <a:avLst/>
          </a:prstGeom>
          <a:noFill/>
        </p:spPr>
        <p:txBody>
          <a:bodyPr wrap="square" rtlCol="0">
            <a:spAutoFit/>
          </a:bodyPr>
          <a:lstStyle/>
          <a:p>
            <a:pPr marL="0" marR="0" lvl="1" indent="0" algn="ctr" defTabSz="914400" rtl="0" eaLnBrk="1" fontAlgn="auto" latinLnBrk="0" hangingPunct="1">
              <a:lnSpc>
                <a:spcPct val="113000"/>
              </a:lnSpc>
              <a:spcBef>
                <a:spcPts val="600"/>
              </a:spcBef>
              <a:spcAft>
                <a:spcPts val="0"/>
              </a:spcAft>
              <a:buClr>
                <a:srgbClr val="2006F7"/>
              </a:buClr>
              <a:buSzTx/>
              <a:buFontTx/>
              <a:buNone/>
              <a:tabLst/>
              <a:defRPr/>
            </a:pPr>
            <a:r>
              <a:rPr kumimoji="0" lang="en-US" sz="1100" b="0" i="0" u="none" strike="noStrike" kern="1200" cap="none" spc="0" normalizeH="0" baseline="0" noProof="0" err="1">
                <a:ln>
                  <a:noFill/>
                </a:ln>
                <a:solidFill>
                  <a:srgbClr val="6A889B"/>
                </a:solidFill>
                <a:effectLst/>
                <a:uLnTx/>
                <a:uFillTx/>
                <a:latin typeface="Aptos" panose="020B0004020202020204" pitchFamily="34" charset="0"/>
                <a:ea typeface="+mn-ea"/>
                <a:cs typeface="+mn-cs"/>
              </a:rPr>
              <a:t>Clusit</a:t>
            </a:r>
            <a:r>
              <a:rPr kumimoji="0" lang="en-US" sz="1100" b="0" i="0" u="none" strike="noStrike" kern="1200" cap="none" spc="0" normalizeH="0" baseline="0" noProof="0">
                <a:ln>
                  <a:noFill/>
                </a:ln>
                <a:solidFill>
                  <a:srgbClr val="6A889B"/>
                </a:solidFill>
                <a:effectLst/>
                <a:uLnTx/>
                <a:uFillTx/>
                <a:latin typeface="Aptos" panose="020B0004020202020204" pitchFamily="34" charset="0"/>
                <a:ea typeface="+mn-ea"/>
                <a:cs typeface="+mn-cs"/>
              </a:rPr>
              <a:t> report 2026</a:t>
            </a:r>
          </a:p>
          <a:p>
            <a:pPr marL="0" marR="0" lvl="1" indent="0" algn="ctr" defTabSz="914400" rtl="0" eaLnBrk="1" fontAlgn="auto" latinLnBrk="0" hangingPunct="1">
              <a:lnSpc>
                <a:spcPct val="113000"/>
              </a:lnSpc>
              <a:spcBef>
                <a:spcPts val="600"/>
              </a:spcBef>
              <a:spcAft>
                <a:spcPts val="0"/>
              </a:spcAft>
              <a:buClr>
                <a:srgbClr val="2006F7"/>
              </a:buClr>
              <a:buSzTx/>
              <a:buFontTx/>
              <a:buNone/>
              <a:tabLst/>
              <a:defRPr/>
            </a:pPr>
            <a:endParaRPr kumimoji="0" lang="en-US" sz="1100" b="0" i="0" u="none" strike="noStrike" kern="1200" cap="none" spc="0" normalizeH="0" baseline="0" noProof="0">
              <a:ln>
                <a:noFill/>
              </a:ln>
              <a:solidFill>
                <a:srgbClr val="6A889B"/>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307623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48E73-18A3-7446-391C-581BE809E4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02EF7-BCB7-C0A6-4AD0-4B58EA407352}"/>
              </a:ext>
            </a:extLst>
          </p:cNvPr>
          <p:cNvSpPr>
            <a:spLocks noGrp="1"/>
          </p:cNvSpPr>
          <p:nvPr>
            <p:ph type="title"/>
          </p:nvPr>
        </p:nvSpPr>
        <p:spPr>
          <a:xfrm>
            <a:off x="457199" y="466676"/>
            <a:ext cx="11277601" cy="411844"/>
          </a:xfrm>
        </p:spPr>
        <p:txBody>
          <a:bodyPr/>
          <a:lstStyle/>
          <a:p>
            <a:pPr lvl="0">
              <a:lnSpc>
                <a:spcPts val="3060"/>
              </a:lnSpc>
              <a:spcBef>
                <a:spcPts val="0"/>
              </a:spcBef>
              <a:defRPr/>
            </a:pPr>
            <a:r>
              <a:rPr lang="en-US" err="1">
                <a:solidFill>
                  <a:srgbClr val="FFFFFF"/>
                </a:solidFill>
                <a:latin typeface="+mj-lt"/>
                <a:cs typeface="Calibri" panose="020F0502020204030204" pitchFamily="34" charset="0"/>
              </a:rPr>
              <a:t>Reportistica</a:t>
            </a:r>
            <a:r>
              <a:rPr lang="en-US">
                <a:solidFill>
                  <a:srgbClr val="FFFFFF"/>
                </a:solidFill>
                <a:latin typeface="+mj-lt"/>
                <a:cs typeface="Calibri" panose="020F0502020204030204" pitchFamily="34" charset="0"/>
              </a:rPr>
              <a:t> e Dashboarding</a:t>
            </a:r>
            <a:endParaRPr lang="en-US" spc="0">
              <a:solidFill>
                <a:srgbClr val="FF0000"/>
              </a:solidFill>
              <a:latin typeface="+mj-lt"/>
              <a:cs typeface="Calibri" panose="020F0502020204030204" pitchFamily="34" charset="0"/>
            </a:endParaRPr>
          </a:p>
        </p:txBody>
      </p:sp>
      <p:sp>
        <p:nvSpPr>
          <p:cNvPr id="4" name="Slide Number Placeholder 3">
            <a:extLst>
              <a:ext uri="{FF2B5EF4-FFF2-40B4-BE49-F238E27FC236}">
                <a16:creationId xmlns:a16="http://schemas.microsoft.com/office/drawing/2014/main" id="{0348A3D0-FEE8-8ABF-6FC8-7B58F00D24A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96205351-9CCD-8AC1-1996-FBD188A7CBEB}"/>
              </a:ext>
            </a:extLst>
          </p:cNvPr>
          <p:cNvSpPr txBox="1"/>
          <p:nvPr/>
        </p:nvSpPr>
        <p:spPr>
          <a:xfrm>
            <a:off x="224191" y="3253323"/>
            <a:ext cx="4239791" cy="830997"/>
          </a:xfrm>
          <a:prstGeom prst="rect">
            <a:avLst/>
          </a:prstGeom>
          <a:noFill/>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FFFFF"/>
                </a:solidFill>
                <a:effectLst/>
                <a:uLnTx/>
                <a:uFillTx/>
                <a:ea typeface="+mn-ea"/>
                <a:cs typeface="+mn-cs"/>
              </a:rPr>
              <a:t>Out of the box</a:t>
            </a: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err="1">
                <a:ln>
                  <a:noFill/>
                </a:ln>
                <a:solidFill>
                  <a:srgbClr val="FFFFFF"/>
                </a:solidFill>
                <a:effectLst/>
                <a:uLnTx/>
                <a:uFillTx/>
                <a:ea typeface="+mn-ea"/>
                <a:cs typeface="+mn-cs"/>
              </a:rPr>
              <a:t>Personalizzate</a:t>
            </a:r>
            <a:endParaRPr kumimoji="0" lang="en-US" sz="2400" b="0" i="0" u="none" strike="noStrike" kern="1200" cap="none" spc="0" normalizeH="0" baseline="0" noProof="0">
              <a:ln>
                <a:noFill/>
              </a:ln>
              <a:solidFill>
                <a:srgbClr val="FFFFFF"/>
              </a:solidFill>
              <a:effectLst/>
              <a:uLnTx/>
              <a:uFillTx/>
              <a:ea typeface="+mn-ea"/>
              <a:cs typeface="+mn-cs"/>
            </a:endParaRPr>
          </a:p>
        </p:txBody>
      </p:sp>
      <p:pic>
        <p:nvPicPr>
          <p:cNvPr id="8" name="Picture 7">
            <a:extLst>
              <a:ext uri="{FF2B5EF4-FFF2-40B4-BE49-F238E27FC236}">
                <a16:creationId xmlns:a16="http://schemas.microsoft.com/office/drawing/2014/main" id="{9CA7F94E-43C2-58B7-601A-F04EE9CDA4D9}"/>
              </a:ext>
            </a:extLst>
          </p:cNvPr>
          <p:cNvPicPr>
            <a:picLocks noChangeAspect="1"/>
          </p:cNvPicPr>
          <p:nvPr/>
        </p:nvPicPr>
        <p:blipFill>
          <a:blip r:embed="rId3"/>
          <a:stretch>
            <a:fillRect/>
          </a:stretch>
        </p:blipFill>
        <p:spPr>
          <a:xfrm>
            <a:off x="3133725" y="1672394"/>
            <a:ext cx="8629650" cy="4750218"/>
          </a:xfrm>
          <a:prstGeom prst="rect">
            <a:avLst/>
          </a:prstGeom>
        </p:spPr>
      </p:pic>
    </p:spTree>
    <p:extLst>
      <p:ext uri="{BB962C8B-B14F-4D97-AF65-F5344CB8AC3E}">
        <p14:creationId xmlns:p14="http://schemas.microsoft.com/office/powerpoint/2010/main" val="1263310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4D216B6-6BA1-EC98-212A-7F58CF33F490}"/>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35297495-4841-06E6-F206-553E81406B00}"/>
              </a:ext>
            </a:extLst>
          </p:cNvPr>
          <p:cNvSpPr>
            <a:spLocks noGrp="1"/>
          </p:cNvSpPr>
          <p:nvPr>
            <p:ph type="title"/>
          </p:nvPr>
        </p:nvSpPr>
        <p:spPr/>
        <p:txBody>
          <a:bodyPr/>
          <a:lstStyle/>
          <a:p>
            <a:r>
              <a:rPr lang="en-US" sz="3600" err="1">
                <a:solidFill>
                  <a:schemeClr val="bg1"/>
                </a:solidFill>
              </a:rPr>
              <a:t>Benefici</a:t>
            </a:r>
            <a:r>
              <a:rPr lang="en-US" sz="3600">
                <a:solidFill>
                  <a:schemeClr val="bg1"/>
                </a:solidFill>
              </a:rPr>
              <a:t> di Sophos NG-SIEM</a:t>
            </a:r>
          </a:p>
        </p:txBody>
      </p:sp>
      <p:sp>
        <p:nvSpPr>
          <p:cNvPr id="6" name="Text Placeholder 5">
            <a:extLst>
              <a:ext uri="{FF2B5EF4-FFF2-40B4-BE49-F238E27FC236}">
                <a16:creationId xmlns:a16="http://schemas.microsoft.com/office/drawing/2014/main" id="{161C43BC-3999-4397-61F4-8D3F4D5B952D}"/>
              </a:ext>
            </a:extLst>
          </p:cNvPr>
          <p:cNvSpPr>
            <a:spLocks noGrp="1"/>
          </p:cNvSpPr>
          <p:nvPr>
            <p:ph type="body" sz="quarter" idx="12"/>
          </p:nvPr>
        </p:nvSpPr>
        <p:spPr>
          <a:xfrm>
            <a:off x="6477278" y="2003347"/>
            <a:ext cx="2467422" cy="1153651"/>
          </a:xfrm>
        </p:spPr>
        <p:txBody>
          <a:bodyPr/>
          <a:lstStyle/>
          <a:p>
            <a:r>
              <a:rPr lang="it-IT"/>
              <a:t>Log, eventi di sicurezza e telemetrie XDR/MDR convergono in un singolo Data Lake, permettendo correlazioni avanzate, ricerche trasversali e massima efficienza operativa</a:t>
            </a:r>
          </a:p>
        </p:txBody>
      </p:sp>
      <p:sp>
        <p:nvSpPr>
          <p:cNvPr id="8" name="Text Placeholder 7">
            <a:extLst>
              <a:ext uri="{FF2B5EF4-FFF2-40B4-BE49-F238E27FC236}">
                <a16:creationId xmlns:a16="http://schemas.microsoft.com/office/drawing/2014/main" id="{A5552AAD-8E44-3989-E07D-B133B5D1C046}"/>
              </a:ext>
            </a:extLst>
          </p:cNvPr>
          <p:cNvSpPr>
            <a:spLocks noGrp="1"/>
          </p:cNvSpPr>
          <p:nvPr>
            <p:ph type="body" sz="quarter" idx="14"/>
          </p:nvPr>
        </p:nvSpPr>
        <p:spPr>
          <a:xfrm>
            <a:off x="3691648" y="2051581"/>
            <a:ext cx="2559180" cy="1212124"/>
          </a:xfrm>
        </p:spPr>
        <p:txBody>
          <a:bodyPr/>
          <a:lstStyle/>
          <a:p>
            <a:r>
              <a:rPr lang="it-IT"/>
              <a:t>Le capacità Next Generation SIEM di Sophos </a:t>
            </a:r>
            <a:r>
              <a:rPr lang="it-IT" err="1"/>
              <a:t>Taegis</a:t>
            </a:r>
            <a:r>
              <a:rPr lang="it-IT"/>
              <a:t> vengono integrate direttamente in Sophos Central, offrendo un’esperienza unificata senza console separate né </a:t>
            </a:r>
            <a:r>
              <a:rPr lang="it-IT" err="1"/>
              <a:t>stack</a:t>
            </a:r>
            <a:r>
              <a:rPr lang="it-IT"/>
              <a:t> SIEM tradizionali complessi</a:t>
            </a:r>
          </a:p>
        </p:txBody>
      </p:sp>
      <p:sp>
        <p:nvSpPr>
          <p:cNvPr id="10" name="Text Placeholder 9">
            <a:extLst>
              <a:ext uri="{FF2B5EF4-FFF2-40B4-BE49-F238E27FC236}">
                <a16:creationId xmlns:a16="http://schemas.microsoft.com/office/drawing/2014/main" id="{283EB016-41A6-5C30-5D7E-35D28863CCB8}"/>
              </a:ext>
            </a:extLst>
          </p:cNvPr>
          <p:cNvSpPr>
            <a:spLocks noGrp="1"/>
          </p:cNvSpPr>
          <p:nvPr>
            <p:ph type="body" sz="quarter" idx="18"/>
          </p:nvPr>
        </p:nvSpPr>
        <p:spPr>
          <a:xfrm>
            <a:off x="9138868" y="2012646"/>
            <a:ext cx="2529460" cy="1382257"/>
          </a:xfrm>
        </p:spPr>
        <p:txBody>
          <a:bodyPr/>
          <a:lstStyle/>
          <a:p>
            <a:r>
              <a:rPr lang="it-IT"/>
              <a:t>A differenza dei SIEM legacy focalizzati sulla raccolta dei log, l’NG‑SIEM Sophos è progettato per rilevamento, prioritizzazione e risposta alle minacce, sfruttando intelligence, analitica e contesto operativo</a:t>
            </a:r>
          </a:p>
        </p:txBody>
      </p:sp>
      <p:sp>
        <p:nvSpPr>
          <p:cNvPr id="11" name="Text Placeholder 10">
            <a:extLst>
              <a:ext uri="{FF2B5EF4-FFF2-40B4-BE49-F238E27FC236}">
                <a16:creationId xmlns:a16="http://schemas.microsoft.com/office/drawing/2014/main" id="{8E033E9E-758A-A027-BDA6-4AC3F68C3794}"/>
              </a:ext>
            </a:extLst>
          </p:cNvPr>
          <p:cNvSpPr>
            <a:spLocks noGrp="1"/>
          </p:cNvSpPr>
          <p:nvPr>
            <p:ph type="body" sz="quarter" idx="22"/>
          </p:nvPr>
        </p:nvSpPr>
        <p:spPr>
          <a:xfrm>
            <a:off x="6470104" y="5059160"/>
            <a:ext cx="2467422" cy="1217569"/>
          </a:xfrm>
        </p:spPr>
        <p:txBody>
          <a:bodyPr/>
          <a:lstStyle/>
          <a:p>
            <a:r>
              <a:rPr lang="it-IT"/>
              <a:t>Grazie all’eredità </a:t>
            </a:r>
            <a:r>
              <a:rPr lang="it-IT" err="1"/>
              <a:t>Taegis</a:t>
            </a:r>
            <a:r>
              <a:rPr lang="it-IT"/>
              <a:t>, il Sophos NG‑SIEM supporta fonti di log personalizzate, integrazioni arricchite e dati non convenzionali, andando oltre gli endpoint per coprire l’intera infrastruttura</a:t>
            </a:r>
          </a:p>
        </p:txBody>
      </p:sp>
      <p:sp>
        <p:nvSpPr>
          <p:cNvPr id="12" name="Text Placeholder 11">
            <a:extLst>
              <a:ext uri="{FF2B5EF4-FFF2-40B4-BE49-F238E27FC236}">
                <a16:creationId xmlns:a16="http://schemas.microsoft.com/office/drawing/2014/main" id="{A99FF0A1-D032-86DA-8874-4391EB18D819}"/>
              </a:ext>
            </a:extLst>
          </p:cNvPr>
          <p:cNvSpPr>
            <a:spLocks noGrp="1"/>
          </p:cNvSpPr>
          <p:nvPr>
            <p:ph type="body" sz="quarter" idx="23"/>
          </p:nvPr>
        </p:nvSpPr>
        <p:spPr>
          <a:xfrm>
            <a:off x="3728078" y="5059160"/>
            <a:ext cx="2531671" cy="1396601"/>
          </a:xfrm>
          <a:noFill/>
        </p:spPr>
        <p:txBody>
          <a:bodyPr vert="horz" wrap="square" lIns="0" tIns="0" rIns="0" bIns="0" rtlCol="0">
            <a:noAutofit/>
          </a:bodyPr>
          <a:lstStyle/>
          <a:p>
            <a:r>
              <a:rPr lang="it-IT"/>
              <a:t>Il Next </a:t>
            </a:r>
            <a:r>
              <a:rPr lang="it-IT" err="1"/>
              <a:t>Gen</a:t>
            </a:r>
            <a:r>
              <a:rPr lang="it-IT"/>
              <a:t> SIEM abilita gestione centralizzata dei log, conservazione estesa, reporting e supporto ai requisiti normativi, mantenendo separati i casi d’uso compliance rispetto alle attività XDR operative</a:t>
            </a:r>
          </a:p>
        </p:txBody>
      </p:sp>
      <p:sp>
        <p:nvSpPr>
          <p:cNvPr id="13" name="Text Placeholder 12">
            <a:extLst>
              <a:ext uri="{FF2B5EF4-FFF2-40B4-BE49-F238E27FC236}">
                <a16:creationId xmlns:a16="http://schemas.microsoft.com/office/drawing/2014/main" id="{65546D9C-7063-7CF4-A352-CE432555B6CF}"/>
              </a:ext>
            </a:extLst>
          </p:cNvPr>
          <p:cNvSpPr>
            <a:spLocks noGrp="1"/>
          </p:cNvSpPr>
          <p:nvPr>
            <p:ph type="body" sz="quarter" idx="24"/>
          </p:nvPr>
        </p:nvSpPr>
        <p:spPr>
          <a:xfrm>
            <a:off x="9208420" y="5059160"/>
            <a:ext cx="2468879" cy="1130180"/>
          </a:xfrm>
        </p:spPr>
        <p:txBody>
          <a:bodyPr/>
          <a:lstStyle/>
          <a:p>
            <a:r>
              <a:rPr lang="it-IT"/>
              <a:t>La convergenza consente ai clienti di attivare il NG‑SIEM solo quando necessario, pagando le funzionalità SIEM separatamente da XDR/MDR, mantenendo semplicità e controllo dei costi</a:t>
            </a:r>
          </a:p>
        </p:txBody>
      </p:sp>
      <p:sp>
        <p:nvSpPr>
          <p:cNvPr id="5" name="Text Placeholder 4">
            <a:extLst>
              <a:ext uri="{FF2B5EF4-FFF2-40B4-BE49-F238E27FC236}">
                <a16:creationId xmlns:a16="http://schemas.microsoft.com/office/drawing/2014/main" id="{15A96CC7-C699-5941-7B5C-DDEB4FB2FA91}"/>
              </a:ext>
            </a:extLst>
          </p:cNvPr>
          <p:cNvSpPr>
            <a:spLocks noGrp="1"/>
          </p:cNvSpPr>
          <p:nvPr>
            <p:ph type="body" sz="quarter" idx="11"/>
          </p:nvPr>
        </p:nvSpPr>
        <p:spPr>
          <a:xfrm>
            <a:off x="6455239" y="455632"/>
            <a:ext cx="2529460" cy="1522240"/>
          </a:xfrm>
        </p:spPr>
        <p:txBody>
          <a:bodyPr/>
          <a:lstStyle/>
          <a:p>
            <a:r>
              <a:rPr lang="it-IT"/>
              <a:t>Unico Data Lake condiviso con XDR e MDR</a:t>
            </a:r>
          </a:p>
        </p:txBody>
      </p:sp>
      <p:sp>
        <p:nvSpPr>
          <p:cNvPr id="7" name="Text Placeholder 6">
            <a:extLst>
              <a:ext uri="{FF2B5EF4-FFF2-40B4-BE49-F238E27FC236}">
                <a16:creationId xmlns:a16="http://schemas.microsoft.com/office/drawing/2014/main" id="{7A9C0F3F-2232-6B20-DB78-F4A51F113783}"/>
              </a:ext>
            </a:extLst>
          </p:cNvPr>
          <p:cNvSpPr>
            <a:spLocks noGrp="1"/>
          </p:cNvSpPr>
          <p:nvPr>
            <p:ph type="body" sz="quarter" idx="13"/>
          </p:nvPr>
        </p:nvSpPr>
        <p:spPr>
          <a:xfrm>
            <a:off x="3691648" y="455632"/>
            <a:ext cx="2559180" cy="1522240"/>
          </a:xfrm>
        </p:spPr>
        <p:txBody>
          <a:bodyPr/>
          <a:lstStyle/>
          <a:p>
            <a:r>
              <a:rPr lang="it-IT"/>
              <a:t>NG‑SIEM nativo nella piattaforma Sophos Central</a:t>
            </a:r>
            <a:endParaRPr lang="en-US"/>
          </a:p>
        </p:txBody>
      </p:sp>
      <p:sp>
        <p:nvSpPr>
          <p:cNvPr id="9" name="Text Placeholder 8">
            <a:extLst>
              <a:ext uri="{FF2B5EF4-FFF2-40B4-BE49-F238E27FC236}">
                <a16:creationId xmlns:a16="http://schemas.microsoft.com/office/drawing/2014/main" id="{199521AA-A68A-2609-B7FD-0B664E0AA76C}"/>
              </a:ext>
            </a:extLst>
          </p:cNvPr>
          <p:cNvSpPr>
            <a:spLocks noGrp="1"/>
          </p:cNvSpPr>
          <p:nvPr>
            <p:ph type="body" sz="quarter" idx="17"/>
          </p:nvPr>
        </p:nvSpPr>
        <p:spPr>
          <a:xfrm>
            <a:off x="9199449" y="455632"/>
            <a:ext cx="2473200" cy="1446748"/>
          </a:xfrm>
        </p:spPr>
        <p:txBody>
          <a:bodyPr/>
          <a:lstStyle/>
          <a:p>
            <a:r>
              <a:rPr lang="it-IT"/>
              <a:t>SIEM orientato alla sicurezza reale, non solo ai log</a:t>
            </a:r>
          </a:p>
        </p:txBody>
      </p:sp>
      <p:sp>
        <p:nvSpPr>
          <p:cNvPr id="14" name="Text Placeholder 13">
            <a:extLst>
              <a:ext uri="{FF2B5EF4-FFF2-40B4-BE49-F238E27FC236}">
                <a16:creationId xmlns:a16="http://schemas.microsoft.com/office/drawing/2014/main" id="{5EDB5B05-F7C5-76B2-178D-0C6B8988DF84}"/>
              </a:ext>
            </a:extLst>
          </p:cNvPr>
          <p:cNvSpPr>
            <a:spLocks noGrp="1"/>
          </p:cNvSpPr>
          <p:nvPr>
            <p:ph type="body" sz="quarter" idx="25"/>
          </p:nvPr>
        </p:nvSpPr>
        <p:spPr>
          <a:xfrm>
            <a:off x="6470104" y="3469542"/>
            <a:ext cx="2467422" cy="1497569"/>
          </a:xfrm>
        </p:spPr>
        <p:txBody>
          <a:bodyPr/>
          <a:lstStyle/>
          <a:p>
            <a:r>
              <a:rPr lang="it-IT"/>
              <a:t>Integrazioni estese e telemetrie non tradizionali</a:t>
            </a:r>
            <a:endParaRPr lang="en-GB"/>
          </a:p>
        </p:txBody>
      </p:sp>
      <p:sp>
        <p:nvSpPr>
          <p:cNvPr id="18" name="Text Placeholder 17">
            <a:extLst>
              <a:ext uri="{FF2B5EF4-FFF2-40B4-BE49-F238E27FC236}">
                <a16:creationId xmlns:a16="http://schemas.microsoft.com/office/drawing/2014/main" id="{174858E7-023E-FE6D-3A38-8B18C5BB9407}"/>
              </a:ext>
            </a:extLst>
          </p:cNvPr>
          <p:cNvSpPr>
            <a:spLocks noGrp="1"/>
          </p:cNvSpPr>
          <p:nvPr>
            <p:ph type="body" sz="quarter" idx="26"/>
          </p:nvPr>
        </p:nvSpPr>
        <p:spPr>
          <a:xfrm>
            <a:off x="3616246" y="3469542"/>
            <a:ext cx="2643503" cy="1410585"/>
          </a:xfrm>
        </p:spPr>
        <p:txBody>
          <a:bodyPr/>
          <a:lstStyle/>
          <a:p>
            <a:r>
              <a:rPr lang="it-IT"/>
              <a:t>Copertura avanzata di compliance, audit e </a:t>
            </a:r>
            <a:r>
              <a:rPr lang="it-IT" err="1"/>
              <a:t>retention</a:t>
            </a:r>
            <a:endParaRPr lang="en-US"/>
          </a:p>
        </p:txBody>
      </p:sp>
      <p:sp>
        <p:nvSpPr>
          <p:cNvPr id="19" name="Text Placeholder 18">
            <a:extLst>
              <a:ext uri="{FF2B5EF4-FFF2-40B4-BE49-F238E27FC236}">
                <a16:creationId xmlns:a16="http://schemas.microsoft.com/office/drawing/2014/main" id="{69D69685-1EA3-333A-3F0C-A4A645848C2D}"/>
              </a:ext>
            </a:extLst>
          </p:cNvPr>
          <p:cNvSpPr>
            <a:spLocks noGrp="1"/>
          </p:cNvSpPr>
          <p:nvPr>
            <p:ph type="body" sz="quarter" idx="27"/>
          </p:nvPr>
        </p:nvSpPr>
        <p:spPr>
          <a:xfrm>
            <a:off x="9131186" y="3469543"/>
            <a:ext cx="2603614" cy="1549929"/>
          </a:xfrm>
        </p:spPr>
        <p:txBody>
          <a:bodyPr/>
          <a:lstStyle/>
          <a:p>
            <a:r>
              <a:rPr lang="it-IT"/>
              <a:t>Scelta flessibile: SIEM quando serve, XDR sempre</a:t>
            </a:r>
            <a:endParaRPr lang="en-US"/>
          </a:p>
        </p:txBody>
      </p:sp>
      <p:grpSp>
        <p:nvGrpSpPr>
          <p:cNvPr id="22" name="Graphic 414">
            <a:extLst>
              <a:ext uri="{FF2B5EF4-FFF2-40B4-BE49-F238E27FC236}">
                <a16:creationId xmlns:a16="http://schemas.microsoft.com/office/drawing/2014/main" id="{1D76F8FD-AA7A-3991-B60E-F257590B9501}"/>
              </a:ext>
            </a:extLst>
          </p:cNvPr>
          <p:cNvGrpSpPr/>
          <p:nvPr/>
        </p:nvGrpSpPr>
        <p:grpSpPr>
          <a:xfrm>
            <a:off x="7446967" y="777483"/>
            <a:ext cx="513696" cy="368715"/>
            <a:chOff x="9309518" y="2878640"/>
            <a:chExt cx="722964" cy="518921"/>
          </a:xfrm>
          <a:noFill/>
        </p:grpSpPr>
        <p:sp>
          <p:nvSpPr>
            <p:cNvPr id="23" name="Freeform: Shape 22">
              <a:extLst>
                <a:ext uri="{FF2B5EF4-FFF2-40B4-BE49-F238E27FC236}">
                  <a16:creationId xmlns:a16="http://schemas.microsoft.com/office/drawing/2014/main" id="{8788D20E-CB34-E06F-C484-D88FECC046F2}"/>
                </a:ext>
              </a:extLst>
            </p:cNvPr>
            <p:cNvSpPr/>
            <p:nvPr/>
          </p:nvSpPr>
          <p:spPr>
            <a:xfrm>
              <a:off x="9352260" y="2977842"/>
              <a:ext cx="166978" cy="208914"/>
            </a:xfrm>
            <a:custGeom>
              <a:avLst/>
              <a:gdLst>
                <a:gd name="connsiteX0" fmla="*/ 82378 w 166978"/>
                <a:gd name="connsiteY0" fmla="*/ 208915 h 208914"/>
                <a:gd name="connsiteX1" fmla="*/ 0 w 166978"/>
                <a:gd name="connsiteY1" fmla="*/ 104390 h 208914"/>
                <a:gd name="connsiteX2" fmla="*/ 86631 w 166978"/>
                <a:gd name="connsiteY2" fmla="*/ 0 h 208914"/>
                <a:gd name="connsiteX3" fmla="*/ 152669 w 166978"/>
                <a:gd name="connsiteY3" fmla="*/ 37610 h 208914"/>
                <a:gd name="connsiteX4" fmla="*/ 156517 w 166978"/>
                <a:gd name="connsiteY4" fmla="*/ 133695 h 208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78" h="208914">
                  <a:moveTo>
                    <a:pt x="82378" y="208915"/>
                  </a:moveTo>
                  <a:cubicBezTo>
                    <a:pt x="36462" y="206214"/>
                    <a:pt x="0" y="160299"/>
                    <a:pt x="0" y="104390"/>
                  </a:cubicBezTo>
                  <a:cubicBezTo>
                    <a:pt x="0" y="48481"/>
                    <a:pt x="38893" y="0"/>
                    <a:pt x="86631" y="0"/>
                  </a:cubicBezTo>
                  <a:cubicBezTo>
                    <a:pt x="113640" y="405"/>
                    <a:pt x="138556" y="14585"/>
                    <a:pt x="152669" y="37610"/>
                  </a:cubicBezTo>
                  <a:cubicBezTo>
                    <a:pt x="170292" y="66915"/>
                    <a:pt x="171710" y="103107"/>
                    <a:pt x="156517" y="133695"/>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7FF22F99-CE5B-5F01-BE90-CC5150807304}"/>
                </a:ext>
              </a:extLst>
            </p:cNvPr>
            <p:cNvSpPr/>
            <p:nvPr/>
          </p:nvSpPr>
          <p:spPr>
            <a:xfrm>
              <a:off x="9309518" y="3232672"/>
              <a:ext cx="83322" cy="140244"/>
            </a:xfrm>
            <a:custGeom>
              <a:avLst/>
              <a:gdLst>
                <a:gd name="connsiteX0" fmla="*/ 83323 w 83322"/>
                <a:gd name="connsiteY0" fmla="*/ 140244 h 140244"/>
                <a:gd name="connsiteX1" fmla="*/ 0 w 83322"/>
                <a:gd name="connsiteY1" fmla="*/ 140244 h 140244"/>
                <a:gd name="connsiteX2" fmla="*/ 9318 w 83322"/>
                <a:gd name="connsiteY2" fmla="*/ 55909 h 140244"/>
                <a:gd name="connsiteX3" fmla="*/ 37948 w 83322"/>
                <a:gd name="connsiteY3" fmla="*/ 0 h 140244"/>
              </a:gdLst>
              <a:ahLst/>
              <a:cxnLst>
                <a:cxn ang="0">
                  <a:pos x="connsiteX0" y="connsiteY0"/>
                </a:cxn>
                <a:cxn ang="0">
                  <a:pos x="connsiteX1" y="connsiteY1"/>
                </a:cxn>
                <a:cxn ang="0">
                  <a:pos x="connsiteX2" y="connsiteY2"/>
                </a:cxn>
                <a:cxn ang="0">
                  <a:pos x="connsiteX3" y="connsiteY3"/>
                </a:cxn>
              </a:cxnLst>
              <a:rect l="l" t="t" r="r" b="b"/>
              <a:pathLst>
                <a:path w="83322" h="140244">
                  <a:moveTo>
                    <a:pt x="83323" y="140244"/>
                  </a:moveTo>
                  <a:lnTo>
                    <a:pt x="0" y="140244"/>
                  </a:lnTo>
                  <a:cubicBezTo>
                    <a:pt x="0" y="140244"/>
                    <a:pt x="2296" y="92776"/>
                    <a:pt x="9318" y="55909"/>
                  </a:cubicBezTo>
                  <a:cubicBezTo>
                    <a:pt x="13032" y="34842"/>
                    <a:pt x="23025" y="15395"/>
                    <a:pt x="37948" y="0"/>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5" name="Freeform: Shape 24">
              <a:extLst>
                <a:ext uri="{FF2B5EF4-FFF2-40B4-BE49-F238E27FC236}">
                  <a16:creationId xmlns:a16="http://schemas.microsoft.com/office/drawing/2014/main" id="{4EA1EB15-042F-1976-F297-457C8B9E9E1B}"/>
                </a:ext>
              </a:extLst>
            </p:cNvPr>
            <p:cNvSpPr/>
            <p:nvPr/>
          </p:nvSpPr>
          <p:spPr>
            <a:xfrm>
              <a:off x="9822695" y="2977842"/>
              <a:ext cx="166978" cy="208914"/>
            </a:xfrm>
            <a:custGeom>
              <a:avLst/>
              <a:gdLst>
                <a:gd name="connsiteX0" fmla="*/ 84601 w 166978"/>
                <a:gd name="connsiteY0" fmla="*/ 208915 h 208914"/>
                <a:gd name="connsiteX1" fmla="*/ 166978 w 166978"/>
                <a:gd name="connsiteY1" fmla="*/ 104390 h 208914"/>
                <a:gd name="connsiteX2" fmla="*/ 80347 w 166978"/>
                <a:gd name="connsiteY2" fmla="*/ 0 h 208914"/>
                <a:gd name="connsiteX3" fmla="*/ 14310 w 166978"/>
                <a:gd name="connsiteY3" fmla="*/ 37610 h 208914"/>
                <a:gd name="connsiteX4" fmla="*/ 10461 w 166978"/>
                <a:gd name="connsiteY4" fmla="*/ 133695 h 208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78" h="208914">
                  <a:moveTo>
                    <a:pt x="84601" y="208915"/>
                  </a:moveTo>
                  <a:cubicBezTo>
                    <a:pt x="130516" y="206214"/>
                    <a:pt x="166978" y="160299"/>
                    <a:pt x="166978" y="104390"/>
                  </a:cubicBezTo>
                  <a:cubicBezTo>
                    <a:pt x="166978" y="48481"/>
                    <a:pt x="128085" y="0"/>
                    <a:pt x="80347" y="0"/>
                  </a:cubicBezTo>
                  <a:cubicBezTo>
                    <a:pt x="53338" y="405"/>
                    <a:pt x="28422" y="14585"/>
                    <a:pt x="14310" y="37610"/>
                  </a:cubicBezTo>
                  <a:cubicBezTo>
                    <a:pt x="-3314" y="66915"/>
                    <a:pt x="-4732" y="103107"/>
                    <a:pt x="10461" y="133695"/>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1E1B2A2D-65C1-6A6E-58E8-06C2990534F4}"/>
                </a:ext>
              </a:extLst>
            </p:cNvPr>
            <p:cNvSpPr/>
            <p:nvPr/>
          </p:nvSpPr>
          <p:spPr>
            <a:xfrm>
              <a:off x="9949092" y="3232672"/>
              <a:ext cx="83390" cy="140244"/>
            </a:xfrm>
            <a:custGeom>
              <a:avLst/>
              <a:gdLst>
                <a:gd name="connsiteX0" fmla="*/ 0 w 83390"/>
                <a:gd name="connsiteY0" fmla="*/ 140244 h 140244"/>
                <a:gd name="connsiteX1" fmla="*/ 83390 w 83390"/>
                <a:gd name="connsiteY1" fmla="*/ 140244 h 140244"/>
                <a:gd name="connsiteX2" fmla="*/ 74072 w 83390"/>
                <a:gd name="connsiteY2" fmla="*/ 55909 h 140244"/>
                <a:gd name="connsiteX3" fmla="*/ 45443 w 83390"/>
                <a:gd name="connsiteY3" fmla="*/ 0 h 140244"/>
              </a:gdLst>
              <a:ahLst/>
              <a:cxnLst>
                <a:cxn ang="0">
                  <a:pos x="connsiteX0" y="connsiteY0"/>
                </a:cxn>
                <a:cxn ang="0">
                  <a:pos x="connsiteX1" y="connsiteY1"/>
                </a:cxn>
                <a:cxn ang="0">
                  <a:pos x="connsiteX2" y="connsiteY2"/>
                </a:cxn>
                <a:cxn ang="0">
                  <a:pos x="connsiteX3" y="connsiteY3"/>
                </a:cxn>
              </a:cxnLst>
              <a:rect l="l" t="t" r="r" b="b"/>
              <a:pathLst>
                <a:path w="83390" h="140244">
                  <a:moveTo>
                    <a:pt x="0" y="140244"/>
                  </a:moveTo>
                  <a:lnTo>
                    <a:pt x="83390" y="140244"/>
                  </a:lnTo>
                  <a:cubicBezTo>
                    <a:pt x="83390" y="140244"/>
                    <a:pt x="81095" y="92776"/>
                    <a:pt x="74072" y="55909"/>
                  </a:cubicBezTo>
                  <a:cubicBezTo>
                    <a:pt x="70359" y="34842"/>
                    <a:pt x="60365" y="15395"/>
                    <a:pt x="45443" y="0"/>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E1334BB2-9EE9-F8CC-4309-22908B666464}"/>
                </a:ext>
              </a:extLst>
            </p:cNvPr>
            <p:cNvSpPr/>
            <p:nvPr/>
          </p:nvSpPr>
          <p:spPr>
            <a:xfrm>
              <a:off x="9556069" y="2878640"/>
              <a:ext cx="234198" cy="287184"/>
            </a:xfrm>
            <a:custGeom>
              <a:avLst/>
              <a:gdLst>
                <a:gd name="connsiteX0" fmla="*/ 78570 w 234198"/>
                <a:gd name="connsiteY0" fmla="*/ 240797 h 287184"/>
                <a:gd name="connsiteX1" fmla="*/ 2675 w 234198"/>
                <a:gd name="connsiteY1" fmla="*/ 89951 h 287184"/>
                <a:gd name="connsiteX2" fmla="*/ 117058 w 234198"/>
                <a:gd name="connsiteY2" fmla="*/ 146 h 287184"/>
                <a:gd name="connsiteX3" fmla="*/ 206593 w 234198"/>
                <a:gd name="connsiteY3" fmla="*/ 38432 h 287184"/>
                <a:gd name="connsiteX4" fmla="*/ 232454 w 234198"/>
                <a:gd name="connsiteY4" fmla="*/ 138500 h 287184"/>
                <a:gd name="connsiteX5" fmla="*/ 109496 w 234198"/>
                <a:gd name="connsiteY5" fmla="*/ 287185 h 28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198" h="287184">
                  <a:moveTo>
                    <a:pt x="78570" y="240797"/>
                  </a:moveTo>
                  <a:cubicBezTo>
                    <a:pt x="21649" y="213923"/>
                    <a:pt x="-9682" y="151734"/>
                    <a:pt x="2675" y="89951"/>
                  </a:cubicBezTo>
                  <a:cubicBezTo>
                    <a:pt x="13073" y="35663"/>
                    <a:pt x="61892" y="-2622"/>
                    <a:pt x="117058" y="146"/>
                  </a:cubicBezTo>
                  <a:cubicBezTo>
                    <a:pt x="151224" y="-1609"/>
                    <a:pt x="184243" y="12503"/>
                    <a:pt x="206593" y="38432"/>
                  </a:cubicBezTo>
                  <a:cubicBezTo>
                    <a:pt x="229011" y="66656"/>
                    <a:pt x="238396" y="102983"/>
                    <a:pt x="232454" y="138500"/>
                  </a:cubicBezTo>
                  <a:cubicBezTo>
                    <a:pt x="218139" y="217029"/>
                    <a:pt x="155411" y="260918"/>
                    <a:pt x="109496" y="287185"/>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A87FD763-3D8E-5858-17A3-74552D37B199}"/>
                </a:ext>
              </a:extLst>
            </p:cNvPr>
            <p:cNvSpPr/>
            <p:nvPr/>
          </p:nvSpPr>
          <p:spPr>
            <a:xfrm>
              <a:off x="9434300" y="3153277"/>
              <a:ext cx="472657" cy="244285"/>
            </a:xfrm>
            <a:custGeom>
              <a:avLst/>
              <a:gdLst>
                <a:gd name="connsiteX0" fmla="*/ 14315 w 472657"/>
                <a:gd name="connsiteY0" fmla="*/ 244285 h 244285"/>
                <a:gd name="connsiteX1" fmla="*/ 0 w 472657"/>
                <a:gd name="connsiteY1" fmla="*/ 229971 h 244285"/>
                <a:gd name="connsiteX2" fmla="*/ 14990 w 472657"/>
                <a:gd name="connsiteY2" fmla="*/ 77977 h 244285"/>
                <a:gd name="connsiteX3" fmla="*/ 110669 w 472657"/>
                <a:gd name="connsiteY3" fmla="*/ 1474 h 244285"/>
                <a:gd name="connsiteX4" fmla="*/ 128563 w 472657"/>
                <a:gd name="connsiteY4" fmla="*/ 6876 h 244285"/>
                <a:gd name="connsiteX5" fmla="*/ 236667 w 472657"/>
                <a:gd name="connsiteY5" fmla="*/ 75074 h 244285"/>
                <a:gd name="connsiteX6" fmla="*/ 344770 w 472657"/>
                <a:gd name="connsiteY6" fmla="*/ 6876 h 244285"/>
                <a:gd name="connsiteX7" fmla="*/ 362664 w 472657"/>
                <a:gd name="connsiteY7" fmla="*/ 1137 h 244285"/>
                <a:gd name="connsiteX8" fmla="*/ 458343 w 472657"/>
                <a:gd name="connsiteY8" fmla="*/ 77640 h 244285"/>
                <a:gd name="connsiteX9" fmla="*/ 472658 w 472657"/>
                <a:gd name="connsiteY9" fmla="*/ 229633 h 244285"/>
                <a:gd name="connsiteX10" fmla="*/ 458343 w 472657"/>
                <a:gd name="connsiteY10" fmla="*/ 243948 h 244285"/>
                <a:gd name="connsiteX11" fmla="*/ 14382 w 472657"/>
                <a:gd name="connsiteY11" fmla="*/ 244218 h 24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657" h="244285">
                  <a:moveTo>
                    <a:pt x="14315" y="244285"/>
                  </a:moveTo>
                  <a:cubicBezTo>
                    <a:pt x="6415" y="244285"/>
                    <a:pt x="0" y="237871"/>
                    <a:pt x="0" y="229971"/>
                  </a:cubicBezTo>
                  <a:cubicBezTo>
                    <a:pt x="878" y="152927"/>
                    <a:pt x="5874" y="101273"/>
                    <a:pt x="14990" y="77977"/>
                  </a:cubicBezTo>
                  <a:cubicBezTo>
                    <a:pt x="28427" y="43068"/>
                    <a:pt x="81500" y="14776"/>
                    <a:pt x="110669" y="1474"/>
                  </a:cubicBezTo>
                  <a:cubicBezTo>
                    <a:pt x="117152" y="-1362"/>
                    <a:pt x="124782" y="934"/>
                    <a:pt x="128563" y="6876"/>
                  </a:cubicBezTo>
                  <a:cubicBezTo>
                    <a:pt x="154289" y="49753"/>
                    <a:pt x="193587" y="75074"/>
                    <a:pt x="236667" y="75074"/>
                  </a:cubicBezTo>
                  <a:cubicBezTo>
                    <a:pt x="279746" y="75074"/>
                    <a:pt x="319044" y="49888"/>
                    <a:pt x="344770" y="6876"/>
                  </a:cubicBezTo>
                  <a:cubicBezTo>
                    <a:pt x="348484" y="799"/>
                    <a:pt x="356114" y="-1632"/>
                    <a:pt x="362664" y="1137"/>
                  </a:cubicBezTo>
                  <a:cubicBezTo>
                    <a:pt x="391293" y="14439"/>
                    <a:pt x="444906" y="42731"/>
                    <a:pt x="458343" y="77640"/>
                  </a:cubicBezTo>
                  <a:cubicBezTo>
                    <a:pt x="467526" y="101408"/>
                    <a:pt x="472658" y="152590"/>
                    <a:pt x="472658" y="229633"/>
                  </a:cubicBezTo>
                  <a:cubicBezTo>
                    <a:pt x="472658" y="237533"/>
                    <a:pt x="466243" y="243948"/>
                    <a:pt x="458343" y="243948"/>
                  </a:cubicBezTo>
                  <a:lnTo>
                    <a:pt x="14382" y="244218"/>
                  </a:lnTo>
                  <a:close/>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nvGrpSpPr>
          <p:cNvPr id="29" name="Group 28">
            <a:extLst>
              <a:ext uri="{FF2B5EF4-FFF2-40B4-BE49-F238E27FC236}">
                <a16:creationId xmlns:a16="http://schemas.microsoft.com/office/drawing/2014/main" id="{5F76673E-0904-80B6-2590-67EAE3FD4CB2}"/>
              </a:ext>
            </a:extLst>
          </p:cNvPr>
          <p:cNvGrpSpPr/>
          <p:nvPr/>
        </p:nvGrpSpPr>
        <p:grpSpPr>
          <a:xfrm>
            <a:off x="4829962" y="3752659"/>
            <a:ext cx="382377" cy="382387"/>
            <a:chOff x="9051875" y="4498690"/>
            <a:chExt cx="919020" cy="919046"/>
          </a:xfrm>
        </p:grpSpPr>
        <p:sp>
          <p:nvSpPr>
            <p:cNvPr id="30" name="Freeform: Shape 29">
              <a:extLst>
                <a:ext uri="{FF2B5EF4-FFF2-40B4-BE49-F238E27FC236}">
                  <a16:creationId xmlns:a16="http://schemas.microsoft.com/office/drawing/2014/main" id="{73BFC17A-7D3D-3E2A-D540-915803E85BFA}"/>
                </a:ext>
              </a:extLst>
            </p:cNvPr>
            <p:cNvSpPr/>
            <p:nvPr/>
          </p:nvSpPr>
          <p:spPr>
            <a:xfrm>
              <a:off x="9292167" y="4806242"/>
              <a:ext cx="432149" cy="301847"/>
            </a:xfrm>
            <a:custGeom>
              <a:avLst/>
              <a:gdLst>
                <a:gd name="connsiteX0" fmla="*/ 0 w 432149"/>
                <a:gd name="connsiteY0" fmla="*/ 171355 h 301847"/>
                <a:gd name="connsiteX1" fmla="*/ 130397 w 432149"/>
                <a:gd name="connsiteY1" fmla="*/ 301847 h 301847"/>
                <a:gd name="connsiteX2" fmla="*/ 432149 w 432149"/>
                <a:gd name="connsiteY2" fmla="*/ 0 h 301847"/>
              </a:gdLst>
              <a:ahLst/>
              <a:cxnLst>
                <a:cxn ang="0">
                  <a:pos x="connsiteX0" y="connsiteY0"/>
                </a:cxn>
                <a:cxn ang="0">
                  <a:pos x="connsiteX1" y="connsiteY1"/>
                </a:cxn>
                <a:cxn ang="0">
                  <a:pos x="connsiteX2" y="connsiteY2"/>
                </a:cxn>
              </a:cxnLst>
              <a:rect l="l" t="t" r="r" b="b"/>
              <a:pathLst>
                <a:path w="432149" h="301847">
                  <a:moveTo>
                    <a:pt x="0" y="171355"/>
                  </a:moveTo>
                  <a:lnTo>
                    <a:pt x="130397" y="301847"/>
                  </a:lnTo>
                  <a:lnTo>
                    <a:pt x="432149" y="0"/>
                  </a:ln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5B0C09F1-2993-165E-20C8-76A32BDC0253}"/>
                </a:ext>
              </a:extLst>
            </p:cNvPr>
            <p:cNvSpPr/>
            <p:nvPr/>
          </p:nvSpPr>
          <p:spPr>
            <a:xfrm>
              <a:off x="9051875" y="4498690"/>
              <a:ext cx="741878" cy="741891"/>
            </a:xfrm>
            <a:custGeom>
              <a:avLst/>
              <a:gdLst>
                <a:gd name="connsiteX0" fmla="*/ 741878 w 741878"/>
                <a:gd name="connsiteY0" fmla="*/ 96668 h 741891"/>
                <a:gd name="connsiteX1" fmla="*/ 96655 w 741878"/>
                <a:gd name="connsiteY1" fmla="*/ 177726 h 741891"/>
                <a:gd name="connsiteX2" fmla="*/ 96655 w 741878"/>
                <a:gd name="connsiteY2" fmla="*/ 741891 h 741891"/>
              </a:gdLst>
              <a:ahLst/>
              <a:cxnLst>
                <a:cxn ang="0">
                  <a:pos x="connsiteX0" y="connsiteY0"/>
                </a:cxn>
                <a:cxn ang="0">
                  <a:pos x="connsiteX1" y="connsiteY1"/>
                </a:cxn>
                <a:cxn ang="0">
                  <a:pos x="connsiteX2" y="connsiteY2"/>
                </a:cxn>
              </a:cxnLst>
              <a:rect l="l" t="t" r="r" b="b"/>
              <a:pathLst>
                <a:path w="741878" h="741891">
                  <a:moveTo>
                    <a:pt x="741878" y="96668"/>
                  </a:moveTo>
                  <a:cubicBezTo>
                    <a:pt x="541282" y="-59066"/>
                    <a:pt x="252389" y="-22776"/>
                    <a:pt x="96655" y="177726"/>
                  </a:cubicBezTo>
                  <a:cubicBezTo>
                    <a:pt x="-32218" y="343651"/>
                    <a:pt x="-32218" y="575871"/>
                    <a:pt x="96655" y="741891"/>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32" name="Freeform: Shape 31">
              <a:extLst>
                <a:ext uri="{FF2B5EF4-FFF2-40B4-BE49-F238E27FC236}">
                  <a16:creationId xmlns:a16="http://schemas.microsoft.com/office/drawing/2014/main" id="{378489C2-82FC-7DF7-B122-9AD92DF9B146}"/>
                </a:ext>
              </a:extLst>
            </p:cNvPr>
            <p:cNvSpPr/>
            <p:nvPr/>
          </p:nvSpPr>
          <p:spPr>
            <a:xfrm>
              <a:off x="9229017" y="4675845"/>
              <a:ext cx="741878" cy="741891"/>
            </a:xfrm>
            <a:custGeom>
              <a:avLst/>
              <a:gdLst>
                <a:gd name="connsiteX0" fmla="*/ 0 w 741878"/>
                <a:gd name="connsiteY0" fmla="*/ 645223 h 741891"/>
                <a:gd name="connsiteX1" fmla="*/ 645223 w 741878"/>
                <a:gd name="connsiteY1" fmla="*/ 564166 h 741891"/>
                <a:gd name="connsiteX2" fmla="*/ 645223 w 741878"/>
                <a:gd name="connsiteY2" fmla="*/ 0 h 741891"/>
              </a:gdLst>
              <a:ahLst/>
              <a:cxnLst>
                <a:cxn ang="0">
                  <a:pos x="connsiteX0" y="connsiteY0"/>
                </a:cxn>
                <a:cxn ang="0">
                  <a:pos x="connsiteX1" y="connsiteY1"/>
                </a:cxn>
                <a:cxn ang="0">
                  <a:pos x="connsiteX2" y="connsiteY2"/>
                </a:cxn>
              </a:cxnLst>
              <a:rect l="l" t="t" r="r" b="b"/>
              <a:pathLst>
                <a:path w="741878" h="741891">
                  <a:moveTo>
                    <a:pt x="0" y="645223"/>
                  </a:moveTo>
                  <a:cubicBezTo>
                    <a:pt x="200597" y="800957"/>
                    <a:pt x="489395" y="764667"/>
                    <a:pt x="645223" y="564166"/>
                  </a:cubicBezTo>
                  <a:cubicBezTo>
                    <a:pt x="774097" y="398240"/>
                    <a:pt x="774097" y="166021"/>
                    <a:pt x="645223" y="0"/>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nvGrpSpPr>
          <p:cNvPr id="43" name="Graphic 402">
            <a:extLst>
              <a:ext uri="{FF2B5EF4-FFF2-40B4-BE49-F238E27FC236}">
                <a16:creationId xmlns:a16="http://schemas.microsoft.com/office/drawing/2014/main" id="{17F9897E-41B5-A935-B01A-BCE72CCF65CC}"/>
              </a:ext>
            </a:extLst>
          </p:cNvPr>
          <p:cNvGrpSpPr/>
          <p:nvPr/>
        </p:nvGrpSpPr>
        <p:grpSpPr>
          <a:xfrm>
            <a:off x="10210166" y="760708"/>
            <a:ext cx="447444" cy="402264"/>
            <a:chOff x="8826843" y="1249959"/>
            <a:chExt cx="629720" cy="566135"/>
          </a:xfrm>
          <a:noFill/>
        </p:grpSpPr>
        <p:sp>
          <p:nvSpPr>
            <p:cNvPr id="44" name="Freeform: Shape 43">
              <a:extLst>
                <a:ext uri="{FF2B5EF4-FFF2-40B4-BE49-F238E27FC236}">
                  <a16:creationId xmlns:a16="http://schemas.microsoft.com/office/drawing/2014/main" id="{EC5FEA5A-3B36-2652-245C-A2D4FB4583C5}"/>
                </a:ext>
              </a:extLst>
            </p:cNvPr>
            <p:cNvSpPr/>
            <p:nvPr/>
          </p:nvSpPr>
          <p:spPr>
            <a:xfrm>
              <a:off x="8995033" y="1402458"/>
              <a:ext cx="235510" cy="7471"/>
            </a:xfrm>
            <a:custGeom>
              <a:avLst/>
              <a:gdLst>
                <a:gd name="connsiteX0" fmla="*/ 0 w 235510"/>
                <a:gd name="connsiteY0" fmla="*/ 0 h 7471"/>
                <a:gd name="connsiteX1" fmla="*/ 235510 w 235510"/>
                <a:gd name="connsiteY1" fmla="*/ 0 h 7471"/>
              </a:gdLst>
              <a:ahLst/>
              <a:cxnLst>
                <a:cxn ang="0">
                  <a:pos x="connsiteX0" y="connsiteY0"/>
                </a:cxn>
                <a:cxn ang="0">
                  <a:pos x="connsiteX1" y="connsiteY1"/>
                </a:cxn>
              </a:cxnLst>
              <a:rect l="l" t="t" r="r" b="b"/>
              <a:pathLst>
                <a:path w="235510" h="7471">
                  <a:moveTo>
                    <a:pt x="0" y="0"/>
                  </a:moveTo>
                  <a:lnTo>
                    <a:pt x="235510"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45" name="Freeform: Shape 44">
              <a:extLst>
                <a:ext uri="{FF2B5EF4-FFF2-40B4-BE49-F238E27FC236}">
                  <a16:creationId xmlns:a16="http://schemas.microsoft.com/office/drawing/2014/main" id="{14F09E16-5B79-0DC3-6E36-E3C6222AEF55}"/>
                </a:ext>
              </a:extLst>
            </p:cNvPr>
            <p:cNvSpPr/>
            <p:nvPr/>
          </p:nvSpPr>
          <p:spPr>
            <a:xfrm>
              <a:off x="8995033" y="1473515"/>
              <a:ext cx="293341" cy="7471"/>
            </a:xfrm>
            <a:custGeom>
              <a:avLst/>
              <a:gdLst>
                <a:gd name="connsiteX0" fmla="*/ 0 w 293341"/>
                <a:gd name="connsiteY0" fmla="*/ 0 h 7471"/>
                <a:gd name="connsiteX1" fmla="*/ 293342 w 293341"/>
                <a:gd name="connsiteY1" fmla="*/ 0 h 7471"/>
              </a:gdLst>
              <a:ahLst/>
              <a:cxnLst>
                <a:cxn ang="0">
                  <a:pos x="connsiteX0" y="connsiteY0"/>
                </a:cxn>
                <a:cxn ang="0">
                  <a:pos x="connsiteX1" y="connsiteY1"/>
                </a:cxn>
              </a:cxnLst>
              <a:rect l="l" t="t" r="r" b="b"/>
              <a:pathLst>
                <a:path w="293341" h="7471">
                  <a:moveTo>
                    <a:pt x="0" y="0"/>
                  </a:moveTo>
                  <a:lnTo>
                    <a:pt x="293342"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46" name="Freeform: Shape 45">
              <a:extLst>
                <a:ext uri="{FF2B5EF4-FFF2-40B4-BE49-F238E27FC236}">
                  <a16:creationId xmlns:a16="http://schemas.microsoft.com/office/drawing/2014/main" id="{030FEB04-1A05-BD79-6731-786EDA9D0550}"/>
                </a:ext>
              </a:extLst>
            </p:cNvPr>
            <p:cNvSpPr/>
            <p:nvPr/>
          </p:nvSpPr>
          <p:spPr>
            <a:xfrm>
              <a:off x="8995033" y="1545393"/>
              <a:ext cx="159298" cy="7471"/>
            </a:xfrm>
            <a:custGeom>
              <a:avLst/>
              <a:gdLst>
                <a:gd name="connsiteX0" fmla="*/ 0 w 159298"/>
                <a:gd name="connsiteY0" fmla="*/ 0 h 7471"/>
                <a:gd name="connsiteX1" fmla="*/ 159298 w 159298"/>
                <a:gd name="connsiteY1" fmla="*/ 0 h 7471"/>
              </a:gdLst>
              <a:ahLst/>
              <a:cxnLst>
                <a:cxn ang="0">
                  <a:pos x="connsiteX0" y="connsiteY0"/>
                </a:cxn>
                <a:cxn ang="0">
                  <a:pos x="connsiteX1" y="connsiteY1"/>
                </a:cxn>
              </a:cxnLst>
              <a:rect l="l" t="t" r="r" b="b"/>
              <a:pathLst>
                <a:path w="159298" h="7471">
                  <a:moveTo>
                    <a:pt x="0" y="0"/>
                  </a:moveTo>
                  <a:lnTo>
                    <a:pt x="159298"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47" name="Freeform: Shape 46">
              <a:extLst>
                <a:ext uri="{FF2B5EF4-FFF2-40B4-BE49-F238E27FC236}">
                  <a16:creationId xmlns:a16="http://schemas.microsoft.com/office/drawing/2014/main" id="{785A796C-AA0C-954E-2FA1-4F9F6F5A37D4}"/>
                </a:ext>
              </a:extLst>
            </p:cNvPr>
            <p:cNvSpPr/>
            <p:nvPr/>
          </p:nvSpPr>
          <p:spPr>
            <a:xfrm>
              <a:off x="8826843" y="1249959"/>
              <a:ext cx="629720" cy="566135"/>
            </a:xfrm>
            <a:custGeom>
              <a:avLst/>
              <a:gdLst>
                <a:gd name="connsiteX0" fmla="*/ 319717 w 629720"/>
                <a:gd name="connsiteY0" fmla="*/ 434334 h 566135"/>
                <a:gd name="connsiteX1" fmla="*/ 165948 w 629720"/>
                <a:gd name="connsiteY1" fmla="*/ 566136 h 566135"/>
                <a:gd name="connsiteX2" fmla="*/ 165948 w 629720"/>
                <a:gd name="connsiteY2" fmla="*/ 434334 h 566135"/>
                <a:gd name="connsiteX3" fmla="*/ 49388 w 629720"/>
                <a:gd name="connsiteY3" fmla="*/ 434334 h 566135"/>
                <a:gd name="connsiteX4" fmla="*/ 0 w 629720"/>
                <a:gd name="connsiteY4" fmla="*/ 384796 h 566135"/>
                <a:gd name="connsiteX5" fmla="*/ 0 w 629720"/>
                <a:gd name="connsiteY5" fmla="*/ 49538 h 566135"/>
                <a:gd name="connsiteX6" fmla="*/ 49388 w 629720"/>
                <a:gd name="connsiteY6" fmla="*/ 0 h 566135"/>
                <a:gd name="connsiteX7" fmla="*/ 580332 w 629720"/>
                <a:gd name="connsiteY7" fmla="*/ 0 h 566135"/>
                <a:gd name="connsiteX8" fmla="*/ 629721 w 629720"/>
                <a:gd name="connsiteY8" fmla="*/ 49538 h 566135"/>
                <a:gd name="connsiteX9" fmla="*/ 629721 w 629720"/>
                <a:gd name="connsiteY9" fmla="*/ 385095 h 566135"/>
                <a:gd name="connsiteX10" fmla="*/ 580332 w 629720"/>
                <a:gd name="connsiteY10" fmla="*/ 434334 h 56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9720" h="566135">
                  <a:moveTo>
                    <a:pt x="319717" y="434334"/>
                  </a:moveTo>
                  <a:lnTo>
                    <a:pt x="165948" y="566136"/>
                  </a:lnTo>
                  <a:lnTo>
                    <a:pt x="165948" y="434334"/>
                  </a:lnTo>
                  <a:lnTo>
                    <a:pt x="49388" y="434334"/>
                  </a:lnTo>
                  <a:cubicBezTo>
                    <a:pt x="22116" y="434259"/>
                    <a:pt x="0" y="412068"/>
                    <a:pt x="0" y="384796"/>
                  </a:cubicBezTo>
                  <a:lnTo>
                    <a:pt x="0" y="49538"/>
                  </a:lnTo>
                  <a:cubicBezTo>
                    <a:pt x="0" y="22266"/>
                    <a:pt x="22116" y="75"/>
                    <a:pt x="49388" y="0"/>
                  </a:cubicBezTo>
                  <a:lnTo>
                    <a:pt x="580332" y="0"/>
                  </a:lnTo>
                  <a:cubicBezTo>
                    <a:pt x="607604" y="75"/>
                    <a:pt x="629721" y="22266"/>
                    <a:pt x="629721" y="49538"/>
                  </a:cubicBezTo>
                  <a:lnTo>
                    <a:pt x="629721" y="385095"/>
                  </a:lnTo>
                  <a:cubicBezTo>
                    <a:pt x="629571" y="412292"/>
                    <a:pt x="607529" y="434259"/>
                    <a:pt x="580332" y="434334"/>
                  </a:cubicBez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48" name="Freeform: Shape 47">
              <a:extLst>
                <a:ext uri="{FF2B5EF4-FFF2-40B4-BE49-F238E27FC236}">
                  <a16:creationId xmlns:a16="http://schemas.microsoft.com/office/drawing/2014/main" id="{F3AC2DFE-13F9-DA34-5D58-83F8BCC07C93}"/>
                </a:ext>
              </a:extLst>
            </p:cNvPr>
            <p:cNvSpPr/>
            <p:nvPr/>
          </p:nvSpPr>
          <p:spPr>
            <a:xfrm>
              <a:off x="9146560" y="1684592"/>
              <a:ext cx="167815" cy="7471"/>
            </a:xfrm>
            <a:custGeom>
              <a:avLst/>
              <a:gdLst>
                <a:gd name="connsiteX0" fmla="*/ 167816 w 167815"/>
                <a:gd name="connsiteY0" fmla="*/ 0 h 7471"/>
                <a:gd name="connsiteX1" fmla="*/ 0 w 167815"/>
                <a:gd name="connsiteY1" fmla="*/ 0 h 7471"/>
              </a:gdLst>
              <a:ahLst/>
              <a:cxnLst>
                <a:cxn ang="0">
                  <a:pos x="connsiteX0" y="connsiteY0"/>
                </a:cxn>
                <a:cxn ang="0">
                  <a:pos x="connsiteX1" y="connsiteY1"/>
                </a:cxn>
              </a:cxnLst>
              <a:rect l="l" t="t" r="r" b="b"/>
              <a:pathLst>
                <a:path w="167815" h="7471">
                  <a:moveTo>
                    <a:pt x="167816" y="0"/>
                  </a:moveTo>
                  <a:lnTo>
                    <a:pt x="0"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nvGrpSpPr>
          <p:cNvPr id="15" name="Group 32">
            <a:extLst>
              <a:ext uri="{FF2B5EF4-FFF2-40B4-BE49-F238E27FC236}">
                <a16:creationId xmlns:a16="http://schemas.microsoft.com/office/drawing/2014/main" id="{69EBCD40-F454-C7DA-7EAD-CF72E3D951C2}"/>
              </a:ext>
            </a:extLst>
          </p:cNvPr>
          <p:cNvGrpSpPr/>
          <p:nvPr/>
        </p:nvGrpSpPr>
        <p:grpSpPr>
          <a:xfrm>
            <a:off x="7413229" y="3769071"/>
            <a:ext cx="468251" cy="441892"/>
            <a:chOff x="9806195" y="-652410"/>
            <a:chExt cx="819339" cy="773216"/>
          </a:xfrm>
        </p:grpSpPr>
        <p:sp>
          <p:nvSpPr>
            <p:cNvPr id="16" name="Freeform: Shape 33">
              <a:extLst>
                <a:ext uri="{FF2B5EF4-FFF2-40B4-BE49-F238E27FC236}">
                  <a16:creationId xmlns:a16="http://schemas.microsoft.com/office/drawing/2014/main" id="{942527F3-295F-4E62-9C52-981313E21E6D}"/>
                </a:ext>
              </a:extLst>
            </p:cNvPr>
            <p:cNvSpPr/>
            <p:nvPr/>
          </p:nvSpPr>
          <p:spPr>
            <a:xfrm>
              <a:off x="10235201" y="-208354"/>
              <a:ext cx="190118" cy="77464"/>
            </a:xfrm>
            <a:custGeom>
              <a:avLst/>
              <a:gdLst>
                <a:gd name="connsiteX0" fmla="*/ 0 w 190118"/>
                <a:gd name="connsiteY0" fmla="*/ 18098 h 77464"/>
                <a:gd name="connsiteX1" fmla="*/ 133541 w 190118"/>
                <a:gd name="connsiteY1" fmla="*/ 68485 h 77464"/>
                <a:gd name="connsiteX2" fmla="*/ 190119 w 190118"/>
                <a:gd name="connsiteY2" fmla="*/ 0 h 77464"/>
              </a:gdLst>
              <a:ahLst/>
              <a:cxnLst>
                <a:cxn ang="0">
                  <a:pos x="connsiteX0" y="connsiteY0"/>
                </a:cxn>
                <a:cxn ang="0">
                  <a:pos x="connsiteX1" y="connsiteY1"/>
                </a:cxn>
                <a:cxn ang="0">
                  <a:pos x="connsiteX2" y="connsiteY2"/>
                </a:cxn>
              </a:cxnLst>
              <a:rect l="l" t="t" r="r" b="b"/>
              <a:pathLst>
                <a:path w="190118" h="77464">
                  <a:moveTo>
                    <a:pt x="0" y="18098"/>
                  </a:moveTo>
                  <a:cubicBezTo>
                    <a:pt x="22955" y="68866"/>
                    <a:pt x="82772" y="91440"/>
                    <a:pt x="133541" y="68485"/>
                  </a:cubicBezTo>
                  <a:cubicBezTo>
                    <a:pt x="161925" y="55626"/>
                    <a:pt x="182880" y="30385"/>
                    <a:pt x="190119" y="0"/>
                  </a:cubicBez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57" name="Freeform: Shape 34">
              <a:extLst>
                <a:ext uri="{FF2B5EF4-FFF2-40B4-BE49-F238E27FC236}">
                  <a16:creationId xmlns:a16="http://schemas.microsoft.com/office/drawing/2014/main" id="{8A563064-71F9-FCF3-4373-F99049DB9C98}"/>
                </a:ext>
              </a:extLst>
            </p:cNvPr>
            <p:cNvSpPr/>
            <p:nvPr/>
          </p:nvSpPr>
          <p:spPr>
            <a:xfrm>
              <a:off x="10542860" y="-36997"/>
              <a:ext cx="82674" cy="157803"/>
            </a:xfrm>
            <a:custGeom>
              <a:avLst/>
              <a:gdLst>
                <a:gd name="connsiteX0" fmla="*/ 82675 w 82674"/>
                <a:gd name="connsiteY0" fmla="*/ 93 h 157803"/>
                <a:gd name="connsiteX1" fmla="*/ 93 w 82674"/>
                <a:gd name="connsiteY1" fmla="*/ 75150 h 157803"/>
                <a:gd name="connsiteX2" fmla="*/ 75150 w 82674"/>
                <a:gd name="connsiteY2" fmla="*/ 157732 h 157803"/>
                <a:gd name="connsiteX3" fmla="*/ 82675 w 82674"/>
                <a:gd name="connsiteY3" fmla="*/ 157732 h 157803"/>
                <a:gd name="connsiteX4" fmla="*/ 82675 w 82674"/>
                <a:gd name="connsiteY4" fmla="*/ 93 h 157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4" h="157803">
                  <a:moveTo>
                    <a:pt x="82675" y="93"/>
                  </a:moveTo>
                  <a:cubicBezTo>
                    <a:pt x="39145" y="-2003"/>
                    <a:pt x="2188" y="31621"/>
                    <a:pt x="93" y="75150"/>
                  </a:cubicBezTo>
                  <a:cubicBezTo>
                    <a:pt x="-2003" y="118679"/>
                    <a:pt x="31621" y="155636"/>
                    <a:pt x="75150" y="157732"/>
                  </a:cubicBezTo>
                  <a:cubicBezTo>
                    <a:pt x="77626" y="157827"/>
                    <a:pt x="80198" y="157827"/>
                    <a:pt x="82675" y="157732"/>
                  </a:cubicBezTo>
                  <a:lnTo>
                    <a:pt x="82675" y="93"/>
                  </a:lnTo>
                  <a:close/>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58" name="Freeform: Shape 35">
              <a:extLst>
                <a:ext uri="{FF2B5EF4-FFF2-40B4-BE49-F238E27FC236}">
                  <a16:creationId xmlns:a16="http://schemas.microsoft.com/office/drawing/2014/main" id="{53CDD602-8A83-2898-0646-93A0ACA9CA1F}"/>
                </a:ext>
              </a:extLst>
            </p:cNvPr>
            <p:cNvSpPr/>
            <p:nvPr/>
          </p:nvSpPr>
          <p:spPr>
            <a:xfrm>
              <a:off x="10327212" y="-130630"/>
              <a:ext cx="9525" cy="128015"/>
            </a:xfrm>
            <a:custGeom>
              <a:avLst/>
              <a:gdLst>
                <a:gd name="connsiteX0" fmla="*/ 0 w 9525"/>
                <a:gd name="connsiteY0" fmla="*/ 0 h 128015"/>
                <a:gd name="connsiteX1" fmla="*/ 0 w 9525"/>
                <a:gd name="connsiteY1" fmla="*/ 128016 h 128015"/>
              </a:gdLst>
              <a:ahLst/>
              <a:cxnLst>
                <a:cxn ang="0">
                  <a:pos x="connsiteX0" y="connsiteY0"/>
                </a:cxn>
                <a:cxn ang="0">
                  <a:pos x="connsiteX1" y="connsiteY1"/>
                </a:cxn>
              </a:cxnLst>
              <a:rect l="l" t="t" r="r" b="b"/>
              <a:pathLst>
                <a:path w="9525" h="128015">
                  <a:moveTo>
                    <a:pt x="0" y="0"/>
                  </a:moveTo>
                  <a:lnTo>
                    <a:pt x="0" y="128016"/>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59" name="Freeform: Shape 36">
              <a:extLst>
                <a:ext uri="{FF2B5EF4-FFF2-40B4-BE49-F238E27FC236}">
                  <a16:creationId xmlns:a16="http://schemas.microsoft.com/office/drawing/2014/main" id="{5C09D636-7C43-7EC2-15AF-59EB5323C17A}"/>
                </a:ext>
              </a:extLst>
            </p:cNvPr>
            <p:cNvSpPr/>
            <p:nvPr/>
          </p:nvSpPr>
          <p:spPr>
            <a:xfrm>
              <a:off x="10282635" y="-2614"/>
              <a:ext cx="89154" cy="89154"/>
            </a:xfrm>
            <a:custGeom>
              <a:avLst/>
              <a:gdLst>
                <a:gd name="connsiteX0" fmla="*/ 89154 w 89154"/>
                <a:gd name="connsiteY0" fmla="*/ 44577 h 89154"/>
                <a:gd name="connsiteX1" fmla="*/ 44577 w 89154"/>
                <a:gd name="connsiteY1" fmla="*/ 89154 h 89154"/>
                <a:gd name="connsiteX2" fmla="*/ 0 w 89154"/>
                <a:gd name="connsiteY2" fmla="*/ 44577 h 89154"/>
                <a:gd name="connsiteX3" fmla="*/ 44577 w 89154"/>
                <a:gd name="connsiteY3" fmla="*/ 0 h 89154"/>
                <a:gd name="connsiteX4" fmla="*/ 89154 w 89154"/>
                <a:gd name="connsiteY4" fmla="*/ 44577 h 89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4" h="89154">
                  <a:moveTo>
                    <a:pt x="89154" y="44577"/>
                  </a:moveTo>
                  <a:cubicBezTo>
                    <a:pt x="89154" y="69196"/>
                    <a:pt x="69196" y="89154"/>
                    <a:pt x="44577" y="89154"/>
                  </a:cubicBezTo>
                  <a:cubicBezTo>
                    <a:pt x="19958" y="89154"/>
                    <a:pt x="0" y="69196"/>
                    <a:pt x="0" y="44577"/>
                  </a:cubicBezTo>
                  <a:cubicBezTo>
                    <a:pt x="0" y="19958"/>
                    <a:pt x="19958" y="0"/>
                    <a:pt x="44577" y="0"/>
                  </a:cubicBezTo>
                  <a:cubicBezTo>
                    <a:pt x="69196" y="0"/>
                    <a:pt x="89154" y="19958"/>
                    <a:pt x="89154" y="44577"/>
                  </a:cubicBezTo>
                  <a:close/>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0" name="Freeform: Shape 37">
              <a:extLst>
                <a:ext uri="{FF2B5EF4-FFF2-40B4-BE49-F238E27FC236}">
                  <a16:creationId xmlns:a16="http://schemas.microsoft.com/office/drawing/2014/main" id="{66485D4A-B2C9-A6FC-D8CB-8957F5B27946}"/>
                </a:ext>
              </a:extLst>
            </p:cNvPr>
            <p:cNvSpPr/>
            <p:nvPr/>
          </p:nvSpPr>
          <p:spPr>
            <a:xfrm>
              <a:off x="10371789" y="41962"/>
              <a:ext cx="120872" cy="9525"/>
            </a:xfrm>
            <a:custGeom>
              <a:avLst/>
              <a:gdLst>
                <a:gd name="connsiteX0" fmla="*/ 0 w 120872"/>
                <a:gd name="connsiteY0" fmla="*/ 0 h 9525"/>
                <a:gd name="connsiteX1" fmla="*/ 120872 w 120872"/>
                <a:gd name="connsiteY1" fmla="*/ 0 h 9525"/>
              </a:gdLst>
              <a:ahLst/>
              <a:cxnLst>
                <a:cxn ang="0">
                  <a:pos x="connsiteX0" y="connsiteY0"/>
                </a:cxn>
                <a:cxn ang="0">
                  <a:pos x="connsiteX1" y="connsiteY1"/>
                </a:cxn>
              </a:cxnLst>
              <a:rect l="l" t="t" r="r" b="b"/>
              <a:pathLst>
                <a:path w="120872" h="9525">
                  <a:moveTo>
                    <a:pt x="0" y="0"/>
                  </a:moveTo>
                  <a:lnTo>
                    <a:pt x="120872"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1" name="Freeform: Shape 38">
              <a:extLst>
                <a:ext uri="{FF2B5EF4-FFF2-40B4-BE49-F238E27FC236}">
                  <a16:creationId xmlns:a16="http://schemas.microsoft.com/office/drawing/2014/main" id="{2227E63A-0611-EC6E-F721-C3B87F6E7E1F}"/>
                </a:ext>
              </a:extLst>
            </p:cNvPr>
            <p:cNvSpPr/>
            <p:nvPr/>
          </p:nvSpPr>
          <p:spPr>
            <a:xfrm>
              <a:off x="10019745" y="-407236"/>
              <a:ext cx="586073" cy="288131"/>
            </a:xfrm>
            <a:custGeom>
              <a:avLst/>
              <a:gdLst>
                <a:gd name="connsiteX0" fmla="*/ 557403 w 586073"/>
                <a:gd name="connsiteY0" fmla="*/ 0 h 288131"/>
                <a:gd name="connsiteX1" fmla="*/ 586073 w 586073"/>
                <a:gd name="connsiteY1" fmla="*/ 75438 h 288131"/>
                <a:gd name="connsiteX2" fmla="*/ 28956 w 586073"/>
                <a:gd name="connsiteY2" fmla="*/ 288131 h 288131"/>
                <a:gd name="connsiteX3" fmla="*/ 0 w 586073"/>
                <a:gd name="connsiteY3" fmla="*/ 212503 h 288131"/>
              </a:gdLst>
              <a:ahLst/>
              <a:cxnLst>
                <a:cxn ang="0">
                  <a:pos x="connsiteX0" y="connsiteY0"/>
                </a:cxn>
                <a:cxn ang="0">
                  <a:pos x="connsiteX1" y="connsiteY1"/>
                </a:cxn>
                <a:cxn ang="0">
                  <a:pos x="connsiteX2" y="connsiteY2"/>
                </a:cxn>
                <a:cxn ang="0">
                  <a:pos x="connsiteX3" y="connsiteY3"/>
                </a:cxn>
              </a:cxnLst>
              <a:rect l="l" t="t" r="r" b="b"/>
              <a:pathLst>
                <a:path w="586073" h="288131">
                  <a:moveTo>
                    <a:pt x="557403" y="0"/>
                  </a:moveTo>
                  <a:lnTo>
                    <a:pt x="586073" y="75438"/>
                  </a:lnTo>
                  <a:lnTo>
                    <a:pt x="28956" y="288131"/>
                  </a:lnTo>
                  <a:lnTo>
                    <a:pt x="0" y="212503"/>
                  </a:ln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2" name="Freeform: Shape 39">
              <a:extLst>
                <a:ext uri="{FF2B5EF4-FFF2-40B4-BE49-F238E27FC236}">
                  <a16:creationId xmlns:a16="http://schemas.microsoft.com/office/drawing/2014/main" id="{C7C93C45-25DF-AEE9-E536-87CA252EDD36}"/>
                </a:ext>
              </a:extLst>
            </p:cNvPr>
            <p:cNvSpPr/>
            <p:nvPr/>
          </p:nvSpPr>
          <p:spPr>
            <a:xfrm>
              <a:off x="9830197" y="-342942"/>
              <a:ext cx="160686" cy="161067"/>
            </a:xfrm>
            <a:custGeom>
              <a:avLst/>
              <a:gdLst>
                <a:gd name="connsiteX0" fmla="*/ 160687 w 160686"/>
                <a:gd name="connsiteY0" fmla="*/ 121348 h 161067"/>
                <a:gd name="connsiteX1" fmla="*/ 56864 w 160686"/>
                <a:gd name="connsiteY1" fmla="*/ 161068 h 161067"/>
                <a:gd name="connsiteX2" fmla="*/ 0 w 160686"/>
                <a:gd name="connsiteY2" fmla="*/ 11716 h 161067"/>
                <a:gd name="connsiteX3" fmla="*/ 30670 w 160686"/>
                <a:gd name="connsiteY3" fmla="*/ 0 h 161067"/>
              </a:gdLst>
              <a:ahLst/>
              <a:cxnLst>
                <a:cxn ang="0">
                  <a:pos x="connsiteX0" y="connsiteY0"/>
                </a:cxn>
                <a:cxn ang="0">
                  <a:pos x="connsiteX1" y="connsiteY1"/>
                </a:cxn>
                <a:cxn ang="0">
                  <a:pos x="connsiteX2" y="connsiteY2"/>
                </a:cxn>
                <a:cxn ang="0">
                  <a:pos x="connsiteX3" y="connsiteY3"/>
                </a:cxn>
              </a:cxnLst>
              <a:rect l="l" t="t" r="r" b="b"/>
              <a:pathLst>
                <a:path w="160686" h="161067">
                  <a:moveTo>
                    <a:pt x="160687" y="121348"/>
                  </a:moveTo>
                  <a:lnTo>
                    <a:pt x="56864" y="161068"/>
                  </a:lnTo>
                  <a:lnTo>
                    <a:pt x="0" y="11716"/>
                  </a:lnTo>
                  <a:lnTo>
                    <a:pt x="30670" y="0"/>
                  </a:ln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3" name="Freeform: Shape 40">
              <a:extLst>
                <a:ext uri="{FF2B5EF4-FFF2-40B4-BE49-F238E27FC236}">
                  <a16:creationId xmlns:a16="http://schemas.microsoft.com/office/drawing/2014/main" id="{B6EC7BDD-F8ED-5664-7A1B-47D1F549ADE2}"/>
                </a:ext>
              </a:extLst>
            </p:cNvPr>
            <p:cNvSpPr/>
            <p:nvPr/>
          </p:nvSpPr>
          <p:spPr>
            <a:xfrm>
              <a:off x="9806195" y="-652410"/>
              <a:ext cx="770953" cy="457676"/>
            </a:xfrm>
            <a:custGeom>
              <a:avLst/>
              <a:gdLst>
                <a:gd name="connsiteX0" fmla="*/ 770954 w 770953"/>
                <a:gd name="connsiteY0" fmla="*/ 245174 h 457676"/>
                <a:gd name="connsiteX1" fmla="*/ 677228 w 770953"/>
                <a:gd name="connsiteY1" fmla="*/ 0 h 457676"/>
                <a:gd name="connsiteX2" fmla="*/ 0 w 770953"/>
                <a:gd name="connsiteY2" fmla="*/ 258318 h 457676"/>
                <a:gd name="connsiteX3" fmla="*/ 213551 w 770953"/>
                <a:gd name="connsiteY3" fmla="*/ 457676 h 457676"/>
              </a:gdLst>
              <a:ahLst/>
              <a:cxnLst>
                <a:cxn ang="0">
                  <a:pos x="connsiteX0" y="connsiteY0"/>
                </a:cxn>
                <a:cxn ang="0">
                  <a:pos x="connsiteX1" y="connsiteY1"/>
                </a:cxn>
                <a:cxn ang="0">
                  <a:pos x="connsiteX2" y="connsiteY2"/>
                </a:cxn>
                <a:cxn ang="0">
                  <a:pos x="connsiteX3" y="connsiteY3"/>
                </a:cxn>
              </a:cxnLst>
              <a:rect l="l" t="t" r="r" b="b"/>
              <a:pathLst>
                <a:path w="770953" h="457676">
                  <a:moveTo>
                    <a:pt x="770954" y="245174"/>
                  </a:moveTo>
                  <a:lnTo>
                    <a:pt x="677228" y="0"/>
                  </a:lnTo>
                  <a:lnTo>
                    <a:pt x="0" y="258318"/>
                  </a:lnTo>
                  <a:lnTo>
                    <a:pt x="213551" y="457676"/>
                  </a:ln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4" name="Freeform: Shape 41">
              <a:extLst>
                <a:ext uri="{FF2B5EF4-FFF2-40B4-BE49-F238E27FC236}">
                  <a16:creationId xmlns:a16="http://schemas.microsoft.com/office/drawing/2014/main" id="{B60521CC-F784-262A-83C4-EF188D3B8BBA}"/>
                </a:ext>
              </a:extLst>
            </p:cNvPr>
            <p:cNvSpPr/>
            <p:nvPr/>
          </p:nvSpPr>
          <p:spPr>
            <a:xfrm>
              <a:off x="10019745" y="-381042"/>
              <a:ext cx="488442" cy="186309"/>
            </a:xfrm>
            <a:custGeom>
              <a:avLst/>
              <a:gdLst>
                <a:gd name="connsiteX0" fmla="*/ 0 w 488442"/>
                <a:gd name="connsiteY0" fmla="*/ 186309 h 186309"/>
                <a:gd name="connsiteX1" fmla="*/ 488442 w 488442"/>
                <a:gd name="connsiteY1" fmla="*/ 0 h 186309"/>
              </a:gdLst>
              <a:ahLst/>
              <a:cxnLst>
                <a:cxn ang="0">
                  <a:pos x="connsiteX0" y="connsiteY0"/>
                </a:cxn>
                <a:cxn ang="0">
                  <a:pos x="connsiteX1" y="connsiteY1"/>
                </a:cxn>
              </a:cxnLst>
              <a:rect l="l" t="t" r="r" b="b"/>
              <a:pathLst>
                <a:path w="488442" h="186309">
                  <a:moveTo>
                    <a:pt x="0" y="186309"/>
                  </a:moveTo>
                  <a:lnTo>
                    <a:pt x="488442"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nvGrpSpPr>
          <p:cNvPr id="75" name="Graphic 278">
            <a:extLst>
              <a:ext uri="{FF2B5EF4-FFF2-40B4-BE49-F238E27FC236}">
                <a16:creationId xmlns:a16="http://schemas.microsoft.com/office/drawing/2014/main" id="{251D02E9-C1E6-5954-30BA-5BBCB1B38B20}"/>
              </a:ext>
            </a:extLst>
          </p:cNvPr>
          <p:cNvGrpSpPr/>
          <p:nvPr/>
        </p:nvGrpSpPr>
        <p:grpSpPr>
          <a:xfrm>
            <a:off x="10167788" y="3788330"/>
            <a:ext cx="436955" cy="460306"/>
            <a:chOff x="3881963" y="2945225"/>
            <a:chExt cx="880491" cy="927544"/>
          </a:xfrm>
          <a:noFill/>
        </p:grpSpPr>
        <p:sp>
          <p:nvSpPr>
            <p:cNvPr id="76" name="Freeform: Shape 49">
              <a:extLst>
                <a:ext uri="{FF2B5EF4-FFF2-40B4-BE49-F238E27FC236}">
                  <a16:creationId xmlns:a16="http://schemas.microsoft.com/office/drawing/2014/main" id="{BD9070D2-C990-C502-F245-28FEFB85C060}"/>
                </a:ext>
              </a:extLst>
            </p:cNvPr>
            <p:cNvSpPr/>
            <p:nvPr/>
          </p:nvSpPr>
          <p:spPr>
            <a:xfrm>
              <a:off x="4251914" y="3264598"/>
              <a:ext cx="312324" cy="9525"/>
            </a:xfrm>
            <a:custGeom>
              <a:avLst/>
              <a:gdLst>
                <a:gd name="connsiteX0" fmla="*/ 0 w 312324"/>
                <a:gd name="connsiteY0" fmla="*/ 0 h 9525"/>
                <a:gd name="connsiteX1" fmla="*/ 312325 w 312324"/>
                <a:gd name="connsiteY1" fmla="*/ 0 h 9525"/>
              </a:gdLst>
              <a:ahLst/>
              <a:cxnLst>
                <a:cxn ang="0">
                  <a:pos x="connsiteX0" y="connsiteY0"/>
                </a:cxn>
                <a:cxn ang="0">
                  <a:pos x="connsiteX1" y="connsiteY1"/>
                </a:cxn>
              </a:cxnLst>
              <a:rect l="l" t="t" r="r" b="b"/>
              <a:pathLst>
                <a:path w="312324" h="9525">
                  <a:moveTo>
                    <a:pt x="0" y="0"/>
                  </a:moveTo>
                  <a:lnTo>
                    <a:pt x="312325" y="0"/>
                  </a:lnTo>
                </a:path>
              </a:pathLst>
            </a:custGeom>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77" name="Freeform: Shape 50">
              <a:extLst>
                <a:ext uri="{FF2B5EF4-FFF2-40B4-BE49-F238E27FC236}">
                  <a16:creationId xmlns:a16="http://schemas.microsoft.com/office/drawing/2014/main" id="{CF34E2E3-7E73-D99B-FF61-0C2ABDAE1E88}"/>
                </a:ext>
              </a:extLst>
            </p:cNvPr>
            <p:cNvSpPr/>
            <p:nvPr/>
          </p:nvSpPr>
          <p:spPr>
            <a:xfrm>
              <a:off x="4251914" y="3477577"/>
              <a:ext cx="312324" cy="9525"/>
            </a:xfrm>
            <a:custGeom>
              <a:avLst/>
              <a:gdLst>
                <a:gd name="connsiteX0" fmla="*/ 0 w 312324"/>
                <a:gd name="connsiteY0" fmla="*/ 0 h 9525"/>
                <a:gd name="connsiteX1" fmla="*/ 312325 w 312324"/>
                <a:gd name="connsiteY1" fmla="*/ 0 h 9525"/>
              </a:gdLst>
              <a:ahLst/>
              <a:cxnLst>
                <a:cxn ang="0">
                  <a:pos x="connsiteX0" y="connsiteY0"/>
                </a:cxn>
                <a:cxn ang="0">
                  <a:pos x="connsiteX1" y="connsiteY1"/>
                </a:cxn>
              </a:cxnLst>
              <a:rect l="l" t="t" r="r" b="b"/>
              <a:pathLst>
                <a:path w="312324" h="9525">
                  <a:moveTo>
                    <a:pt x="0" y="0"/>
                  </a:moveTo>
                  <a:lnTo>
                    <a:pt x="312325" y="0"/>
                  </a:lnTo>
                </a:path>
              </a:pathLst>
            </a:custGeom>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78" name="Freeform: Shape 51">
              <a:extLst>
                <a:ext uri="{FF2B5EF4-FFF2-40B4-BE49-F238E27FC236}">
                  <a16:creationId xmlns:a16="http://schemas.microsoft.com/office/drawing/2014/main" id="{BF44E472-499F-C9DD-571E-0C5E8D9E35DF}"/>
                </a:ext>
              </a:extLst>
            </p:cNvPr>
            <p:cNvSpPr/>
            <p:nvPr/>
          </p:nvSpPr>
          <p:spPr>
            <a:xfrm>
              <a:off x="4251914" y="3371087"/>
              <a:ext cx="267938" cy="9525"/>
            </a:xfrm>
            <a:custGeom>
              <a:avLst/>
              <a:gdLst>
                <a:gd name="connsiteX0" fmla="*/ 0 w 267938"/>
                <a:gd name="connsiteY0" fmla="*/ 0 h 9525"/>
                <a:gd name="connsiteX1" fmla="*/ 267938 w 267938"/>
                <a:gd name="connsiteY1" fmla="*/ 0 h 9525"/>
              </a:gdLst>
              <a:ahLst/>
              <a:cxnLst>
                <a:cxn ang="0">
                  <a:pos x="connsiteX0" y="connsiteY0"/>
                </a:cxn>
                <a:cxn ang="0">
                  <a:pos x="connsiteX1" y="connsiteY1"/>
                </a:cxn>
              </a:cxnLst>
              <a:rect l="l" t="t" r="r" b="b"/>
              <a:pathLst>
                <a:path w="267938" h="9525">
                  <a:moveTo>
                    <a:pt x="0" y="0"/>
                  </a:moveTo>
                  <a:lnTo>
                    <a:pt x="267938" y="0"/>
                  </a:lnTo>
                </a:path>
              </a:pathLst>
            </a:custGeom>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79" name="Freeform: Shape 52">
              <a:extLst>
                <a:ext uri="{FF2B5EF4-FFF2-40B4-BE49-F238E27FC236}">
                  <a16:creationId xmlns:a16="http://schemas.microsoft.com/office/drawing/2014/main" id="{5CB8EC81-C1D0-63D6-6381-5D665FE3E8BA}"/>
                </a:ext>
              </a:extLst>
            </p:cNvPr>
            <p:cNvSpPr/>
            <p:nvPr/>
          </p:nvSpPr>
          <p:spPr>
            <a:xfrm>
              <a:off x="3970450" y="3647217"/>
              <a:ext cx="164496" cy="109537"/>
            </a:xfrm>
            <a:custGeom>
              <a:avLst/>
              <a:gdLst>
                <a:gd name="connsiteX0" fmla="*/ 0 w 164496"/>
                <a:gd name="connsiteY0" fmla="*/ 54578 h 109537"/>
                <a:gd name="connsiteX1" fmla="*/ 54959 w 164496"/>
                <a:gd name="connsiteY1" fmla="*/ 109538 h 109537"/>
                <a:gd name="connsiteX2" fmla="*/ 164497 w 164496"/>
                <a:gd name="connsiteY2" fmla="*/ 0 h 109537"/>
              </a:gdLst>
              <a:ahLst/>
              <a:cxnLst>
                <a:cxn ang="0">
                  <a:pos x="connsiteX0" y="connsiteY0"/>
                </a:cxn>
                <a:cxn ang="0">
                  <a:pos x="connsiteX1" y="connsiteY1"/>
                </a:cxn>
                <a:cxn ang="0">
                  <a:pos x="connsiteX2" y="connsiteY2"/>
                </a:cxn>
              </a:cxnLst>
              <a:rect l="l" t="t" r="r" b="b"/>
              <a:pathLst>
                <a:path w="164496" h="109537">
                  <a:moveTo>
                    <a:pt x="0" y="54578"/>
                  </a:moveTo>
                  <a:lnTo>
                    <a:pt x="54959" y="109538"/>
                  </a:lnTo>
                  <a:lnTo>
                    <a:pt x="164497" y="0"/>
                  </a:ln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80" name="Freeform: Shape 53">
              <a:extLst>
                <a:ext uri="{FF2B5EF4-FFF2-40B4-BE49-F238E27FC236}">
                  <a16:creationId xmlns:a16="http://schemas.microsoft.com/office/drawing/2014/main" id="{0044E7B2-DE03-C842-CF5B-8FDBDADC8B46}"/>
                </a:ext>
              </a:extLst>
            </p:cNvPr>
            <p:cNvSpPr/>
            <p:nvPr/>
          </p:nvSpPr>
          <p:spPr>
            <a:xfrm>
              <a:off x="3881963" y="3531203"/>
              <a:ext cx="341566" cy="341566"/>
            </a:xfrm>
            <a:custGeom>
              <a:avLst/>
              <a:gdLst>
                <a:gd name="connsiteX0" fmla="*/ 341567 w 341566"/>
                <a:gd name="connsiteY0" fmla="*/ 170783 h 341566"/>
                <a:gd name="connsiteX1" fmla="*/ 170783 w 341566"/>
                <a:gd name="connsiteY1" fmla="*/ 341566 h 341566"/>
                <a:gd name="connsiteX2" fmla="*/ 0 w 341566"/>
                <a:gd name="connsiteY2" fmla="*/ 170783 h 341566"/>
                <a:gd name="connsiteX3" fmla="*/ 170783 w 341566"/>
                <a:gd name="connsiteY3" fmla="*/ 0 h 341566"/>
                <a:gd name="connsiteX4" fmla="*/ 341567 w 341566"/>
                <a:gd name="connsiteY4" fmla="*/ 170783 h 34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66" h="341566">
                  <a:moveTo>
                    <a:pt x="341567" y="170783"/>
                  </a:moveTo>
                  <a:cubicBezTo>
                    <a:pt x="341567" y="265104"/>
                    <a:pt x="265104" y="341566"/>
                    <a:pt x="170783" y="341566"/>
                  </a:cubicBezTo>
                  <a:cubicBezTo>
                    <a:pt x="76462" y="341566"/>
                    <a:pt x="0" y="265104"/>
                    <a:pt x="0" y="170783"/>
                  </a:cubicBezTo>
                  <a:cubicBezTo>
                    <a:pt x="0" y="76462"/>
                    <a:pt x="76462" y="0"/>
                    <a:pt x="170783" y="0"/>
                  </a:cubicBezTo>
                  <a:cubicBezTo>
                    <a:pt x="265104" y="0"/>
                    <a:pt x="341567" y="76462"/>
                    <a:pt x="341567" y="170783"/>
                  </a:cubicBezTo>
                  <a:close/>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81" name="Freeform: Shape 54">
              <a:extLst>
                <a:ext uri="{FF2B5EF4-FFF2-40B4-BE49-F238E27FC236}">
                  <a16:creationId xmlns:a16="http://schemas.microsoft.com/office/drawing/2014/main" id="{4CA41387-5232-4E14-EAE3-25DCF3BF1EEE}"/>
                </a:ext>
              </a:extLst>
            </p:cNvPr>
            <p:cNvSpPr/>
            <p:nvPr/>
          </p:nvSpPr>
          <p:spPr>
            <a:xfrm>
              <a:off x="4053127" y="2945225"/>
              <a:ext cx="709326" cy="851630"/>
            </a:xfrm>
            <a:custGeom>
              <a:avLst/>
              <a:gdLst>
                <a:gd name="connsiteX0" fmla="*/ 0 w 709326"/>
                <a:gd name="connsiteY0" fmla="*/ 509969 h 851630"/>
                <a:gd name="connsiteX1" fmla="*/ 762 w 709326"/>
                <a:gd name="connsiteY1" fmla="*/ 0 h 851630"/>
                <a:gd name="connsiteX2" fmla="*/ 475012 w 709326"/>
                <a:gd name="connsiteY2" fmla="*/ 1143 h 851630"/>
                <a:gd name="connsiteX3" fmla="*/ 709327 w 709326"/>
                <a:gd name="connsiteY3" fmla="*/ 235934 h 851630"/>
                <a:gd name="connsiteX4" fmla="*/ 709136 w 709326"/>
                <a:gd name="connsiteY4" fmla="*/ 851630 h 851630"/>
                <a:gd name="connsiteX5" fmla="*/ 225266 w 709326"/>
                <a:gd name="connsiteY5" fmla="*/ 851630 h 85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326" h="851630">
                  <a:moveTo>
                    <a:pt x="0" y="509969"/>
                  </a:moveTo>
                  <a:lnTo>
                    <a:pt x="762" y="0"/>
                  </a:lnTo>
                  <a:lnTo>
                    <a:pt x="475012" y="1143"/>
                  </a:lnTo>
                  <a:lnTo>
                    <a:pt x="709327" y="235934"/>
                  </a:lnTo>
                  <a:lnTo>
                    <a:pt x="709136" y="851630"/>
                  </a:lnTo>
                  <a:lnTo>
                    <a:pt x="225266" y="851630"/>
                  </a:ln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82" name="Freeform: Shape 55">
              <a:extLst>
                <a:ext uri="{FF2B5EF4-FFF2-40B4-BE49-F238E27FC236}">
                  <a16:creationId xmlns:a16="http://schemas.microsoft.com/office/drawing/2014/main" id="{A555102F-45BE-28BF-F895-BFA7330DDCE6}"/>
                </a:ext>
              </a:extLst>
            </p:cNvPr>
            <p:cNvSpPr/>
            <p:nvPr/>
          </p:nvSpPr>
          <p:spPr>
            <a:xfrm>
              <a:off x="4528138" y="2946368"/>
              <a:ext cx="147637" cy="234791"/>
            </a:xfrm>
            <a:custGeom>
              <a:avLst/>
              <a:gdLst>
                <a:gd name="connsiteX0" fmla="*/ 147638 w 147637"/>
                <a:gd name="connsiteY0" fmla="*/ 234791 h 234791"/>
                <a:gd name="connsiteX1" fmla="*/ 0 w 147637"/>
                <a:gd name="connsiteY1" fmla="*/ 234791 h 234791"/>
                <a:gd name="connsiteX2" fmla="*/ 0 w 147637"/>
                <a:gd name="connsiteY2" fmla="*/ 0 h 234791"/>
              </a:gdLst>
              <a:ahLst/>
              <a:cxnLst>
                <a:cxn ang="0">
                  <a:pos x="connsiteX0" y="connsiteY0"/>
                </a:cxn>
                <a:cxn ang="0">
                  <a:pos x="connsiteX1" y="connsiteY1"/>
                </a:cxn>
                <a:cxn ang="0">
                  <a:pos x="connsiteX2" y="connsiteY2"/>
                </a:cxn>
              </a:cxnLst>
              <a:rect l="l" t="t" r="r" b="b"/>
              <a:pathLst>
                <a:path w="147637" h="234791">
                  <a:moveTo>
                    <a:pt x="147638" y="234791"/>
                  </a:moveTo>
                  <a:lnTo>
                    <a:pt x="0" y="234791"/>
                  </a:lnTo>
                  <a:lnTo>
                    <a:pt x="0" y="0"/>
                  </a:ln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pic>
        <p:nvPicPr>
          <p:cNvPr id="83" name="Picture 1" descr="image.png">
            <a:extLst>
              <a:ext uri="{FF2B5EF4-FFF2-40B4-BE49-F238E27FC236}">
                <a16:creationId xmlns:a16="http://schemas.microsoft.com/office/drawing/2014/main" id="{7067A6B0-DEEB-6876-D635-47F912BBBC4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762758" y="777483"/>
            <a:ext cx="423278" cy="449027"/>
          </a:xfrm>
          <a:prstGeom prst="rect">
            <a:avLst/>
          </a:prstGeom>
        </p:spPr>
      </p:pic>
    </p:spTree>
    <p:extLst>
      <p:ext uri="{BB962C8B-B14F-4D97-AF65-F5344CB8AC3E}">
        <p14:creationId xmlns:p14="http://schemas.microsoft.com/office/powerpoint/2010/main" val="555280393"/>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54110F-D921-53A4-CDB4-40D1550F3C70}"/>
              </a:ext>
            </a:extLst>
          </p:cNvPr>
          <p:cNvSpPr>
            <a:spLocks noGrp="1"/>
          </p:cNvSpPr>
          <p:nvPr>
            <p:ph type="title"/>
          </p:nvPr>
        </p:nvSpPr>
        <p:spPr>
          <a:xfrm>
            <a:off x="831850" y="2324100"/>
            <a:ext cx="7078773" cy="3320081"/>
          </a:xfrm>
        </p:spPr>
        <p:txBody>
          <a:bodyPr/>
          <a:lstStyle/>
          <a:p>
            <a:r>
              <a:rPr lang="en-US" sz="4600"/>
              <a:t>Sophos ITDR</a:t>
            </a:r>
            <a:br>
              <a:rPr lang="en-US"/>
            </a:br>
            <a:endParaRPr lang="en-US"/>
          </a:p>
        </p:txBody>
      </p:sp>
      <p:pic>
        <p:nvPicPr>
          <p:cNvPr id="10" name="Picture Placeholder 9">
            <a:extLst>
              <a:ext uri="{FF2B5EF4-FFF2-40B4-BE49-F238E27FC236}">
                <a16:creationId xmlns:a16="http://schemas.microsoft.com/office/drawing/2014/main" id="{F29C2AD4-4AF9-D57E-87CD-C5C81C2EB68F}"/>
              </a:ext>
            </a:extLst>
          </p:cNvPr>
          <p:cNvPicPr>
            <a:picLocks noGrp="1" noChangeAspect="1"/>
          </p:cNvPicPr>
          <p:nvPr>
            <p:ph type="pic" sz="quarter" idx="12"/>
          </p:nvPr>
        </p:nvPicPr>
        <p:blipFill>
          <a:blip r:embed="rId2">
            <a:extLst>
              <a:ext uri="{BEBA8EAE-BF5A-486C-A8C5-ECC9F3942E4B}">
                <a14:imgProps xmlns:a14="http://schemas.microsoft.com/office/drawing/2010/main">
                  <a14:imgLayer r:embed="rId3">
                    <a14:imgEffect>
                      <a14:colorTemperature colorTemp="5733"/>
                    </a14:imgEffect>
                    <a14:imgEffect>
                      <a14:saturation sat="146000"/>
                    </a14:imgEffect>
                  </a14:imgLayer>
                </a14:imgProps>
              </a:ext>
              <a:ext uri="{28A0092B-C50C-407E-A947-70E740481C1C}">
                <a14:useLocalDpi xmlns:a14="http://schemas.microsoft.com/office/drawing/2010/main" val="0"/>
              </a:ext>
            </a:extLst>
          </a:blip>
          <a:srcRect l="33451" t="-66" r="25329" b="66"/>
          <a:stretch>
            <a:fillRect/>
          </a:stretch>
        </p:blipFill>
        <p:spPr>
          <a:xfrm>
            <a:off x="7964719" y="-4549"/>
            <a:ext cx="4240297" cy="6857999"/>
          </a:xfrm>
        </p:spPr>
      </p:pic>
      <p:sp>
        <p:nvSpPr>
          <p:cNvPr id="3" name="TextBox 2">
            <a:extLst>
              <a:ext uri="{FF2B5EF4-FFF2-40B4-BE49-F238E27FC236}">
                <a16:creationId xmlns:a16="http://schemas.microsoft.com/office/drawing/2014/main" id="{433DB695-F5F4-0DE2-CF82-75FC18AED829}"/>
              </a:ext>
            </a:extLst>
          </p:cNvPr>
          <p:cNvSpPr txBox="1"/>
          <p:nvPr/>
        </p:nvSpPr>
        <p:spPr>
          <a:xfrm>
            <a:off x="752353" y="5024399"/>
            <a:ext cx="7528617" cy="5693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a:ln>
                  <a:noFill/>
                </a:ln>
                <a:solidFill>
                  <a:prstClr val="white"/>
                </a:solidFill>
                <a:effectLst/>
                <a:uLnTx/>
                <a:uFillTx/>
                <a:latin typeface="Aptos" panose="020B0004020202020204" pitchFamily="34" charset="0"/>
                <a:ea typeface="+mn-ea"/>
                <a:cs typeface="+mn-cs"/>
              </a:rPr>
              <a:t>Identity Threat Detection and Response</a:t>
            </a:r>
          </a:p>
        </p:txBody>
      </p:sp>
    </p:spTree>
    <p:extLst>
      <p:ext uri="{BB962C8B-B14F-4D97-AF65-F5344CB8AC3E}">
        <p14:creationId xmlns:p14="http://schemas.microsoft.com/office/powerpoint/2010/main" val="2889785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FA7705C4-0FF7-F683-EA59-39B4D407C12F}"/>
              </a:ext>
            </a:extLst>
          </p:cNvPr>
          <p:cNvGraphicFramePr/>
          <p:nvPr/>
        </p:nvGraphicFramePr>
        <p:xfrm>
          <a:off x="447724" y="1194351"/>
          <a:ext cx="3928588" cy="26190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17569461-046E-1241-606B-80EAB2E653CE}"/>
              </a:ext>
            </a:extLst>
          </p:cNvPr>
          <p:cNvGraphicFramePr/>
          <p:nvPr/>
        </p:nvGraphicFramePr>
        <p:xfrm>
          <a:off x="4087395" y="1194351"/>
          <a:ext cx="3928588" cy="2619058"/>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23EF3908-A006-F8E1-C7F0-2ADE08C0F0C3}"/>
              </a:ext>
            </a:extLst>
          </p:cNvPr>
          <p:cNvSpPr txBox="1"/>
          <p:nvPr/>
        </p:nvSpPr>
        <p:spPr>
          <a:xfrm>
            <a:off x="1676467" y="1993868"/>
            <a:ext cx="1427244"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200" normalizeH="0" baseline="0" noProof="0">
                <a:ln>
                  <a:noFill/>
                </a:ln>
                <a:solidFill>
                  <a:srgbClr val="00EDFF"/>
                </a:solidFill>
                <a:effectLst/>
                <a:uLnTx/>
                <a:uFillTx/>
                <a:latin typeface="Aptos" panose="02110004020202020204"/>
                <a:ea typeface="+mn-ea"/>
                <a:cs typeface="+mn-cs"/>
              </a:rPr>
              <a:t>95</a:t>
            </a:r>
            <a:r>
              <a:rPr kumimoji="0" lang="en-US" sz="4400" b="1" i="0" u="none" strike="noStrike" kern="1200" cap="none" spc="-200" normalizeH="0" baseline="0" noProof="0">
                <a:ln>
                  <a:noFill/>
                </a:ln>
                <a:solidFill>
                  <a:srgbClr val="00EDFF"/>
                </a:solidFill>
                <a:effectLst/>
                <a:uLnTx/>
                <a:uFillTx/>
                <a:latin typeface="Aptos" panose="02110004020202020204"/>
                <a:ea typeface="+mn-ea"/>
                <a:cs typeface="+mn-cs"/>
              </a:rPr>
              <a:t>%</a:t>
            </a:r>
            <a:endParaRPr kumimoji="0" lang="en-US" sz="3600" b="1" i="0" u="none" strike="noStrike" kern="1200" cap="none" spc="-200" normalizeH="0" baseline="0" noProof="0">
              <a:ln>
                <a:noFill/>
              </a:ln>
              <a:solidFill>
                <a:srgbClr val="00EDFF"/>
              </a:solidFill>
              <a:effectLst/>
              <a:uLnTx/>
              <a:uFillTx/>
              <a:latin typeface="Aptos" panose="02110004020202020204"/>
              <a:ea typeface="+mn-ea"/>
              <a:cs typeface="+mn-cs"/>
            </a:endParaRPr>
          </a:p>
        </p:txBody>
      </p:sp>
      <p:sp>
        <p:nvSpPr>
          <p:cNvPr id="14" name="TextBox 13">
            <a:extLst>
              <a:ext uri="{FF2B5EF4-FFF2-40B4-BE49-F238E27FC236}">
                <a16:creationId xmlns:a16="http://schemas.microsoft.com/office/drawing/2014/main" id="{AFA3EC9D-D4AE-8753-7FB4-F1CC0E655609}"/>
              </a:ext>
            </a:extLst>
          </p:cNvPr>
          <p:cNvSpPr txBox="1"/>
          <p:nvPr/>
        </p:nvSpPr>
        <p:spPr>
          <a:xfrm>
            <a:off x="909888" y="3809048"/>
            <a:ext cx="2985995" cy="348813"/>
          </a:xfrm>
          <a:prstGeom prst="rect">
            <a:avLst/>
          </a:prstGeom>
          <a:noFill/>
        </p:spPr>
        <p:txBody>
          <a:bodyPr wrap="square">
            <a:spAutoFit/>
          </a:bodyPr>
          <a:lstStyle/>
          <a:p>
            <a:pPr marL="0" marR="0" lvl="0" indent="0" algn="ctr" defTabSz="457200" rtl="0" eaLnBrk="1" fontAlgn="auto" latinLnBrk="0" hangingPunct="1">
              <a:lnSpc>
                <a:spcPts val="2000"/>
              </a:lnSpc>
              <a:spcBef>
                <a:spcPts val="1800"/>
              </a:spcBef>
              <a:spcAft>
                <a:spcPts val="0"/>
              </a:spcAft>
              <a:buClrTx/>
              <a:buSzTx/>
              <a:buFontTx/>
              <a:buNone/>
              <a:tabLst/>
              <a:defRPr/>
            </a:pPr>
            <a:r>
              <a:rPr kumimoji="0" lang="en-US" sz="1800" b="1" i="0" u="none" strike="noStrike" kern="1200" cap="none" spc="-50" normalizeH="0" baseline="0" noProof="0" err="1">
                <a:ln>
                  <a:noFill/>
                </a:ln>
                <a:solidFill>
                  <a:srgbClr val="00EDFF"/>
                </a:solidFill>
                <a:effectLst/>
                <a:uLnTx/>
                <a:uFillTx/>
                <a:latin typeface="Aptos" panose="020B0004020202020204" pitchFamily="34" charset="0"/>
                <a:ea typeface="+mn-ea"/>
                <a:cs typeface="+mn-cs"/>
              </a:rPr>
              <a:t>Configurazioni</a:t>
            </a:r>
            <a:r>
              <a:rPr kumimoji="0" lang="en-US" sz="1800" b="1" i="0" u="none" strike="noStrike" kern="1200" cap="none" spc="-50" normalizeH="0" baseline="0" noProof="0">
                <a:ln>
                  <a:noFill/>
                </a:ln>
                <a:solidFill>
                  <a:srgbClr val="00EDFF"/>
                </a:solidFill>
                <a:effectLst/>
                <a:uLnTx/>
                <a:uFillTx/>
                <a:latin typeface="Aptos" panose="020B0004020202020204" pitchFamily="34" charset="0"/>
                <a:ea typeface="+mn-ea"/>
                <a:cs typeface="+mn-cs"/>
              </a:rPr>
              <a:t> </a:t>
            </a:r>
            <a:r>
              <a:rPr kumimoji="0" lang="en-US" sz="1800" b="1" i="0" u="none" strike="noStrike" kern="1200" cap="none" spc="-50" normalizeH="0" baseline="0" noProof="0" err="1">
                <a:ln>
                  <a:noFill/>
                </a:ln>
                <a:solidFill>
                  <a:srgbClr val="00EDFF"/>
                </a:solidFill>
                <a:effectLst/>
                <a:uLnTx/>
                <a:uFillTx/>
                <a:latin typeface="Aptos" panose="020B0004020202020204" pitchFamily="34" charset="0"/>
                <a:ea typeface="+mn-ea"/>
                <a:cs typeface="+mn-cs"/>
              </a:rPr>
              <a:t>errate</a:t>
            </a:r>
            <a:r>
              <a:rPr kumimoji="0" lang="en-US" sz="1800" b="1" i="0" u="none" strike="noStrike" kern="1200" cap="none" spc="-50" normalizeH="0" baseline="0" noProof="0">
                <a:ln>
                  <a:noFill/>
                </a:ln>
                <a:solidFill>
                  <a:srgbClr val="00EDFF"/>
                </a:solidFill>
                <a:effectLst/>
                <a:uLnTx/>
                <a:uFillTx/>
                <a:latin typeface="Aptos" panose="020B0004020202020204" pitchFamily="34" charset="0"/>
                <a:ea typeface="+mn-ea"/>
                <a:cs typeface="+mn-cs"/>
              </a:rPr>
              <a:t> di IAM</a:t>
            </a:r>
          </a:p>
        </p:txBody>
      </p:sp>
      <p:sp>
        <p:nvSpPr>
          <p:cNvPr id="15" name="TextBox 14">
            <a:extLst>
              <a:ext uri="{FF2B5EF4-FFF2-40B4-BE49-F238E27FC236}">
                <a16:creationId xmlns:a16="http://schemas.microsoft.com/office/drawing/2014/main" id="{FD3D8748-E3DD-04F7-3A13-5FF4F52870C8}"/>
              </a:ext>
            </a:extLst>
          </p:cNvPr>
          <p:cNvSpPr txBox="1"/>
          <p:nvPr/>
        </p:nvSpPr>
        <p:spPr>
          <a:xfrm>
            <a:off x="1017464" y="4204394"/>
            <a:ext cx="2770843" cy="630942"/>
          </a:xfrm>
          <a:prstGeom prst="rect">
            <a:avLst/>
          </a:prstGeom>
          <a:noFill/>
        </p:spPr>
        <p:txBody>
          <a:bodyPr wrap="square" rtlCol="0">
            <a:spAutoFit/>
          </a:bodyPr>
          <a:lstStyle/>
          <a:p>
            <a:pPr marL="0" marR="0" lvl="0" indent="0" algn="ctr" defTabSz="457200" rtl="0" eaLnBrk="1" fontAlgn="auto" latinLnBrk="0" hangingPunct="1">
              <a:lnSpc>
                <a:spcPts val="1400"/>
              </a:lnSpc>
              <a:spcBef>
                <a:spcPts val="0"/>
              </a:spcBef>
              <a:spcAft>
                <a:spcPts val="0"/>
              </a:spcAft>
              <a:buClrTx/>
              <a:buSzTx/>
              <a:buFontTx/>
              <a:buNone/>
              <a:tabLst/>
              <a:defRPr/>
            </a:pPr>
            <a:r>
              <a:rPr kumimoji="0" lang="it-IT" sz="1200" b="0" i="0" u="none" strike="noStrike" kern="1200" cap="none" spc="0" normalizeH="0" baseline="0" noProof="0">
                <a:ln>
                  <a:noFill/>
                </a:ln>
                <a:solidFill>
                  <a:prstClr val="white"/>
                </a:solidFill>
                <a:effectLst/>
                <a:uLnTx/>
                <a:uFillTx/>
                <a:latin typeface="Aptos" panose="020B0004020202020204" pitchFamily="34" charset="0"/>
                <a:ea typeface="+mn-ea"/>
                <a:cs typeface="+mn-cs"/>
              </a:rPr>
              <a:t>Il 95% delle organizzazioni ha applicato 
una configurazione errata e critica dell'identità in Microsoft Entra ID</a:t>
            </a:r>
            <a:endParaRPr kumimoji="0" lang="en-US" sz="12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16" name="TextBox 15">
            <a:extLst>
              <a:ext uri="{FF2B5EF4-FFF2-40B4-BE49-F238E27FC236}">
                <a16:creationId xmlns:a16="http://schemas.microsoft.com/office/drawing/2014/main" id="{AC464887-CEA8-DD1D-0C2D-ABBA8A887E02}"/>
              </a:ext>
            </a:extLst>
          </p:cNvPr>
          <p:cNvSpPr txBox="1"/>
          <p:nvPr/>
        </p:nvSpPr>
        <p:spPr>
          <a:xfrm>
            <a:off x="4357400" y="3809048"/>
            <a:ext cx="3284595" cy="348813"/>
          </a:xfrm>
          <a:prstGeom prst="rect">
            <a:avLst/>
          </a:prstGeom>
          <a:noFill/>
        </p:spPr>
        <p:txBody>
          <a:bodyPr wrap="square">
            <a:spAutoFit/>
          </a:bodyPr>
          <a:lstStyle/>
          <a:p>
            <a:pPr marL="0" marR="0" lvl="0" indent="0" algn="ctr" defTabSz="457200" rtl="0" eaLnBrk="1" fontAlgn="auto" latinLnBrk="0" hangingPunct="1">
              <a:lnSpc>
                <a:spcPts val="2000"/>
              </a:lnSpc>
              <a:spcBef>
                <a:spcPts val="1800"/>
              </a:spcBef>
              <a:spcAft>
                <a:spcPts val="0"/>
              </a:spcAft>
              <a:buClrTx/>
              <a:buSzTx/>
              <a:buFontTx/>
              <a:buNone/>
              <a:tabLst/>
              <a:defRPr/>
            </a:pPr>
            <a:r>
              <a:rPr kumimoji="0" lang="en-US" sz="1800" b="1" i="0" u="none" strike="noStrike" kern="1200" cap="none" spc="-50" normalizeH="0" baseline="0" noProof="0" err="1">
                <a:ln>
                  <a:noFill/>
                </a:ln>
                <a:solidFill>
                  <a:srgbClr val="00F2B3"/>
                </a:solidFill>
                <a:effectLst/>
                <a:uLnTx/>
                <a:uFillTx/>
                <a:latin typeface="Aptos" panose="020B0004020202020204" pitchFamily="34" charset="0"/>
                <a:ea typeface="+mn-ea"/>
                <a:cs typeface="+mn-cs"/>
              </a:rPr>
              <a:t>Attacchi</a:t>
            </a:r>
            <a:r>
              <a:rPr kumimoji="0" lang="en-US" sz="1800" b="1" i="0" u="none" strike="noStrike" kern="1200" cap="none" spc="-50" normalizeH="0" baseline="0" noProof="0">
                <a:ln>
                  <a:noFill/>
                </a:ln>
                <a:solidFill>
                  <a:srgbClr val="00F2B3"/>
                </a:solidFill>
                <a:effectLst/>
                <a:uLnTx/>
                <a:uFillTx/>
                <a:latin typeface="Aptos" panose="020B0004020202020204" pitchFamily="34" charset="0"/>
                <a:ea typeface="+mn-ea"/>
                <a:cs typeface="+mn-cs"/>
              </a:rPr>
              <a:t> </a:t>
            </a:r>
            <a:r>
              <a:rPr kumimoji="0" lang="en-US" sz="1800" b="1" i="0" u="none" strike="noStrike" kern="1200" cap="none" spc="-50" normalizeH="0" baseline="0" noProof="0" err="1">
                <a:ln>
                  <a:noFill/>
                </a:ln>
                <a:solidFill>
                  <a:srgbClr val="00F2B3"/>
                </a:solidFill>
                <a:effectLst/>
                <a:uLnTx/>
                <a:uFillTx/>
                <a:latin typeface="Aptos" panose="020B0004020202020204" pitchFamily="34" charset="0"/>
                <a:ea typeface="+mn-ea"/>
                <a:cs typeface="+mn-cs"/>
              </a:rPr>
              <a:t>basati</a:t>
            </a:r>
            <a:r>
              <a:rPr kumimoji="0" lang="en-US" sz="1800" b="1" i="0" u="none" strike="noStrike" kern="1200" cap="none" spc="-50" normalizeH="0" baseline="0" noProof="0">
                <a:ln>
                  <a:noFill/>
                </a:ln>
                <a:solidFill>
                  <a:srgbClr val="00F2B3"/>
                </a:solidFill>
                <a:effectLst/>
                <a:uLnTx/>
                <a:uFillTx/>
                <a:latin typeface="Aptos" panose="020B0004020202020204" pitchFamily="34" charset="0"/>
                <a:ea typeface="+mn-ea"/>
                <a:cs typeface="+mn-cs"/>
              </a:rPr>
              <a:t> </a:t>
            </a:r>
            <a:r>
              <a:rPr kumimoji="0" lang="en-US" sz="1800" b="1" i="0" u="none" strike="noStrike" kern="1200" cap="none" spc="-50" normalizeH="0" baseline="0" noProof="0" err="1">
                <a:ln>
                  <a:noFill/>
                </a:ln>
                <a:solidFill>
                  <a:srgbClr val="00F2B3"/>
                </a:solidFill>
                <a:effectLst/>
                <a:uLnTx/>
                <a:uFillTx/>
                <a:latin typeface="Aptos" panose="020B0004020202020204" pitchFamily="34" charset="0"/>
                <a:ea typeface="+mn-ea"/>
                <a:cs typeface="+mn-cs"/>
              </a:rPr>
              <a:t>sull'identità</a:t>
            </a:r>
            <a:endParaRPr kumimoji="0" lang="en-US" sz="1800" b="1" i="0" u="none" strike="noStrike" kern="1200" cap="none" spc="-50" normalizeH="0" baseline="0" noProof="0">
              <a:ln>
                <a:noFill/>
              </a:ln>
              <a:solidFill>
                <a:srgbClr val="00F2B3"/>
              </a:solidFill>
              <a:effectLst/>
              <a:uLnTx/>
              <a:uFillTx/>
              <a:latin typeface="Aptos" panose="020B0004020202020204" pitchFamily="34" charset="0"/>
              <a:ea typeface="+mn-ea"/>
              <a:cs typeface="+mn-cs"/>
            </a:endParaRPr>
          </a:p>
        </p:txBody>
      </p:sp>
      <p:sp>
        <p:nvSpPr>
          <p:cNvPr id="17" name="TextBox 16">
            <a:extLst>
              <a:ext uri="{FF2B5EF4-FFF2-40B4-BE49-F238E27FC236}">
                <a16:creationId xmlns:a16="http://schemas.microsoft.com/office/drawing/2014/main" id="{094BA7B8-A184-DC9C-E39B-D1C16BE28DBB}"/>
              </a:ext>
            </a:extLst>
          </p:cNvPr>
          <p:cNvSpPr txBox="1"/>
          <p:nvPr/>
        </p:nvSpPr>
        <p:spPr>
          <a:xfrm>
            <a:off x="4969401" y="4204394"/>
            <a:ext cx="2182515" cy="630942"/>
          </a:xfrm>
          <a:prstGeom prst="rect">
            <a:avLst/>
          </a:prstGeom>
          <a:noFill/>
        </p:spPr>
        <p:txBody>
          <a:bodyPr wrap="square" rtlCol="0">
            <a:spAutoFit/>
          </a:bodyPr>
          <a:lstStyle/>
          <a:p>
            <a:pPr marL="0" marR="0" lvl="1" indent="0" algn="ctr" defTabSz="457200" rtl="0" eaLnBrk="1" fontAlgn="auto" latinLnBrk="0" hangingPunct="1">
              <a:lnSpc>
                <a:spcPts val="1400"/>
              </a:lnSpc>
              <a:spcBef>
                <a:spcPts val="0"/>
              </a:spcBef>
              <a:spcAft>
                <a:spcPts val="0"/>
              </a:spcAft>
              <a:buClr>
                <a:srgbClr val="2006F7"/>
              </a:buClr>
              <a:buSzTx/>
              <a:buFontTx/>
              <a:buNone/>
              <a:tabLst/>
              <a:defRPr/>
            </a:pPr>
            <a:r>
              <a:rPr kumimoji="0" lang="it-IT" sz="1200" b="0" i="0" u="none" strike="noStrike" kern="1200" cap="none" spc="0" normalizeH="0" baseline="0" noProof="0">
                <a:ln>
                  <a:noFill/>
                </a:ln>
                <a:solidFill>
                  <a:prstClr val="white"/>
                </a:solidFill>
                <a:effectLst/>
                <a:uLnTx/>
                <a:uFillTx/>
                <a:latin typeface="Aptos" panose="02110004020202020204"/>
                <a:ea typeface="+mn-ea"/>
                <a:cs typeface="Calibri Light" panose="020F0302020204030204" pitchFamily="34" charset="0"/>
              </a:rPr>
              <a:t>Il 90% delle organizzazioni ha subito una violazione dell'identità nell'ultimo anno.</a:t>
            </a:r>
            <a:endParaRPr kumimoji="0" lang="en-US" sz="1050" b="0" i="0" u="none" strike="noStrike" kern="1200" cap="none" spc="0" normalizeH="0" baseline="30000" noProof="0">
              <a:ln>
                <a:noFill/>
              </a:ln>
              <a:solidFill>
                <a:prstClr val="white"/>
              </a:solidFill>
              <a:effectLst/>
              <a:uLnTx/>
              <a:uFillTx/>
              <a:latin typeface="Aptos" panose="02110004020202020204"/>
              <a:ea typeface="+mn-ea"/>
              <a:cs typeface="Calibri Light" panose="020F0302020204030204" pitchFamily="34" charset="0"/>
            </a:endParaRPr>
          </a:p>
        </p:txBody>
      </p:sp>
      <p:graphicFrame>
        <p:nvGraphicFramePr>
          <p:cNvPr id="18" name="Chart 17">
            <a:extLst>
              <a:ext uri="{FF2B5EF4-FFF2-40B4-BE49-F238E27FC236}">
                <a16:creationId xmlns:a16="http://schemas.microsoft.com/office/drawing/2014/main" id="{9BAD6E15-5705-B0AC-6A0C-A2BD7AFD1C21}"/>
              </a:ext>
            </a:extLst>
          </p:cNvPr>
          <p:cNvGraphicFramePr/>
          <p:nvPr/>
        </p:nvGraphicFramePr>
        <p:xfrm>
          <a:off x="7727066" y="1194351"/>
          <a:ext cx="3928588" cy="2619058"/>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a:extLst>
              <a:ext uri="{FF2B5EF4-FFF2-40B4-BE49-F238E27FC236}">
                <a16:creationId xmlns:a16="http://schemas.microsoft.com/office/drawing/2014/main" id="{6335F583-5D73-ADD4-06FC-6C9FE43F7433}"/>
              </a:ext>
            </a:extLst>
          </p:cNvPr>
          <p:cNvSpPr txBox="1"/>
          <p:nvPr/>
        </p:nvSpPr>
        <p:spPr>
          <a:xfrm>
            <a:off x="8999667" y="1993868"/>
            <a:ext cx="1427244"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200" normalizeH="0" baseline="0" noProof="0">
                <a:ln>
                  <a:noFill/>
                </a:ln>
                <a:solidFill>
                  <a:srgbClr val="009CFB"/>
                </a:solidFill>
                <a:effectLst/>
                <a:uLnTx/>
                <a:uFillTx/>
                <a:latin typeface="Aptos" panose="02110004020202020204"/>
                <a:ea typeface="+mn-ea"/>
                <a:cs typeface="+mn-cs"/>
              </a:rPr>
              <a:t>2</a:t>
            </a:r>
            <a:r>
              <a:rPr kumimoji="0" lang="en-US" sz="4400" b="1" i="0" u="none" strike="noStrike" kern="1200" cap="none" spc="-200" normalizeH="0" baseline="0" noProof="0">
                <a:ln>
                  <a:noFill/>
                </a:ln>
                <a:solidFill>
                  <a:srgbClr val="009CFB"/>
                </a:solidFill>
                <a:effectLst/>
                <a:uLnTx/>
                <a:uFillTx/>
                <a:latin typeface="Aptos" panose="02110004020202020204"/>
                <a:ea typeface="+mn-ea"/>
                <a:cs typeface="+mn-cs"/>
              </a:rPr>
              <a:t>X</a:t>
            </a:r>
            <a:endParaRPr kumimoji="0" lang="en-US" sz="3600" b="1" i="0" u="none" strike="noStrike" kern="1200" cap="none" spc="-200" normalizeH="0" baseline="0" noProof="0">
              <a:ln>
                <a:noFill/>
              </a:ln>
              <a:solidFill>
                <a:srgbClr val="009CFB"/>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EE27CE49-DCCD-8E8B-D133-E0AAF8144E48}"/>
              </a:ext>
            </a:extLst>
          </p:cNvPr>
          <p:cNvSpPr txBox="1"/>
          <p:nvPr/>
        </p:nvSpPr>
        <p:spPr>
          <a:xfrm>
            <a:off x="8084925" y="3809048"/>
            <a:ext cx="3284595" cy="348813"/>
          </a:xfrm>
          <a:prstGeom prst="rect">
            <a:avLst/>
          </a:prstGeom>
          <a:noFill/>
        </p:spPr>
        <p:txBody>
          <a:bodyPr wrap="square">
            <a:spAutoFit/>
          </a:bodyPr>
          <a:lstStyle/>
          <a:p>
            <a:pPr marL="0" marR="0" lvl="0" indent="0" algn="ctr" defTabSz="457200" rtl="0" eaLnBrk="1" fontAlgn="auto" latinLnBrk="0" hangingPunct="1">
              <a:lnSpc>
                <a:spcPts val="2000"/>
              </a:lnSpc>
              <a:spcBef>
                <a:spcPts val="1800"/>
              </a:spcBef>
              <a:spcAft>
                <a:spcPts val="0"/>
              </a:spcAft>
              <a:buClrTx/>
              <a:buSzTx/>
              <a:buFontTx/>
              <a:buNone/>
              <a:tabLst/>
              <a:defRPr/>
            </a:pPr>
            <a:r>
              <a:rPr kumimoji="0" lang="en-US" sz="1800" b="1" i="0" u="none" strike="noStrike" kern="1200" cap="none" spc="-50" normalizeH="0" baseline="0" noProof="0" err="1">
                <a:ln>
                  <a:noFill/>
                </a:ln>
                <a:solidFill>
                  <a:srgbClr val="009CFB"/>
                </a:solidFill>
                <a:effectLst/>
                <a:uLnTx/>
                <a:uFillTx/>
                <a:latin typeface="Aptos" panose="020B0004020202020204" pitchFamily="34" charset="0"/>
                <a:ea typeface="+mn-ea"/>
                <a:cs typeface="+mn-cs"/>
              </a:rPr>
              <a:t>Credenziali</a:t>
            </a:r>
            <a:r>
              <a:rPr kumimoji="0" lang="en-US" sz="1800" b="1" i="0" u="none" strike="noStrike" kern="1200" cap="none" spc="-50" normalizeH="0" baseline="0" noProof="0">
                <a:ln>
                  <a:noFill/>
                </a:ln>
                <a:solidFill>
                  <a:srgbClr val="009CFB"/>
                </a:solidFill>
                <a:effectLst/>
                <a:uLnTx/>
                <a:uFillTx/>
                <a:latin typeface="Aptos" panose="020B0004020202020204" pitchFamily="34" charset="0"/>
                <a:ea typeface="+mn-ea"/>
                <a:cs typeface="+mn-cs"/>
              </a:rPr>
              <a:t> </a:t>
            </a:r>
            <a:r>
              <a:rPr kumimoji="0" lang="en-US" sz="1800" b="1" i="0" u="none" strike="noStrike" kern="1200" cap="none" spc="-50" normalizeH="0" baseline="0" noProof="0" err="1">
                <a:ln>
                  <a:noFill/>
                </a:ln>
                <a:solidFill>
                  <a:srgbClr val="009CFB"/>
                </a:solidFill>
                <a:effectLst/>
                <a:uLnTx/>
                <a:uFillTx/>
                <a:latin typeface="Aptos" panose="020B0004020202020204" pitchFamily="34" charset="0"/>
                <a:ea typeface="+mn-ea"/>
                <a:cs typeface="+mn-cs"/>
              </a:rPr>
              <a:t>trapelate</a:t>
            </a:r>
            <a:r>
              <a:rPr kumimoji="0" lang="en-US" sz="1800" b="1" i="0" u="none" strike="noStrike" kern="1200" cap="none" spc="-50" normalizeH="0" baseline="0" noProof="0">
                <a:ln>
                  <a:noFill/>
                </a:ln>
                <a:solidFill>
                  <a:srgbClr val="009CFB"/>
                </a:solidFill>
                <a:effectLst/>
                <a:uLnTx/>
                <a:uFillTx/>
                <a:latin typeface="Aptos" panose="020B0004020202020204" pitchFamily="34" charset="0"/>
                <a:ea typeface="+mn-ea"/>
                <a:cs typeface="+mn-cs"/>
              </a:rPr>
              <a:t> e </a:t>
            </a:r>
            <a:r>
              <a:rPr kumimoji="0" lang="en-US" sz="1800" b="1" i="0" u="none" strike="noStrike" kern="1200" cap="none" spc="-50" normalizeH="0" baseline="0" noProof="0" err="1">
                <a:ln>
                  <a:noFill/>
                </a:ln>
                <a:solidFill>
                  <a:srgbClr val="009CFB"/>
                </a:solidFill>
                <a:effectLst/>
                <a:uLnTx/>
                <a:uFillTx/>
                <a:latin typeface="Aptos" panose="020B0004020202020204" pitchFamily="34" charset="0"/>
                <a:ea typeface="+mn-ea"/>
                <a:cs typeface="+mn-cs"/>
              </a:rPr>
              <a:t>rubate</a:t>
            </a:r>
            <a:endParaRPr kumimoji="0" lang="en-US" sz="1800" b="1" i="0" u="none" strike="noStrike" kern="1200" cap="none" spc="-50" normalizeH="0" baseline="0" noProof="0">
              <a:ln>
                <a:noFill/>
              </a:ln>
              <a:solidFill>
                <a:srgbClr val="009CFB"/>
              </a:solidFill>
              <a:effectLst/>
              <a:uLnTx/>
              <a:uFillTx/>
              <a:latin typeface="Aptos" panose="020B0004020202020204" pitchFamily="34" charset="0"/>
              <a:ea typeface="+mn-ea"/>
              <a:cs typeface="+mn-cs"/>
            </a:endParaRPr>
          </a:p>
        </p:txBody>
      </p:sp>
      <p:sp>
        <p:nvSpPr>
          <p:cNvPr id="21" name="TextBox 20">
            <a:extLst>
              <a:ext uri="{FF2B5EF4-FFF2-40B4-BE49-F238E27FC236}">
                <a16:creationId xmlns:a16="http://schemas.microsoft.com/office/drawing/2014/main" id="{5C70E630-11EA-E449-6430-9A9D34F03484}"/>
              </a:ext>
            </a:extLst>
          </p:cNvPr>
          <p:cNvSpPr txBox="1"/>
          <p:nvPr/>
        </p:nvSpPr>
        <p:spPr>
          <a:xfrm>
            <a:off x="8476040" y="4204394"/>
            <a:ext cx="2400767" cy="630942"/>
          </a:xfrm>
          <a:prstGeom prst="rect">
            <a:avLst/>
          </a:prstGeom>
          <a:noFill/>
        </p:spPr>
        <p:txBody>
          <a:bodyPr wrap="square" rtlCol="0">
            <a:spAutoFit/>
          </a:bodyPr>
          <a:lstStyle/>
          <a:p>
            <a:pPr marL="0" marR="0" lvl="1" indent="0" algn="ctr" defTabSz="457200" rtl="0" eaLnBrk="1" fontAlgn="auto" latinLnBrk="0" hangingPunct="1">
              <a:lnSpc>
                <a:spcPts val="1400"/>
              </a:lnSpc>
              <a:spcBef>
                <a:spcPts val="0"/>
              </a:spcBef>
              <a:spcAft>
                <a:spcPts val="0"/>
              </a:spcAft>
              <a:buClr>
                <a:srgbClr val="2006F7"/>
              </a:buClr>
              <a:buSzTx/>
              <a:buFontTx/>
              <a:buNone/>
              <a:tabLst/>
              <a:defRPr/>
            </a:pPr>
            <a:r>
              <a:rPr kumimoji="0" lang="it-IT" sz="1200" b="0" i="0" u="none" strike="noStrike" kern="1200" cap="none" spc="0" normalizeH="0" baseline="0" noProof="0">
                <a:ln>
                  <a:noFill/>
                </a:ln>
                <a:solidFill>
                  <a:prstClr val="white"/>
                </a:solidFill>
                <a:effectLst/>
                <a:uLnTx/>
                <a:uFillTx/>
                <a:latin typeface="Aptos" panose="020B0004020202020204" pitchFamily="34" charset="0"/>
                <a:ea typeface="+mn-ea"/>
                <a:cs typeface="+mn-cs"/>
              </a:rPr>
              <a:t>Il numero di credenziali rubate in vendita sul dark web è più che raddoppiato nell'ultimo anno.</a:t>
            </a:r>
            <a:endParaRPr kumimoji="0" lang="en-US" sz="12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7" name="TextBox 6">
            <a:extLst>
              <a:ext uri="{FF2B5EF4-FFF2-40B4-BE49-F238E27FC236}">
                <a16:creationId xmlns:a16="http://schemas.microsoft.com/office/drawing/2014/main" id="{BE839748-2647-B95F-9533-BB51A8968305}"/>
              </a:ext>
            </a:extLst>
          </p:cNvPr>
          <p:cNvSpPr txBox="1"/>
          <p:nvPr/>
        </p:nvSpPr>
        <p:spPr>
          <a:xfrm>
            <a:off x="1176949" y="5031280"/>
            <a:ext cx="2350272"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a:ln>
                  <a:noFill/>
                </a:ln>
                <a:solidFill>
                  <a:srgbClr val="6A889B">
                    <a:lumMod val="60000"/>
                    <a:lumOff val="40000"/>
                  </a:srgbClr>
                </a:solidFill>
                <a:effectLst/>
                <a:uLnTx/>
                <a:uFillTx/>
                <a:latin typeface="Aptos" panose="02110004020202020204"/>
                <a:ea typeface="+mn-ea"/>
                <a:cs typeface="+mn-cs"/>
              </a:rPr>
              <a:t>Fonte: interventi di risposta agli incidenti condotti da Sophos</a:t>
            </a:r>
            <a:endParaRPr kumimoji="0" lang="en-US" sz="800" b="0" i="0" u="none" strike="noStrike" kern="1200" cap="none" spc="0" normalizeH="0" baseline="0" noProof="0">
              <a:ln>
                <a:noFill/>
              </a:ln>
              <a:solidFill>
                <a:srgbClr val="6A889B">
                  <a:lumMod val="60000"/>
                  <a:lumOff val="40000"/>
                </a:srgbClr>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C7635F9C-1F8C-7162-A7E7-76F7CC9E969A}"/>
              </a:ext>
            </a:extLst>
          </p:cNvPr>
          <p:cNvSpPr txBox="1"/>
          <p:nvPr/>
        </p:nvSpPr>
        <p:spPr>
          <a:xfrm>
            <a:off x="5058990" y="5031280"/>
            <a:ext cx="1942374"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a:ln>
                  <a:noFill/>
                </a:ln>
                <a:solidFill>
                  <a:srgbClr val="6A889B">
                    <a:lumMod val="60000"/>
                    <a:lumOff val="40000"/>
                  </a:srgbClr>
                </a:solidFill>
                <a:effectLst/>
                <a:uLnTx/>
                <a:uFillTx/>
                <a:latin typeface="Aptos" panose="02110004020202020204"/>
                <a:ea typeface="+mn-ea"/>
                <a:cs typeface="+mn-cs"/>
              </a:rPr>
              <a:t>Fonte: IDSA Trends nella sicurezza delle identità digitali, 2024</a:t>
            </a:r>
            <a:endParaRPr kumimoji="0" lang="en-US" sz="800" b="0" i="0" u="none" strike="noStrike" kern="1200" cap="none" spc="0" normalizeH="0" baseline="0" noProof="0">
              <a:ln>
                <a:noFill/>
              </a:ln>
              <a:solidFill>
                <a:srgbClr val="6A889B">
                  <a:lumMod val="60000"/>
                  <a:lumOff val="40000"/>
                </a:srgbClr>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552DE9FE-2203-B20D-FB67-5C51632E39C0}"/>
              </a:ext>
            </a:extLst>
          </p:cNvPr>
          <p:cNvSpPr txBox="1"/>
          <p:nvPr/>
        </p:nvSpPr>
        <p:spPr>
          <a:xfrm>
            <a:off x="8628438" y="5031280"/>
            <a:ext cx="2136611"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a:ln>
                  <a:noFill/>
                </a:ln>
                <a:solidFill>
                  <a:srgbClr val="6A889B">
                    <a:lumMod val="60000"/>
                    <a:lumOff val="40000"/>
                  </a:srgbClr>
                </a:solidFill>
                <a:effectLst/>
                <a:uLnTx/>
                <a:uFillTx/>
                <a:latin typeface="Aptos" panose="02110004020202020204"/>
                <a:ea typeface="+mn-ea"/>
                <a:cs typeface="+mn-cs"/>
              </a:rPr>
              <a:t>Fonte: dati dell'Unità di </a:t>
            </a:r>
            <a:r>
              <a:rPr kumimoji="0" lang="it-IT" sz="800" b="0" i="0" u="none" strike="noStrike" kern="1200" cap="none" spc="0" normalizeH="0" baseline="0" noProof="0" err="1">
                <a:ln>
                  <a:noFill/>
                </a:ln>
                <a:solidFill>
                  <a:srgbClr val="6A889B">
                    <a:lumMod val="60000"/>
                    <a:lumOff val="40000"/>
                  </a:srgbClr>
                </a:solidFill>
                <a:effectLst/>
                <a:uLnTx/>
                <a:uFillTx/>
                <a:latin typeface="Aptos" panose="02110004020202020204"/>
                <a:ea typeface="+mn-ea"/>
                <a:cs typeface="+mn-cs"/>
              </a:rPr>
              <a:t>Controminaccia</a:t>
            </a:r>
            <a:r>
              <a:rPr kumimoji="0" lang="it-IT" sz="800" b="0" i="0" u="none" strike="noStrike" kern="1200" cap="none" spc="0" normalizeH="0" baseline="0" noProof="0">
                <a:ln>
                  <a:noFill/>
                </a:ln>
                <a:solidFill>
                  <a:srgbClr val="6A889B">
                    <a:lumMod val="60000"/>
                    <a:lumOff val="40000"/>
                  </a:srgbClr>
                </a:solidFill>
                <a:effectLst/>
                <a:uLnTx/>
                <a:uFillTx/>
                <a:latin typeface="Aptos" panose="02110004020202020204"/>
                <a:ea typeface="+mn-ea"/>
                <a:cs typeface="+mn-cs"/>
              </a:rPr>
              <a:t> Sophos X-Ops (CTU), giugno 2024 – giugno 2025</a:t>
            </a:r>
            <a:endParaRPr kumimoji="0" lang="en-GB" sz="800" b="0" i="0" u="none" strike="noStrike" kern="1200" cap="none" spc="0" normalizeH="0" baseline="0" noProof="0">
              <a:ln>
                <a:noFill/>
              </a:ln>
              <a:solidFill>
                <a:srgbClr val="6A889B">
                  <a:lumMod val="60000"/>
                  <a:lumOff val="40000"/>
                </a:srgbClr>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3DAD8433-4BDB-EE3B-9FE2-2B846E3E052F}"/>
              </a:ext>
            </a:extLst>
          </p:cNvPr>
          <p:cNvSpPr txBox="1"/>
          <p:nvPr/>
        </p:nvSpPr>
        <p:spPr>
          <a:xfrm>
            <a:off x="5382378" y="1993867"/>
            <a:ext cx="1427244"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200" normalizeH="0" baseline="0" noProof="0">
                <a:ln>
                  <a:noFill/>
                </a:ln>
                <a:solidFill>
                  <a:srgbClr val="00E1AB"/>
                </a:solidFill>
                <a:effectLst/>
                <a:uLnTx/>
                <a:uFillTx/>
                <a:latin typeface="Aptos" panose="02110004020202020204"/>
                <a:ea typeface="+mn-ea"/>
                <a:cs typeface="+mn-cs"/>
              </a:rPr>
              <a:t>90</a:t>
            </a:r>
            <a:r>
              <a:rPr kumimoji="0" lang="en-US" sz="4400" b="1" i="0" u="none" strike="noStrike" kern="1200" cap="none" spc="-200" normalizeH="0" baseline="0" noProof="0">
                <a:ln>
                  <a:noFill/>
                </a:ln>
                <a:solidFill>
                  <a:srgbClr val="00E1AB"/>
                </a:solidFill>
                <a:effectLst/>
                <a:uLnTx/>
                <a:uFillTx/>
                <a:latin typeface="Aptos" panose="02110004020202020204"/>
                <a:ea typeface="+mn-ea"/>
                <a:cs typeface="+mn-cs"/>
              </a:rPr>
              <a:t>%</a:t>
            </a:r>
            <a:endParaRPr kumimoji="0" lang="en-US" sz="3600" b="1" i="0" u="none" strike="noStrike" kern="1200" cap="none" spc="-200" normalizeH="0" baseline="0" noProof="0">
              <a:ln>
                <a:noFill/>
              </a:ln>
              <a:solidFill>
                <a:srgbClr val="00E1AB"/>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8980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9CE69A1-17F8-36B9-E99C-14EC396F4B33}"/>
              </a:ext>
            </a:extLst>
          </p:cNvPr>
          <p:cNvSpPr>
            <a:spLocks noGrp="1"/>
          </p:cNvSpPr>
          <p:nvPr>
            <p:ph type="title"/>
          </p:nvPr>
        </p:nvSpPr>
        <p:spPr>
          <a:xfrm>
            <a:off x="479425" y="476250"/>
            <a:ext cx="11243233" cy="828675"/>
          </a:xfrm>
        </p:spPr>
        <p:txBody>
          <a:bodyPr/>
          <a:lstStyle/>
          <a:p>
            <a:r>
              <a:rPr lang="it-IT">
                <a:latin typeface="+mn-lt"/>
              </a:rPr>
              <a:t>Riduce la superficie di attacco identità</a:t>
            </a:r>
            <a:endParaRPr lang="en-US">
              <a:latin typeface="+mn-lt"/>
            </a:endParaRPr>
          </a:p>
        </p:txBody>
      </p:sp>
      <p:sp>
        <p:nvSpPr>
          <p:cNvPr id="2" name="Content Placeholder 1">
            <a:extLst>
              <a:ext uri="{FF2B5EF4-FFF2-40B4-BE49-F238E27FC236}">
                <a16:creationId xmlns:a16="http://schemas.microsoft.com/office/drawing/2014/main" id="{B1E97B4E-D9BE-98CE-BD15-6BAD2FD6802F}"/>
              </a:ext>
            </a:extLst>
          </p:cNvPr>
          <p:cNvSpPr>
            <a:spLocks noGrp="1"/>
          </p:cNvSpPr>
          <p:nvPr>
            <p:ph idx="13"/>
          </p:nvPr>
        </p:nvSpPr>
        <p:spPr>
          <a:xfrm>
            <a:off x="479427" y="1844675"/>
            <a:ext cx="3571464" cy="4464050"/>
          </a:xfrm>
        </p:spPr>
        <p:txBody>
          <a:bodyPr vert="horz" lIns="91440" tIns="45720" rIns="91440" bIns="45720" spcCol="540000" rtlCol="0" anchor="t">
            <a:normAutofit fontScale="85000" lnSpcReduction="20000"/>
          </a:bodyPr>
          <a:lstStyle/>
          <a:p>
            <a:pPr marL="293370" indent="-285750">
              <a:buClr>
                <a:srgbClr val="00F2B3"/>
              </a:buClr>
              <a:buFont typeface="Wingdings" panose="05000000000000000000" pitchFamily="2" charset="2"/>
              <a:buChar char="§"/>
            </a:pPr>
            <a:r>
              <a:rPr lang="it-IT" sz="1800">
                <a:latin typeface="+mn-lt"/>
              </a:rPr>
              <a:t>Produce una lista prioritaria di "Risultati" che rappresentano un rischio per la tua organizzazione con azioni raccomandate</a:t>
            </a:r>
            <a:br>
              <a:rPr lang="it-IT" sz="1800">
                <a:latin typeface="+mn-lt"/>
              </a:rPr>
            </a:br>
            <a:r>
              <a:rPr lang="it-IT" sz="1800">
                <a:latin typeface="+mn-lt"/>
              </a:rPr>
              <a:t>
Fornisce un punteggio di rischio relativo alla postura d'identità per aiutarti a comprendere il rischio e il benchmark nel tempo</a:t>
            </a:r>
            <a:br>
              <a:rPr lang="it-IT" sz="1800">
                <a:latin typeface="+mn-lt"/>
              </a:rPr>
            </a:br>
            <a:r>
              <a:rPr lang="it-IT" sz="1800">
                <a:latin typeface="+mn-lt"/>
              </a:rPr>
              <a:t>
Esegue automaticamente 90+ controlli posturali di sicurezza dell'identità</a:t>
            </a:r>
          </a:p>
          <a:p>
            <a:pPr marL="293370" indent="-285750">
              <a:buClr>
                <a:srgbClr val="00F2B3"/>
              </a:buClr>
              <a:buFont typeface="Wingdings" panose="05000000000000000000" pitchFamily="2" charset="2"/>
              <a:buChar char="§"/>
            </a:pPr>
            <a:r>
              <a:rPr lang="it-IT" sz="1800">
                <a:latin typeface="+mn-lt"/>
                <a:ea typeface="Calibri" panose="020F0502020204030204" pitchFamily="34" charset="0"/>
              </a:rPr>
              <a:t>Tiene monitorato il Dark Web e i Data </a:t>
            </a:r>
            <a:r>
              <a:rPr lang="it-IT" sz="1800" err="1">
                <a:latin typeface="+mn-lt"/>
                <a:ea typeface="Calibri" panose="020F0502020204030204" pitchFamily="34" charset="0"/>
              </a:rPr>
              <a:t>Breach</a:t>
            </a:r>
            <a:r>
              <a:rPr lang="it-IT" sz="1800">
                <a:latin typeface="+mn-lt"/>
                <a:ea typeface="Calibri" panose="020F0502020204030204" pitchFamily="34" charset="0"/>
              </a:rPr>
              <a:t> subiti da terze parti per portare in evidenza credenziali rubate e informazioni </a:t>
            </a:r>
            <a:r>
              <a:rPr lang="it-IT" sz="1800" err="1">
                <a:latin typeface="+mn-lt"/>
                <a:ea typeface="Calibri" panose="020F0502020204030204" pitchFamily="34" charset="0"/>
              </a:rPr>
              <a:t>leaked</a:t>
            </a:r>
            <a:endParaRPr lang="it-IT" sz="1800">
              <a:latin typeface="+mn-lt"/>
              <a:ea typeface="Calibri" panose="020F0502020204030204" pitchFamily="34" charset="0"/>
            </a:endParaRPr>
          </a:p>
          <a:p>
            <a:pPr marL="293370" indent="-285750">
              <a:buClr>
                <a:srgbClr val="00F2B3"/>
              </a:buClr>
              <a:buFont typeface="Wingdings" panose="05000000000000000000" pitchFamily="2" charset="2"/>
              <a:buChar char="§"/>
            </a:pPr>
            <a:r>
              <a:rPr lang="it-IT" sz="1800">
                <a:latin typeface="+mn-lt"/>
                <a:ea typeface="Calibri" panose="020F0502020204030204" pitchFamily="34" charset="0"/>
              </a:rPr>
              <a:t>Porta in evidenza comportamenti sospetti che potrebbero derivare dal furto di credenziali valide e mette in condizione di poter reagire senza perdere il focus</a:t>
            </a:r>
            <a:endParaRPr lang="en-US" sz="1800">
              <a:latin typeface="+mn-lt"/>
              <a:ea typeface="Calibri" panose="020F0502020204030204" pitchFamily="34" charset="0"/>
            </a:endParaRPr>
          </a:p>
          <a:p>
            <a:pPr marL="293370" indent="-285750">
              <a:buClr>
                <a:srgbClr val="00F2B3"/>
              </a:buClr>
              <a:buFont typeface="Wingdings" panose="05000000000000000000" pitchFamily="2" charset="2"/>
              <a:buChar char="§"/>
            </a:pPr>
            <a:endParaRPr lang="en-US" sz="1800">
              <a:latin typeface="+mn-lt"/>
              <a:ea typeface="Calibri" panose="020F0502020204030204" pitchFamily="34" charset="0"/>
            </a:endParaRPr>
          </a:p>
        </p:txBody>
      </p:sp>
      <p:sp>
        <p:nvSpPr>
          <p:cNvPr id="10" name="TextBox 9">
            <a:extLst>
              <a:ext uri="{FF2B5EF4-FFF2-40B4-BE49-F238E27FC236}">
                <a16:creationId xmlns:a16="http://schemas.microsoft.com/office/drawing/2014/main" id="{15A1A061-5440-5800-7F83-148A0958E351}"/>
              </a:ext>
            </a:extLst>
          </p:cNvPr>
          <p:cNvSpPr txBox="1"/>
          <p:nvPr/>
        </p:nvSpPr>
        <p:spPr>
          <a:xfrm>
            <a:off x="479425" y="954473"/>
            <a:ext cx="9544856" cy="707886"/>
          </a:xfrm>
          <a:prstGeom prst="rect">
            <a:avLst/>
          </a:prstGeom>
          <a:noFill/>
        </p:spPr>
        <p:txBody>
          <a:bodyPr wrap="square" rtlCol="0">
            <a:spAutoFit/>
          </a:bodyPr>
          <a:lstStyle>
            <a:defPPr>
              <a:defRPr lang="en-US"/>
            </a:defPPr>
            <a:lvl1pPr>
              <a:defRPr sz="2000" i="0">
                <a:solidFill>
                  <a:srgbClr val="00F2B3"/>
                </a:solidFill>
                <a:cs typeface="Calibri" panose="020F0502020204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a:ln>
                  <a:noFill/>
                </a:ln>
                <a:solidFill>
                  <a:srgbClr val="00F2B3"/>
                </a:solidFill>
                <a:effectLst/>
                <a:uLnTx/>
                <a:uFillTx/>
                <a:latin typeface="Aptos" panose="02110004020202020204"/>
                <a:ea typeface="+mn-ea"/>
                <a:cs typeface="Calibri" panose="020F0502020204030204" pitchFamily="34" charset="0"/>
              </a:rPr>
              <a:t>Scansiona continuamente Microsoft Entra ID per cercare configurazioni errate di identità e rischi</a:t>
            </a:r>
            <a:endParaRPr kumimoji="0" lang="en-US" sz="2000" b="0" i="0" u="none" strike="noStrike" kern="1200" cap="none" spc="0" normalizeH="0" baseline="0" noProof="0">
              <a:ln>
                <a:noFill/>
              </a:ln>
              <a:solidFill>
                <a:srgbClr val="00F2B3"/>
              </a:solidFill>
              <a:effectLst/>
              <a:uLnTx/>
              <a:uFillTx/>
              <a:latin typeface="Aptos" panose="02110004020202020204"/>
              <a:ea typeface="+mn-ea"/>
              <a:cs typeface="Calibri" panose="020F0502020204030204" pitchFamily="34" charset="0"/>
            </a:endParaRPr>
          </a:p>
        </p:txBody>
      </p:sp>
      <p:pic>
        <p:nvPicPr>
          <p:cNvPr id="3" name="Picture 2" descr="A screenshot of a computer&#10;&#10;AI-generated content may be incorrect.">
            <a:extLst>
              <a:ext uri="{FF2B5EF4-FFF2-40B4-BE49-F238E27FC236}">
                <a16:creationId xmlns:a16="http://schemas.microsoft.com/office/drawing/2014/main" id="{BF2FBCA7-A7D2-EA01-D5D9-23C0608274B6}"/>
              </a:ext>
            </a:extLst>
          </p:cNvPr>
          <p:cNvPicPr>
            <a:picLocks noChangeAspect="1"/>
          </p:cNvPicPr>
          <p:nvPr/>
        </p:nvPicPr>
        <p:blipFill>
          <a:blip r:embed="rId3"/>
          <a:stretch>
            <a:fillRect/>
          </a:stretch>
        </p:blipFill>
        <p:spPr>
          <a:xfrm>
            <a:off x="4348609" y="1787329"/>
            <a:ext cx="7710850" cy="3809653"/>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7450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82A54-56D4-B768-03F5-67E4888890BB}"/>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25B15960-0CB9-53BD-C7AB-E524F6E43A41}"/>
              </a:ext>
            </a:extLst>
          </p:cNvPr>
          <p:cNvSpPr>
            <a:spLocks noGrp="1"/>
          </p:cNvSpPr>
          <p:nvPr>
            <p:ph type="title"/>
          </p:nvPr>
        </p:nvSpPr>
        <p:spPr>
          <a:xfrm>
            <a:off x="479425" y="476250"/>
            <a:ext cx="11243233" cy="828675"/>
          </a:xfrm>
        </p:spPr>
        <p:txBody>
          <a:bodyPr/>
          <a:lstStyle/>
          <a:p>
            <a:r>
              <a:rPr lang="en-US">
                <a:latin typeface="+mn-lt"/>
              </a:rPr>
              <a:t>Sophos MDR + Sophos ITDR</a:t>
            </a:r>
          </a:p>
        </p:txBody>
      </p:sp>
      <p:sp>
        <p:nvSpPr>
          <p:cNvPr id="2" name="TextBox 1">
            <a:extLst>
              <a:ext uri="{FF2B5EF4-FFF2-40B4-BE49-F238E27FC236}">
                <a16:creationId xmlns:a16="http://schemas.microsoft.com/office/drawing/2014/main" id="{5BC2E994-25CE-E892-53AE-B8416B241B88}"/>
              </a:ext>
            </a:extLst>
          </p:cNvPr>
          <p:cNvSpPr txBox="1"/>
          <p:nvPr/>
        </p:nvSpPr>
        <p:spPr>
          <a:xfrm>
            <a:off x="479425" y="954473"/>
            <a:ext cx="11243233" cy="707886"/>
          </a:xfrm>
          <a:prstGeom prst="rect">
            <a:avLst/>
          </a:prstGeom>
          <a:noFill/>
        </p:spPr>
        <p:txBody>
          <a:bodyPr wrap="square" rtlCol="0">
            <a:spAutoFit/>
          </a:bodyPr>
          <a:lstStyle>
            <a:defPPr>
              <a:defRPr lang="en-US"/>
            </a:defPPr>
            <a:lvl1pPr>
              <a:defRPr sz="2000" i="0">
                <a:solidFill>
                  <a:srgbClr val="00F2B3"/>
                </a:solidFill>
                <a:cs typeface="Calibri" panose="020F050202020403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a:ln>
                  <a:noFill/>
                </a:ln>
                <a:solidFill>
                  <a:srgbClr val="00F2B3"/>
                </a:solidFill>
                <a:effectLst/>
                <a:uLnTx/>
                <a:uFillTx/>
                <a:latin typeface="Aptos" panose="02110004020202020204"/>
                <a:ea typeface="+mn-ea"/>
                <a:cs typeface="Calibri" panose="020F0502020204030204" pitchFamily="34" charset="0"/>
              </a:rPr>
              <a:t>Gli analisti di sicurezza di Sophos monitorano, indagano e rispondono alle minacce basate sull'identità per tuo conto</a:t>
            </a:r>
            <a:endParaRPr kumimoji="0" lang="en-US" sz="2000" b="0" i="0" u="none" strike="noStrike" kern="1200" cap="none" spc="0" normalizeH="0" baseline="0" noProof="0">
              <a:ln>
                <a:noFill/>
              </a:ln>
              <a:solidFill>
                <a:srgbClr val="00F2B3"/>
              </a:solidFill>
              <a:effectLst/>
              <a:uLnTx/>
              <a:uFillTx/>
              <a:latin typeface="Aptos" panose="02110004020202020204"/>
              <a:ea typeface="+mn-ea"/>
              <a:cs typeface="Calibri" panose="020F0502020204030204" pitchFamily="34" charset="0"/>
            </a:endParaRPr>
          </a:p>
        </p:txBody>
      </p:sp>
      <p:pic>
        <p:nvPicPr>
          <p:cNvPr id="1026" name="Picture 2" descr="A group of people looking at a group of cameras&#10;&#10;Description automatically generated">
            <a:extLst>
              <a:ext uri="{FF2B5EF4-FFF2-40B4-BE49-F238E27FC236}">
                <a16:creationId xmlns:a16="http://schemas.microsoft.com/office/drawing/2014/main" id="{E53E4A41-491E-6242-DEF5-9A29C0FDD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3284" y="1928898"/>
            <a:ext cx="6368716" cy="2225627"/>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C5E364D1-7B33-4F81-910C-7248209F7F41}"/>
              </a:ext>
            </a:extLst>
          </p:cNvPr>
          <p:cNvPicPr>
            <a:picLocks noChangeAspect="1"/>
          </p:cNvPicPr>
          <p:nvPr/>
        </p:nvPicPr>
        <p:blipFill>
          <a:blip>
            <a:lum bright="40000" contrast="40000"/>
            <a:extLst>
              <a:ext uri="{96DAC541-7B7A-43D3-8B79-37D633B846F1}">
                <asvg:svgBlip xmlns:asvg="http://schemas.microsoft.com/office/drawing/2016/SVG/main" r:embed="rId4"/>
              </a:ext>
            </a:extLst>
          </a:blip>
          <a:stretch>
            <a:fillRect/>
          </a:stretch>
        </p:blipFill>
        <p:spPr>
          <a:xfrm>
            <a:off x="5823284" y="4331767"/>
            <a:ext cx="1495444" cy="389807"/>
          </a:xfrm>
          <a:prstGeom prst="rect">
            <a:avLst/>
          </a:prstGeom>
        </p:spPr>
      </p:pic>
      <p:pic>
        <p:nvPicPr>
          <p:cNvPr id="10" name="Graphic 9">
            <a:extLst>
              <a:ext uri="{FF2B5EF4-FFF2-40B4-BE49-F238E27FC236}">
                <a16:creationId xmlns:a16="http://schemas.microsoft.com/office/drawing/2014/main" id="{96EC708F-91FD-573C-4411-49427DB7A5B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881986" y="4331767"/>
            <a:ext cx="393595" cy="393595"/>
          </a:xfrm>
          <a:prstGeom prst="rect">
            <a:avLst/>
          </a:prstGeom>
        </p:spPr>
      </p:pic>
      <p:sp>
        <p:nvSpPr>
          <p:cNvPr id="3" name="TextBox 2">
            <a:extLst>
              <a:ext uri="{FF2B5EF4-FFF2-40B4-BE49-F238E27FC236}">
                <a16:creationId xmlns:a16="http://schemas.microsoft.com/office/drawing/2014/main" id="{90BEDEE6-E64F-FED4-0223-9BF5BC596CF0}"/>
              </a:ext>
            </a:extLst>
          </p:cNvPr>
          <p:cNvSpPr txBox="1"/>
          <p:nvPr/>
        </p:nvSpPr>
        <p:spPr>
          <a:xfrm>
            <a:off x="8906591" y="4744481"/>
            <a:ext cx="145598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a:ln>
                  <a:noFill/>
                </a:ln>
                <a:solidFill>
                  <a:prstClr val="white">
                    <a:lumMod val="85000"/>
                  </a:prstClr>
                </a:solidFill>
                <a:effectLst/>
                <a:uLnTx/>
                <a:uFillTx/>
                <a:latin typeface="Aptos Display" panose="02110004020202020204"/>
                <a:ea typeface="+mn-ea"/>
                <a:cs typeface="Calibri" panose="020F0502020204030204" pitchFamily="34" charset="0"/>
              </a:rPr>
              <a:t>Un fornitore di alto livello in MITRE ATT&amp;CK Valutazioni</a:t>
            </a:r>
            <a:endParaRPr kumimoji="0" lang="en-US" sz="800" b="0" i="0" u="none" strike="noStrike" kern="1200" cap="none" spc="0" normalizeH="0" baseline="0" noProof="0">
              <a:ln>
                <a:noFill/>
              </a:ln>
              <a:solidFill>
                <a:prstClr val="white">
                  <a:lumMod val="85000"/>
                </a:prstClr>
              </a:solidFill>
              <a:effectLst/>
              <a:uLnTx/>
              <a:uFillTx/>
              <a:latin typeface="Aptos Display" panose="02110004020202020204"/>
              <a:ea typeface="+mn-ea"/>
              <a:cs typeface="Calibri" panose="020F0502020204030204" pitchFamily="34" charset="0"/>
            </a:endParaRPr>
          </a:p>
        </p:txBody>
      </p:sp>
      <p:pic>
        <p:nvPicPr>
          <p:cNvPr id="24" name="Picture 23" descr="Blue text on a black background&#10;&#10;AI-generated content may be incorrect.">
            <a:extLst>
              <a:ext uri="{FF2B5EF4-FFF2-40B4-BE49-F238E27FC236}">
                <a16:creationId xmlns:a16="http://schemas.microsoft.com/office/drawing/2014/main" id="{8874DDFA-DC93-4721-603E-6F990E1A6C40}"/>
              </a:ext>
            </a:extLst>
          </p:cNvPr>
          <p:cNvPicPr>
            <a:picLocks noChangeAspect="1"/>
          </p:cNvPicPr>
          <p:nvPr/>
        </p:nvPicPr>
        <p:blipFill>
          <a:blip r:embed="rId6">
            <a:alphaModFix amt="88000"/>
            <a:extLst>
              <a:ext uri="{BEBA8EAE-BF5A-486C-A8C5-ECC9F3942E4B}">
                <a14:imgProps xmlns:a14="http://schemas.microsoft.com/office/drawing/2010/main">
                  <a14:imgLayer r:embed="rId7">
                    <a14:imgEffect>
                      <a14:brightnessContrast bright="100000" contrast="49000"/>
                    </a14:imgEffect>
                  </a14:imgLayer>
                </a14:imgProps>
              </a:ext>
            </a:extLst>
          </a:blip>
          <a:stretch>
            <a:fillRect/>
          </a:stretch>
        </p:blipFill>
        <p:spPr>
          <a:xfrm>
            <a:off x="10732309" y="4215265"/>
            <a:ext cx="1219202" cy="618745"/>
          </a:xfrm>
          <a:prstGeom prst="rect">
            <a:avLst/>
          </a:prstGeom>
        </p:spPr>
      </p:pic>
      <p:sp>
        <p:nvSpPr>
          <p:cNvPr id="25" name="TextBox 24">
            <a:extLst>
              <a:ext uri="{FF2B5EF4-FFF2-40B4-BE49-F238E27FC236}">
                <a16:creationId xmlns:a16="http://schemas.microsoft.com/office/drawing/2014/main" id="{58CCC8BB-8EA4-F791-2C4D-6D73E9D64DDA}"/>
              </a:ext>
            </a:extLst>
          </p:cNvPr>
          <p:cNvSpPr txBox="1"/>
          <p:nvPr/>
        </p:nvSpPr>
        <p:spPr>
          <a:xfrm>
            <a:off x="7527316" y="4744481"/>
            <a:ext cx="110627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a:ln>
                  <a:noFill/>
                </a:ln>
                <a:solidFill>
                  <a:prstClr val="white">
                    <a:lumMod val="85000"/>
                  </a:prstClr>
                </a:solidFill>
                <a:effectLst/>
                <a:uLnTx/>
                <a:uFillTx/>
                <a:latin typeface="Aptos Display" panose="02110004020202020204"/>
                <a:ea typeface="+mn-ea"/>
                <a:cs typeface="Calibri" panose="020F0502020204030204" pitchFamily="34" charset="0"/>
              </a:rPr>
              <a:t>Valutato come Leader in MDR dai clienti</a:t>
            </a:r>
            <a:endParaRPr kumimoji="0" lang="en-US" sz="800" b="0" i="0" u="none" strike="noStrike" kern="1200" cap="none" spc="0" normalizeH="0" baseline="0" noProof="0">
              <a:ln>
                <a:noFill/>
              </a:ln>
              <a:solidFill>
                <a:prstClr val="white">
                  <a:lumMod val="85000"/>
                </a:prstClr>
              </a:solidFill>
              <a:effectLst/>
              <a:uLnTx/>
              <a:uFillTx/>
              <a:latin typeface="Aptos Display" panose="02110004020202020204"/>
              <a:ea typeface="+mn-ea"/>
              <a:cs typeface="Calibri" panose="020F0502020204030204" pitchFamily="34" charset="0"/>
            </a:endParaRPr>
          </a:p>
        </p:txBody>
      </p:sp>
      <p:sp>
        <p:nvSpPr>
          <p:cNvPr id="26" name="TextBox 25">
            <a:extLst>
              <a:ext uri="{FF2B5EF4-FFF2-40B4-BE49-F238E27FC236}">
                <a16:creationId xmlns:a16="http://schemas.microsoft.com/office/drawing/2014/main" id="{6EC87264-D3F8-45E0-DD35-0FE1BB70C82C}"/>
              </a:ext>
            </a:extLst>
          </p:cNvPr>
          <p:cNvSpPr txBox="1"/>
          <p:nvPr/>
        </p:nvSpPr>
        <p:spPr>
          <a:xfrm>
            <a:off x="5807939" y="4744481"/>
            <a:ext cx="161970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a:ln>
                  <a:noFill/>
                </a:ln>
                <a:solidFill>
                  <a:prstClr val="white">
                    <a:lumMod val="85000"/>
                  </a:prstClr>
                </a:solidFill>
                <a:effectLst/>
                <a:uLnTx/>
                <a:uFillTx/>
                <a:latin typeface="Aptos Display" panose="02110004020202020204"/>
                <a:ea typeface="+mn-ea"/>
                <a:cs typeface="Calibri" panose="020F0502020204030204" pitchFamily="34" charset="0"/>
              </a:rPr>
              <a:t>Un fornitore Gartner "Customers' Choice" 2025 per MDR</a:t>
            </a:r>
            <a:endParaRPr kumimoji="0" lang="en-US" sz="800" b="0" i="0" u="none" strike="noStrike" kern="1200" cap="none" spc="0" normalizeH="0" baseline="0" noProof="0">
              <a:ln>
                <a:noFill/>
              </a:ln>
              <a:solidFill>
                <a:prstClr val="white">
                  <a:lumMod val="85000"/>
                </a:prstClr>
              </a:solidFill>
              <a:effectLst/>
              <a:uLnTx/>
              <a:uFillTx/>
              <a:latin typeface="Aptos Display" panose="02110004020202020204"/>
              <a:ea typeface="+mn-ea"/>
              <a:cs typeface="Calibri" panose="020F0502020204030204" pitchFamily="34" charset="0"/>
            </a:endParaRPr>
          </a:p>
        </p:txBody>
      </p:sp>
      <p:sp>
        <p:nvSpPr>
          <p:cNvPr id="27" name="TextBox 26">
            <a:extLst>
              <a:ext uri="{FF2B5EF4-FFF2-40B4-BE49-F238E27FC236}">
                <a16:creationId xmlns:a16="http://schemas.microsoft.com/office/drawing/2014/main" id="{85DB550F-5A19-3144-055E-5729F3FC4AAF}"/>
              </a:ext>
            </a:extLst>
          </p:cNvPr>
          <p:cNvSpPr txBox="1"/>
          <p:nvPr/>
        </p:nvSpPr>
        <p:spPr>
          <a:xfrm>
            <a:off x="10637778" y="4744481"/>
            <a:ext cx="1338597"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800" b="0" i="0" u="none" strike="noStrike" kern="1200" cap="none" spc="0" normalizeH="0" baseline="0" noProof="0">
                <a:ln>
                  <a:noFill/>
                </a:ln>
                <a:solidFill>
                  <a:prstClr val="white">
                    <a:lumMod val="85000"/>
                  </a:prstClr>
                </a:solidFill>
                <a:effectLst/>
                <a:uLnTx/>
                <a:uFillTx/>
                <a:latin typeface="Aptos Display" panose="02110004020202020204"/>
                <a:ea typeface="+mn-ea"/>
                <a:cs typeface="Calibri" panose="020F0502020204030204" pitchFamily="34" charset="0"/>
              </a:rPr>
              <a:t>Un leader nel Frost Radar 2025 per MDR</a:t>
            </a:r>
            <a:endParaRPr kumimoji="0" lang="en-US" sz="800" b="0" i="0" u="none" strike="noStrike" kern="1200" cap="none" spc="0" normalizeH="0" baseline="0" noProof="0">
              <a:ln>
                <a:noFill/>
              </a:ln>
              <a:solidFill>
                <a:prstClr val="white">
                  <a:lumMod val="85000"/>
                </a:prstClr>
              </a:solidFill>
              <a:effectLst/>
              <a:uLnTx/>
              <a:uFillTx/>
              <a:latin typeface="Aptos Display" panose="02110004020202020204"/>
              <a:ea typeface="+mn-ea"/>
              <a:cs typeface="Calibri" panose="020F0502020204030204" pitchFamily="34" charset="0"/>
            </a:endParaRPr>
          </a:p>
        </p:txBody>
      </p:sp>
      <p:sp>
        <p:nvSpPr>
          <p:cNvPr id="31" name="Content Placeholder 15">
            <a:extLst>
              <a:ext uri="{FF2B5EF4-FFF2-40B4-BE49-F238E27FC236}">
                <a16:creationId xmlns:a16="http://schemas.microsoft.com/office/drawing/2014/main" id="{BBC97F79-6CB2-A465-4CB9-FF206127B9F0}"/>
              </a:ext>
            </a:extLst>
          </p:cNvPr>
          <p:cNvSpPr txBox="1">
            <a:spLocks/>
          </p:cNvSpPr>
          <p:nvPr/>
        </p:nvSpPr>
        <p:spPr>
          <a:xfrm>
            <a:off x="479425" y="1768251"/>
            <a:ext cx="4765255" cy="4464050"/>
          </a:xfrm>
          <a:prstGeom prst="rect">
            <a:avLst/>
          </a:prstGeom>
        </p:spPr>
        <p:txBody>
          <a:bodyPr vert="horz" lIns="91440" tIns="45720" rIns="91440" bIns="45720" spcCol="540000" rtlCol="0" anchor="t">
            <a:normAutofit fontScale="92500" lnSpcReduction="10000"/>
          </a:bodyPr>
          <a:lstStyle>
            <a:lvl1pPr marL="290513" indent="-282575" algn="l" defTabSz="914400" rtl="0" eaLnBrk="1" latinLnBrk="0" hangingPunct="1">
              <a:lnSpc>
                <a:spcPct val="90000"/>
              </a:lnSpc>
              <a:spcBef>
                <a:spcPts val="1000"/>
              </a:spcBef>
              <a:spcAft>
                <a:spcPts val="200"/>
              </a:spcAft>
              <a:buClr>
                <a:srgbClr val="004FB5"/>
              </a:buClr>
              <a:buSzPct val="90000"/>
              <a:buFontTx/>
              <a:buBlip>
                <a:blip r:embed="rId8"/>
              </a:buBlip>
              <a:tabLst/>
              <a:defRPr sz="2400" b="0" i="0" kern="1200" spc="-20" baseline="0">
                <a:solidFill>
                  <a:schemeClr val="bg1"/>
                </a:solidFill>
                <a:latin typeface="Calibri" panose="020F0502020204030204" pitchFamily="34" charset="0"/>
                <a:ea typeface="+mn-ea"/>
                <a:cs typeface="Calibri" panose="020F0502020204030204" pitchFamily="34" charset="0"/>
              </a:defRPr>
            </a:lvl1pPr>
            <a:lvl2pPr marL="635000" indent="-233363" algn="l" defTabSz="914400" rtl="0" eaLnBrk="1" latinLnBrk="0" hangingPunct="1">
              <a:lnSpc>
                <a:spcPct val="90000"/>
              </a:lnSpc>
              <a:spcBef>
                <a:spcPts val="500"/>
              </a:spcBef>
              <a:spcAft>
                <a:spcPts val="200"/>
              </a:spcAft>
              <a:buClr>
                <a:srgbClr val="004FB5"/>
              </a:buClr>
              <a:buSzPct val="100000"/>
              <a:buFontTx/>
              <a:buBlip>
                <a:blip r:embed="rId9"/>
              </a:buBlip>
              <a:tabLst/>
              <a:defRPr sz="2000" b="0" i="0" kern="1200" spc="-20" baseline="0">
                <a:solidFill>
                  <a:schemeClr val="bg1"/>
                </a:solidFill>
                <a:latin typeface="Calibri" panose="020F0502020204030204" pitchFamily="34" charset="0"/>
                <a:ea typeface="+mn-ea"/>
                <a:cs typeface="Calibri" panose="020F0502020204030204" pitchFamily="34" charset="0"/>
              </a:defRPr>
            </a:lvl2pPr>
            <a:lvl3pPr marL="1031875" indent="-228600" algn="l" defTabSz="914400" rtl="0" eaLnBrk="1" latinLnBrk="0" hangingPunct="1">
              <a:lnSpc>
                <a:spcPct val="90000"/>
              </a:lnSpc>
              <a:spcBef>
                <a:spcPts val="500"/>
              </a:spcBef>
              <a:spcAft>
                <a:spcPts val="200"/>
              </a:spcAft>
              <a:buClr>
                <a:srgbClr val="004FB5"/>
              </a:buClr>
              <a:buSzPct val="100000"/>
              <a:buFontTx/>
              <a:buBlip>
                <a:blip r:embed="rId10"/>
              </a:buBlip>
              <a:tabLst/>
              <a:defRPr sz="1800" b="0" i="0" kern="1200" spc="-20" baseline="0">
                <a:solidFill>
                  <a:schemeClr val="bg1"/>
                </a:solidFill>
                <a:latin typeface="Calibri" panose="020F0502020204030204" pitchFamily="34" charset="0"/>
                <a:ea typeface="+mn-ea"/>
                <a:cs typeface="Calibri" panose="020F0502020204030204" pitchFamily="34" charset="0"/>
              </a:defRPr>
            </a:lvl3pPr>
            <a:lvl4pPr marL="1379538" indent="-228600" algn="l" defTabSz="914400" rtl="0" eaLnBrk="1" latinLnBrk="0" hangingPunct="1">
              <a:lnSpc>
                <a:spcPct val="90000"/>
              </a:lnSpc>
              <a:spcBef>
                <a:spcPts val="500"/>
              </a:spcBef>
              <a:spcAft>
                <a:spcPts val="200"/>
              </a:spcAft>
              <a:buClr>
                <a:srgbClr val="004FB5"/>
              </a:buClr>
              <a:buSzPct val="100000"/>
              <a:buFontTx/>
              <a:buBlip>
                <a:blip r:embed="rId11"/>
              </a:buBlip>
              <a:tabLst/>
              <a:defRPr sz="1600" b="0" i="0" kern="1200" spc="-20" baseline="0">
                <a:solidFill>
                  <a:schemeClr val="bg1"/>
                </a:solidFill>
                <a:latin typeface="Calibri" panose="020F0502020204030204" pitchFamily="34" charset="0"/>
                <a:ea typeface="+mn-ea"/>
                <a:cs typeface="Calibri" panose="020F0502020204030204" pitchFamily="34" charset="0"/>
              </a:defRPr>
            </a:lvl4pPr>
            <a:lvl5pPr marL="1662113" indent="-173038" algn="l" defTabSz="914400" rtl="0" eaLnBrk="1" latinLnBrk="0" hangingPunct="1">
              <a:lnSpc>
                <a:spcPct val="90000"/>
              </a:lnSpc>
              <a:spcBef>
                <a:spcPts val="500"/>
              </a:spcBef>
              <a:spcAft>
                <a:spcPts val="200"/>
              </a:spcAft>
              <a:buClr>
                <a:srgbClr val="004FB5"/>
              </a:buClr>
              <a:buSzPct val="100000"/>
              <a:buFontTx/>
              <a:buBlip>
                <a:blip r:embed="rId8"/>
              </a:buBlip>
              <a:tabLst/>
              <a:defRPr sz="1400" b="0" i="0" kern="1200" spc="-20" baseline="0">
                <a:solidFill>
                  <a:schemeClr val="bg1"/>
                </a:solidFill>
                <a:latin typeface="Calibri" panose="020F0502020204030204" pitchFamily="34" charset="0"/>
                <a:ea typeface="+mn-ea"/>
                <a:cs typeface="Calibri" panose="020F0502020204030204" pitchFamily="34" charset="0"/>
              </a:defRPr>
            </a:lvl5pPr>
            <a:lvl6pPr marL="1946275" marR="0" indent="-169863" algn="l" defTabSz="914400" rtl="0" eaLnBrk="1" fontAlgn="auto" latinLnBrk="0" hangingPunct="1">
              <a:lnSpc>
                <a:spcPct val="90000"/>
              </a:lnSpc>
              <a:spcBef>
                <a:spcPts val="500"/>
              </a:spcBef>
              <a:spcAft>
                <a:spcPts val="200"/>
              </a:spcAft>
              <a:buClr>
                <a:srgbClr val="004FB5"/>
              </a:buClr>
              <a:buSzTx/>
              <a:buFontTx/>
              <a:buBlip>
                <a:blip r:embed="rId9"/>
              </a:buBlip>
              <a:tabLst/>
              <a:defRPr sz="1400" b="0" i="0" kern="1200">
                <a:solidFill>
                  <a:schemeClr val="bg1"/>
                </a:solidFill>
                <a:latin typeface="Calibri" panose="020F0502020204030204" pitchFamily="34" charset="0"/>
                <a:ea typeface="+mn-ea"/>
                <a:cs typeface="Calibri" panose="020F0502020204030204" pitchFamily="34" charset="0"/>
              </a:defRPr>
            </a:lvl6pPr>
            <a:lvl7pPr marL="1546225" indent="-171450" algn="l" defTabSz="914400" rtl="0" eaLnBrk="1" latinLnBrk="0" hangingPunct="1">
              <a:lnSpc>
                <a:spcPct val="90000"/>
              </a:lnSpc>
              <a:spcBef>
                <a:spcPts val="500"/>
              </a:spcBef>
              <a:buFont typeface="Calibri" panose="020B0604020202020204" pitchFamily="34" charset="0"/>
              <a:buNone/>
              <a:tabLst/>
              <a:defRPr sz="1200" b="0" i="0" kern="1200">
                <a:solidFill>
                  <a:schemeClr val="tx1"/>
                </a:solidFill>
                <a:latin typeface="Calibri" pitchFamily="2" charset="0"/>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pPr marL="293370" marR="0" lvl="0" indent="-285750" algn="l" defTabSz="914400" rtl="0" eaLnBrk="1" fontAlgn="auto" latinLnBrk="0" hangingPunct="1">
              <a:lnSpc>
                <a:spcPct val="90000"/>
              </a:lnSpc>
              <a:spcBef>
                <a:spcPts val="1000"/>
              </a:spcBef>
              <a:spcAft>
                <a:spcPts val="200"/>
              </a:spcAft>
              <a:buClr>
                <a:srgbClr val="00F2B3"/>
              </a:buClr>
              <a:buSzPct val="90000"/>
              <a:buFont typeface="Wingdings" panose="05000000000000000000" pitchFamily="2" charset="2"/>
              <a:buChar char="§"/>
              <a:tabLst/>
              <a:defRPr/>
            </a:pPr>
            <a:r>
              <a:rPr kumimoji="0" lang="it-IT" sz="1800" b="0" i="0" u="none" strike="noStrike" kern="1200" cap="none" spc="-20" normalizeH="0" baseline="0" noProof="0">
                <a:ln>
                  <a:noFill/>
                </a:ln>
                <a:solidFill>
                  <a:prstClr val="white"/>
                </a:solidFill>
                <a:effectLst/>
                <a:uLnTx/>
                <a:uFillTx/>
                <a:latin typeface="Aptos" panose="02110004020202020204"/>
                <a:ea typeface="+mn-ea"/>
                <a:cs typeface="Calibri" panose="020F0502020204030204" pitchFamily="34" charset="0"/>
              </a:rPr>
              <a:t>Sophos ITDR crea automaticamente i casi MDR per il rilevamento delle minacce d'identità e i riscontri ad alto rischio</a:t>
            </a:r>
          </a:p>
          <a:p>
            <a:pPr marL="293370" marR="0" lvl="0" indent="-285750" algn="l" defTabSz="914400" rtl="0" eaLnBrk="1" fontAlgn="auto" latinLnBrk="0" hangingPunct="1">
              <a:lnSpc>
                <a:spcPct val="90000"/>
              </a:lnSpc>
              <a:spcBef>
                <a:spcPts val="1000"/>
              </a:spcBef>
              <a:spcAft>
                <a:spcPts val="200"/>
              </a:spcAft>
              <a:buClr>
                <a:srgbClr val="00F2B3"/>
              </a:buClr>
              <a:buSzPct val="90000"/>
              <a:buFont typeface="Wingdings" panose="05000000000000000000" pitchFamily="2" charset="2"/>
              <a:buChar char="§"/>
              <a:tabLst/>
              <a:defRPr/>
            </a:pPr>
            <a:r>
              <a:rPr kumimoji="0" lang="it-IT" sz="1800" b="0" i="0" u="none" strike="noStrike" kern="1200" cap="none" spc="-20" normalizeH="0" baseline="0" noProof="0">
                <a:ln>
                  <a:noFill/>
                </a:ln>
                <a:solidFill>
                  <a:prstClr val="white"/>
                </a:solidFill>
                <a:effectLst/>
                <a:uLnTx/>
                <a:uFillTx/>
                <a:latin typeface="Aptos" panose="02110004020202020204"/>
                <a:ea typeface="+mn-ea"/>
                <a:cs typeface="Calibri" panose="020F0502020204030204" pitchFamily="34" charset="0"/>
              </a:rPr>
              <a:t>Gli analisti MDR di Sophos indagano sui casi e adottano azioni di risposta per neutralizzare le minacce</a:t>
            </a:r>
            <a:br>
              <a:rPr kumimoji="0" lang="en-US" sz="1800" b="0" i="0" u="none" strike="noStrike" kern="1200" cap="none" spc="-20" normalizeH="0" baseline="0" noProof="0">
                <a:ln>
                  <a:noFill/>
                </a:ln>
                <a:solidFill>
                  <a:prstClr val="white"/>
                </a:solidFill>
                <a:effectLst/>
                <a:uLnTx/>
                <a:uFillTx/>
                <a:latin typeface="Aptos" panose="02110004020202020204"/>
                <a:ea typeface="+mn-ea"/>
                <a:cs typeface="Calibri" panose="020F0502020204030204" pitchFamily="34" charset="0"/>
              </a:rPr>
            </a:br>
            <a:endParaRPr kumimoji="0" lang="en-US" sz="1800" b="0" i="0" u="none" strike="noStrike" kern="1200" cap="none" spc="-20" normalizeH="0" baseline="0" noProof="0">
              <a:ln>
                <a:noFill/>
              </a:ln>
              <a:solidFill>
                <a:prstClr val="white"/>
              </a:solidFill>
              <a:effectLst/>
              <a:uLnTx/>
              <a:uFillTx/>
              <a:latin typeface="Aptos" panose="02110004020202020204"/>
              <a:ea typeface="+mn-ea"/>
              <a:cs typeface="Calibri" panose="020F0502020204030204" pitchFamily="34" charset="0"/>
            </a:endParaRPr>
          </a:p>
          <a:p>
            <a:pPr marL="293370" marR="0" lvl="0" indent="-285750" algn="l" defTabSz="914400" rtl="0" eaLnBrk="1" fontAlgn="auto" latinLnBrk="0" hangingPunct="1">
              <a:lnSpc>
                <a:spcPct val="90000"/>
              </a:lnSpc>
              <a:spcBef>
                <a:spcPts val="1000"/>
              </a:spcBef>
              <a:spcAft>
                <a:spcPts val="200"/>
              </a:spcAft>
              <a:buClr>
                <a:srgbClr val="00F2B3"/>
              </a:buClr>
              <a:buSzPct val="90000"/>
              <a:buFont typeface="Wingdings" panose="05000000000000000000" pitchFamily="2" charset="2"/>
              <a:buChar char="§"/>
              <a:tabLst/>
              <a:defRPr/>
            </a:pPr>
            <a:r>
              <a:rPr kumimoji="0" lang="en-US" sz="1800" b="1" i="0" u="none" strike="noStrike" kern="1200" cap="none" spc="-20" normalizeH="0" baseline="0" noProof="0" err="1">
                <a:ln>
                  <a:noFill/>
                </a:ln>
                <a:solidFill>
                  <a:srgbClr val="00F2B3"/>
                </a:solidFill>
                <a:effectLst/>
                <a:uLnTx/>
                <a:uFillTx/>
                <a:latin typeface="Aptos" panose="02110004020202020204"/>
                <a:ea typeface="+mn-ea"/>
                <a:cs typeface="Calibri" panose="020F0502020204030204" pitchFamily="34" charset="0"/>
              </a:rPr>
              <a:t>Esempio</a:t>
            </a:r>
            <a:r>
              <a:rPr kumimoji="0" lang="en-US" sz="1800" b="1" i="0" u="none" strike="noStrike" kern="1200" cap="none" spc="-20" normalizeH="0" baseline="0" noProof="0">
                <a:ln>
                  <a:noFill/>
                </a:ln>
                <a:solidFill>
                  <a:srgbClr val="00F2B3"/>
                </a:solidFill>
                <a:effectLst/>
                <a:uLnTx/>
                <a:uFillTx/>
                <a:latin typeface="Aptos" panose="02110004020202020204"/>
                <a:ea typeface="+mn-ea"/>
                <a:cs typeface="Calibri" panose="020F0502020204030204" pitchFamily="34" charset="0"/>
              </a:rPr>
              <a:t>: </a:t>
            </a:r>
            <a:r>
              <a:rPr kumimoji="0" lang="it-IT" sz="1800" b="0" i="0" u="none" strike="noStrike" kern="1200" cap="none" spc="-20" normalizeH="0" baseline="0" noProof="0">
                <a:ln>
                  <a:noFill/>
                </a:ln>
                <a:solidFill>
                  <a:prstClr val="white"/>
                </a:solidFill>
                <a:effectLst/>
                <a:uLnTx/>
                <a:uFillTx/>
                <a:latin typeface="Aptos" panose="02110004020202020204"/>
                <a:ea typeface="+mn-ea"/>
                <a:cs typeface="Calibri" panose="020F0502020204030204" pitchFamily="34" charset="0"/>
              </a:rPr>
              <a:t>Credenziali trapelate sul dark web</a:t>
            </a:r>
          </a:p>
          <a:p>
            <a:pPr marL="293370" marR="0" lvl="0" indent="-285750" algn="l" defTabSz="914400" rtl="0" eaLnBrk="1" fontAlgn="auto" latinLnBrk="0" hangingPunct="1">
              <a:lnSpc>
                <a:spcPct val="90000"/>
              </a:lnSpc>
              <a:spcBef>
                <a:spcPts val="1000"/>
              </a:spcBef>
              <a:spcAft>
                <a:spcPts val="200"/>
              </a:spcAft>
              <a:buClr>
                <a:srgbClr val="00F2B3"/>
              </a:buClr>
              <a:buSzPct val="90000"/>
              <a:buFont typeface="Wingdings" panose="05000000000000000000" pitchFamily="2" charset="2"/>
              <a:buChar char="§"/>
              <a:tabLst/>
              <a:defRPr/>
            </a:pPr>
            <a:r>
              <a:rPr kumimoji="0" lang="it-IT" sz="1400" b="0" i="0" u="none" strike="noStrike" kern="1200" cap="none" spc="-20" normalizeH="0" baseline="0" noProof="0">
                <a:ln>
                  <a:noFill/>
                </a:ln>
                <a:solidFill>
                  <a:prstClr val="white"/>
                </a:solidFill>
                <a:effectLst/>
                <a:uLnTx/>
                <a:uFillTx/>
                <a:latin typeface="Aptos" panose="02110004020202020204"/>
                <a:ea typeface="+mn-ea"/>
                <a:cs typeface="Calibri" panose="020F0502020204030204" pitchFamily="34" charset="0"/>
              </a:rPr>
              <a:t>Sophos ITDR identifica le credenziali di un utente in vendita su un popolare marketplace del dark web
Gli analisti MDR di Sophos possono bloccare l'account dell'utente</a:t>
            </a:r>
            <a:br>
              <a:rPr kumimoji="0" lang="en-US" sz="1400" b="0" i="0" u="none" strike="noStrike" kern="1200" cap="none" spc="-20" normalizeH="0" baseline="0" noProof="0">
                <a:ln>
                  <a:noFill/>
                </a:ln>
                <a:solidFill>
                  <a:prstClr val="white"/>
                </a:solidFill>
                <a:effectLst/>
                <a:uLnTx/>
                <a:uFillTx/>
                <a:latin typeface="Aptos" panose="02110004020202020204"/>
                <a:ea typeface="+mn-ea"/>
                <a:cs typeface="Calibri" panose="020F0502020204030204" pitchFamily="34" charset="0"/>
              </a:rPr>
            </a:br>
            <a:endParaRPr kumimoji="0" lang="en-US" sz="1400" b="0" i="0" u="none" strike="noStrike" kern="1200" cap="none" spc="-20" normalizeH="0" baseline="0" noProof="0">
              <a:ln>
                <a:noFill/>
              </a:ln>
              <a:solidFill>
                <a:prstClr val="white"/>
              </a:solidFill>
              <a:effectLst/>
              <a:uLnTx/>
              <a:uFillTx/>
              <a:latin typeface="Aptos" panose="02110004020202020204"/>
              <a:ea typeface="+mn-ea"/>
              <a:cs typeface="Calibri" panose="020F0502020204030204" pitchFamily="34" charset="0"/>
            </a:endParaRPr>
          </a:p>
          <a:p>
            <a:pPr marL="293370" marR="0" lvl="0" indent="-285750" algn="l" defTabSz="914400" rtl="0" eaLnBrk="1" fontAlgn="auto" latinLnBrk="0" hangingPunct="1">
              <a:lnSpc>
                <a:spcPct val="90000"/>
              </a:lnSpc>
              <a:spcBef>
                <a:spcPts val="1000"/>
              </a:spcBef>
              <a:spcAft>
                <a:spcPts val="200"/>
              </a:spcAft>
              <a:buClr>
                <a:srgbClr val="00F2B3"/>
              </a:buClr>
              <a:buSzPct val="90000"/>
              <a:buFont typeface="Wingdings" panose="05000000000000000000" pitchFamily="2" charset="2"/>
              <a:buChar char="§"/>
              <a:tabLst/>
              <a:defRPr/>
            </a:pPr>
            <a:r>
              <a:rPr kumimoji="0" lang="en-US" sz="1800" b="1" i="0" u="none" strike="noStrike" kern="1200" cap="none" spc="-20" normalizeH="0" baseline="0" noProof="0" err="1">
                <a:ln>
                  <a:noFill/>
                </a:ln>
                <a:solidFill>
                  <a:srgbClr val="00F2B3"/>
                </a:solidFill>
                <a:effectLst/>
                <a:uLnTx/>
                <a:uFillTx/>
                <a:latin typeface="Aptos" panose="02110004020202020204"/>
                <a:ea typeface="+mn-ea"/>
                <a:cs typeface="Calibri" panose="020F0502020204030204" pitchFamily="34" charset="0"/>
              </a:rPr>
              <a:t>Esempio</a:t>
            </a:r>
            <a:r>
              <a:rPr kumimoji="0" lang="en-US" sz="1800" b="1" i="0" u="none" strike="noStrike" kern="1200" cap="none" spc="-20" normalizeH="0" baseline="0" noProof="0">
                <a:ln>
                  <a:noFill/>
                </a:ln>
                <a:solidFill>
                  <a:srgbClr val="00F2B3"/>
                </a:solidFill>
                <a:effectLst/>
                <a:uLnTx/>
                <a:uFillTx/>
                <a:latin typeface="Aptos" panose="02110004020202020204"/>
                <a:ea typeface="+mn-ea"/>
                <a:cs typeface="Calibri" panose="020F0502020204030204" pitchFamily="34" charset="0"/>
              </a:rPr>
              <a:t>: </a:t>
            </a:r>
            <a:r>
              <a:rPr kumimoji="0" lang="en-US" sz="1800" b="0" i="0" u="none" strike="noStrike" kern="1200" cap="none" spc="-20" normalizeH="0" baseline="0" noProof="0" err="1">
                <a:ln>
                  <a:noFill/>
                </a:ln>
                <a:solidFill>
                  <a:prstClr val="white"/>
                </a:solidFill>
                <a:effectLst/>
                <a:uLnTx/>
                <a:uFillTx/>
                <a:latin typeface="Aptos" panose="02110004020202020204"/>
                <a:ea typeface="+mn-ea"/>
                <a:cs typeface="Calibri" panose="020F0502020204030204" pitchFamily="34" charset="0"/>
              </a:rPr>
              <a:t>Credenziali</a:t>
            </a:r>
            <a:r>
              <a:rPr kumimoji="0" lang="en-US" sz="1800" b="0" i="0" u="none" strike="noStrike" kern="1200" cap="none" spc="-20" normalizeH="0" baseline="0" noProof="0">
                <a:ln>
                  <a:noFill/>
                </a:ln>
                <a:solidFill>
                  <a:prstClr val="white"/>
                </a:solidFill>
                <a:effectLst/>
                <a:uLnTx/>
                <a:uFillTx/>
                <a:latin typeface="Aptos" panose="02110004020202020204"/>
                <a:ea typeface="+mn-ea"/>
                <a:cs typeface="Calibri" panose="020F0502020204030204" pitchFamily="34" charset="0"/>
              </a:rPr>
              <a:t> </a:t>
            </a:r>
            <a:r>
              <a:rPr kumimoji="0" lang="en-US" sz="1800" b="0" i="0" u="none" strike="noStrike" kern="1200" cap="none" spc="-20" normalizeH="0" baseline="0" noProof="0" err="1">
                <a:ln>
                  <a:noFill/>
                </a:ln>
                <a:solidFill>
                  <a:prstClr val="white"/>
                </a:solidFill>
                <a:effectLst/>
                <a:uLnTx/>
                <a:uFillTx/>
                <a:latin typeface="Aptos" panose="02110004020202020204"/>
                <a:ea typeface="+mn-ea"/>
                <a:cs typeface="Calibri" panose="020F0502020204030204" pitchFamily="34" charset="0"/>
              </a:rPr>
              <a:t>rubate</a:t>
            </a:r>
            <a:r>
              <a:rPr kumimoji="0" lang="en-US" sz="1800" b="0" i="0" u="none" strike="noStrike" kern="1200" cap="none" spc="-20" normalizeH="0" baseline="0" noProof="0">
                <a:ln>
                  <a:noFill/>
                </a:ln>
                <a:solidFill>
                  <a:prstClr val="white"/>
                </a:solidFill>
                <a:effectLst/>
                <a:uLnTx/>
                <a:uFillTx/>
                <a:latin typeface="Aptos" panose="02110004020202020204"/>
                <a:ea typeface="+mn-ea"/>
                <a:cs typeface="Calibri" panose="020F0502020204030204" pitchFamily="34" charset="0"/>
              </a:rPr>
              <a:t> in </a:t>
            </a:r>
            <a:r>
              <a:rPr kumimoji="0" lang="en-US" sz="1800" b="0" i="0" u="none" strike="noStrike" kern="1200" cap="none" spc="-20" normalizeH="0" baseline="0" noProof="0" err="1">
                <a:ln>
                  <a:noFill/>
                </a:ln>
                <a:solidFill>
                  <a:prstClr val="white"/>
                </a:solidFill>
                <a:effectLst/>
                <a:uLnTx/>
                <a:uFillTx/>
                <a:latin typeface="Aptos" panose="02110004020202020204"/>
                <a:ea typeface="+mn-ea"/>
                <a:cs typeface="Calibri" panose="020F0502020204030204" pitchFamily="34" charset="0"/>
              </a:rPr>
              <a:t>uso</a:t>
            </a:r>
            <a:endParaRPr kumimoji="0" lang="en-US" sz="1800" b="0" i="0" u="none" strike="noStrike" kern="1200" cap="none" spc="-20" normalizeH="0" baseline="0" noProof="0">
              <a:ln>
                <a:noFill/>
              </a:ln>
              <a:solidFill>
                <a:prstClr val="white"/>
              </a:solidFill>
              <a:effectLst/>
              <a:uLnTx/>
              <a:uFillTx/>
              <a:latin typeface="Aptos" panose="02110004020202020204"/>
              <a:ea typeface="+mn-ea"/>
              <a:cs typeface="Calibri" panose="020F0502020204030204" pitchFamily="34" charset="0"/>
            </a:endParaRPr>
          </a:p>
          <a:p>
            <a:pPr marL="293370" marR="0" lvl="0" indent="-285750" algn="l" defTabSz="914400" rtl="0" eaLnBrk="1" fontAlgn="auto" latinLnBrk="0" hangingPunct="1">
              <a:lnSpc>
                <a:spcPct val="90000"/>
              </a:lnSpc>
              <a:spcBef>
                <a:spcPts val="1000"/>
              </a:spcBef>
              <a:spcAft>
                <a:spcPts val="200"/>
              </a:spcAft>
              <a:buClr>
                <a:srgbClr val="00F2B3"/>
              </a:buClr>
              <a:buSzPct val="90000"/>
              <a:buFont typeface="Wingdings" panose="05000000000000000000" pitchFamily="2" charset="2"/>
              <a:buChar char="§"/>
              <a:tabLst/>
              <a:defRPr/>
            </a:pPr>
            <a:r>
              <a:rPr kumimoji="0" lang="it-IT" sz="1400" b="0" i="0" u="none" strike="noStrike" kern="1200" cap="none" spc="-20" normalizeH="0" baseline="0" noProof="0">
                <a:ln>
                  <a:noFill/>
                </a:ln>
                <a:solidFill>
                  <a:prstClr val="white"/>
                </a:solidFill>
                <a:effectLst/>
                <a:uLnTx/>
                <a:uFillTx/>
                <a:latin typeface="Aptos" panose="02110004020202020204"/>
                <a:ea typeface="+mn-ea"/>
                <a:cs typeface="Calibri" panose="020F0502020204030204" pitchFamily="34" charset="0"/>
              </a:rPr>
              <a:t>Sophos ITDR identifica logon sospetti provenienti da paesi, dispositivi e indirizzi IP mai visti fino ad ora
Gli analisti MDR di Sophos possono terminare tutte le sessioni attive per l'account utente compromesso</a:t>
            </a:r>
            <a:endParaRPr kumimoji="0" lang="en-US" sz="1800" b="0" i="0" u="none" strike="noStrike" kern="1200" cap="none" spc="-20" normalizeH="0" baseline="0" noProof="0">
              <a:ln>
                <a:noFill/>
              </a:ln>
              <a:solidFill>
                <a:prstClr val="white"/>
              </a:solidFill>
              <a:effectLst/>
              <a:uLnTx/>
              <a:uFillTx/>
              <a:latin typeface="Aptos Display" panose="02110004020202020204"/>
              <a:ea typeface="+mn-ea"/>
              <a:cs typeface="Calibri" panose="020F0502020204030204" pitchFamily="34" charset="0"/>
            </a:endParaRPr>
          </a:p>
        </p:txBody>
      </p:sp>
      <p:pic>
        <p:nvPicPr>
          <p:cNvPr id="37" name="Graphic 36">
            <a:extLst>
              <a:ext uri="{FF2B5EF4-FFF2-40B4-BE49-F238E27FC236}">
                <a16:creationId xmlns:a16="http://schemas.microsoft.com/office/drawing/2014/main" id="{9DD01C85-920C-06FE-BC7D-4684BE21D955}"/>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8977869" y="4464851"/>
            <a:ext cx="1313431" cy="165872"/>
          </a:xfrm>
          <a:prstGeom prst="rect">
            <a:avLst/>
          </a:prstGeom>
        </p:spPr>
      </p:pic>
      <p:pic>
        <p:nvPicPr>
          <p:cNvPr id="7" name="Immagine 6">
            <a:extLst>
              <a:ext uri="{FF2B5EF4-FFF2-40B4-BE49-F238E27FC236}">
                <a16:creationId xmlns:a16="http://schemas.microsoft.com/office/drawing/2014/main" id="{C8B164A9-5116-3A0F-6306-58D40BEF3ED7}"/>
              </a:ext>
            </a:extLst>
          </p:cNvPr>
          <p:cNvPicPr>
            <a:picLocks noChangeAspect="1"/>
          </p:cNvPicPr>
          <p:nvPr/>
        </p:nvPicPr>
        <p:blipFill>
          <a:blip r:embed="rId13"/>
          <a:stretch>
            <a:fillRect/>
          </a:stretch>
        </p:blipFill>
        <p:spPr>
          <a:xfrm>
            <a:off x="7066912" y="4524637"/>
            <a:ext cx="3821913" cy="2547942"/>
          </a:xfrm>
          <a:prstGeom prst="rect">
            <a:avLst/>
          </a:prstGeom>
        </p:spPr>
      </p:pic>
    </p:spTree>
    <p:extLst>
      <p:ext uri="{BB962C8B-B14F-4D97-AF65-F5344CB8AC3E}">
        <p14:creationId xmlns:p14="http://schemas.microsoft.com/office/powerpoint/2010/main" val="162771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A819BC2-3D0C-7789-F0FA-042737A433BB}"/>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128A3697-5DC4-07BA-16DE-BBFF8BA47559}"/>
              </a:ext>
            </a:extLst>
          </p:cNvPr>
          <p:cNvSpPr>
            <a:spLocks noGrp="1"/>
          </p:cNvSpPr>
          <p:nvPr>
            <p:ph type="title"/>
          </p:nvPr>
        </p:nvSpPr>
        <p:spPr/>
        <p:txBody>
          <a:bodyPr/>
          <a:lstStyle/>
          <a:p>
            <a:r>
              <a:rPr lang="en-US" sz="3600" err="1">
                <a:solidFill>
                  <a:schemeClr val="bg1"/>
                </a:solidFill>
              </a:rPr>
              <a:t>Benefici</a:t>
            </a:r>
            <a:r>
              <a:rPr lang="en-US" sz="3600">
                <a:solidFill>
                  <a:schemeClr val="bg1"/>
                </a:solidFill>
              </a:rPr>
              <a:t> di Sophos ITDR</a:t>
            </a:r>
          </a:p>
        </p:txBody>
      </p:sp>
      <p:sp>
        <p:nvSpPr>
          <p:cNvPr id="6" name="Text Placeholder 5">
            <a:extLst>
              <a:ext uri="{FF2B5EF4-FFF2-40B4-BE49-F238E27FC236}">
                <a16:creationId xmlns:a16="http://schemas.microsoft.com/office/drawing/2014/main" id="{8364A0D1-216D-D656-A7ED-68DE0EEA711C}"/>
              </a:ext>
            </a:extLst>
          </p:cNvPr>
          <p:cNvSpPr>
            <a:spLocks noGrp="1"/>
          </p:cNvSpPr>
          <p:nvPr>
            <p:ph type="body" sz="quarter" idx="12"/>
          </p:nvPr>
        </p:nvSpPr>
        <p:spPr/>
        <p:txBody>
          <a:bodyPr/>
          <a:lstStyle/>
          <a:p>
            <a:r>
              <a:rPr lang="it-IT"/>
              <a:t>Integrazione nativa con Sophos XDR già disponibile tramite MSFT </a:t>
            </a:r>
            <a:r>
              <a:rPr lang="it-IT" err="1"/>
              <a:t>Response</a:t>
            </a:r>
            <a:r>
              <a:rPr lang="it-IT"/>
              <a:t> Action e prossimamente tramite il team  MDR per risposta coordinata, blocco account e isolamento risorse</a:t>
            </a:r>
          </a:p>
        </p:txBody>
      </p:sp>
      <p:sp>
        <p:nvSpPr>
          <p:cNvPr id="8" name="Text Placeholder 7">
            <a:extLst>
              <a:ext uri="{FF2B5EF4-FFF2-40B4-BE49-F238E27FC236}">
                <a16:creationId xmlns:a16="http://schemas.microsoft.com/office/drawing/2014/main" id="{F1C1805D-CC9A-E7AA-D425-EF7817A27759}"/>
              </a:ext>
            </a:extLst>
          </p:cNvPr>
          <p:cNvSpPr>
            <a:spLocks noGrp="1"/>
          </p:cNvSpPr>
          <p:nvPr>
            <p:ph type="body" sz="quarter" idx="14"/>
          </p:nvPr>
        </p:nvSpPr>
        <p:spPr>
          <a:xfrm>
            <a:off x="3851780" y="1867104"/>
            <a:ext cx="2244435" cy="1396601"/>
          </a:xfrm>
        </p:spPr>
        <p:txBody>
          <a:bodyPr/>
          <a:lstStyle/>
          <a:p>
            <a:r>
              <a:rPr lang="it-IT"/>
              <a:t>Scoperta automatica di </a:t>
            </a:r>
            <a:r>
              <a:rPr lang="it-IT" err="1"/>
              <a:t>misconfiguration</a:t>
            </a:r>
            <a:r>
              <a:rPr lang="it-IT"/>
              <a:t> critiche in Entra ID, monitoring continuo rischi identità</a:t>
            </a:r>
          </a:p>
        </p:txBody>
      </p:sp>
      <p:sp>
        <p:nvSpPr>
          <p:cNvPr id="10" name="Text Placeholder 9">
            <a:extLst>
              <a:ext uri="{FF2B5EF4-FFF2-40B4-BE49-F238E27FC236}">
                <a16:creationId xmlns:a16="http://schemas.microsoft.com/office/drawing/2014/main" id="{55092FE9-9570-D95C-BA29-0D281C58FBDA}"/>
              </a:ext>
            </a:extLst>
          </p:cNvPr>
          <p:cNvSpPr>
            <a:spLocks noGrp="1"/>
          </p:cNvSpPr>
          <p:nvPr>
            <p:ph type="body" sz="quarter" idx="18"/>
          </p:nvPr>
        </p:nvSpPr>
        <p:spPr/>
        <p:txBody>
          <a:bodyPr/>
          <a:lstStyle/>
          <a:p>
            <a:r>
              <a:rPr lang="it-IT"/>
              <a:t>Combinazione Microsoft Entra ID e Sophos ITDR garantisce protezione identità più completa per ambienti Microsoft e </a:t>
            </a:r>
            <a:r>
              <a:rPr lang="it-IT" err="1"/>
              <a:t>hybrid</a:t>
            </a:r>
            <a:endParaRPr lang="it-IT"/>
          </a:p>
        </p:txBody>
      </p:sp>
      <p:sp>
        <p:nvSpPr>
          <p:cNvPr id="11" name="Text Placeholder 10">
            <a:extLst>
              <a:ext uri="{FF2B5EF4-FFF2-40B4-BE49-F238E27FC236}">
                <a16:creationId xmlns:a16="http://schemas.microsoft.com/office/drawing/2014/main" id="{EFE75EA5-2512-FBA4-3D4A-FCE3886A0975}"/>
              </a:ext>
            </a:extLst>
          </p:cNvPr>
          <p:cNvSpPr>
            <a:spLocks noGrp="1"/>
          </p:cNvSpPr>
          <p:nvPr>
            <p:ph type="body" sz="quarter" idx="22"/>
          </p:nvPr>
        </p:nvSpPr>
        <p:spPr>
          <a:xfrm>
            <a:off x="6477278" y="5022254"/>
            <a:ext cx="2467422" cy="1396601"/>
          </a:xfrm>
        </p:spPr>
        <p:txBody>
          <a:bodyPr/>
          <a:lstStyle/>
          <a:p>
            <a:r>
              <a:rPr lang="it-IT"/>
              <a:t>Monitoring continuo dark web e altre sorgenti per individuare credenziali aziendali compromesse con </a:t>
            </a:r>
            <a:r>
              <a:rPr lang="it-IT" err="1"/>
              <a:t>alerting</a:t>
            </a:r>
            <a:r>
              <a:rPr lang="it-IT"/>
              <a:t> proattivo prima dell'utilizzo</a:t>
            </a:r>
          </a:p>
        </p:txBody>
      </p:sp>
      <p:sp>
        <p:nvSpPr>
          <p:cNvPr id="12" name="Text Placeholder 11">
            <a:extLst>
              <a:ext uri="{FF2B5EF4-FFF2-40B4-BE49-F238E27FC236}">
                <a16:creationId xmlns:a16="http://schemas.microsoft.com/office/drawing/2014/main" id="{28FF072E-5DEA-35B4-33E1-3816BD699A1A}"/>
              </a:ext>
            </a:extLst>
          </p:cNvPr>
          <p:cNvSpPr>
            <a:spLocks noGrp="1"/>
          </p:cNvSpPr>
          <p:nvPr>
            <p:ph type="body" sz="quarter" idx="23"/>
          </p:nvPr>
        </p:nvSpPr>
        <p:spPr>
          <a:xfrm>
            <a:off x="3851658" y="4997746"/>
            <a:ext cx="2244435" cy="1396601"/>
          </a:xfrm>
          <a:noFill/>
        </p:spPr>
        <p:txBody>
          <a:bodyPr vert="horz" wrap="square" lIns="0" tIns="0" rIns="0" bIns="0" rtlCol="0">
            <a:noAutofit/>
          </a:bodyPr>
          <a:lstStyle/>
          <a:p>
            <a:r>
              <a:rPr lang="it-IT"/>
              <a:t>Rilevamento real-time di utilizzi impropri dell’identità, </a:t>
            </a:r>
            <a:r>
              <a:rPr lang="it-IT" err="1"/>
              <a:t>lateral</a:t>
            </a:r>
            <a:r>
              <a:rPr lang="it-IT"/>
              <a:t> </a:t>
            </a:r>
            <a:r>
              <a:rPr lang="it-IT" err="1"/>
              <a:t>movement</a:t>
            </a:r>
            <a:r>
              <a:rPr lang="it-IT"/>
              <a:t>, </a:t>
            </a:r>
            <a:r>
              <a:rPr lang="it-IT" err="1"/>
              <a:t>privilege</a:t>
            </a:r>
            <a:r>
              <a:rPr lang="it-IT"/>
              <a:t> escalation e attacchi basati su credenziali compromesse</a:t>
            </a:r>
          </a:p>
        </p:txBody>
      </p:sp>
      <p:sp>
        <p:nvSpPr>
          <p:cNvPr id="13" name="Text Placeholder 12">
            <a:extLst>
              <a:ext uri="{FF2B5EF4-FFF2-40B4-BE49-F238E27FC236}">
                <a16:creationId xmlns:a16="http://schemas.microsoft.com/office/drawing/2014/main" id="{D15E821B-66E5-65D4-FBF8-CC048E4985EF}"/>
              </a:ext>
            </a:extLst>
          </p:cNvPr>
          <p:cNvSpPr>
            <a:spLocks noGrp="1"/>
          </p:cNvSpPr>
          <p:nvPr>
            <p:ph type="body" sz="quarter" idx="24"/>
          </p:nvPr>
        </p:nvSpPr>
        <p:spPr/>
        <p:txBody>
          <a:bodyPr/>
          <a:lstStyle/>
          <a:p>
            <a:r>
              <a:rPr lang="it-IT"/>
              <a:t>Licenze basate su sottoscrizioni per numero utenti e server, prezzi prevedibili e procurement semplificato</a:t>
            </a:r>
          </a:p>
        </p:txBody>
      </p:sp>
      <p:sp>
        <p:nvSpPr>
          <p:cNvPr id="5" name="Text Placeholder 4">
            <a:extLst>
              <a:ext uri="{FF2B5EF4-FFF2-40B4-BE49-F238E27FC236}">
                <a16:creationId xmlns:a16="http://schemas.microsoft.com/office/drawing/2014/main" id="{598976CB-D639-4D05-68A2-744268DE92D4}"/>
              </a:ext>
            </a:extLst>
          </p:cNvPr>
          <p:cNvSpPr>
            <a:spLocks noGrp="1"/>
          </p:cNvSpPr>
          <p:nvPr>
            <p:ph type="body" sz="quarter" idx="11"/>
          </p:nvPr>
        </p:nvSpPr>
        <p:spPr>
          <a:xfrm>
            <a:off x="6470104" y="455632"/>
            <a:ext cx="2467422" cy="1178363"/>
          </a:xfrm>
        </p:spPr>
        <p:txBody>
          <a:bodyPr/>
          <a:lstStyle/>
          <a:p>
            <a:r>
              <a:rPr lang="it-IT"/>
              <a:t>Risposta</a:t>
            </a:r>
          </a:p>
        </p:txBody>
      </p:sp>
      <p:sp>
        <p:nvSpPr>
          <p:cNvPr id="7" name="Text Placeholder 6">
            <a:extLst>
              <a:ext uri="{FF2B5EF4-FFF2-40B4-BE49-F238E27FC236}">
                <a16:creationId xmlns:a16="http://schemas.microsoft.com/office/drawing/2014/main" id="{92E639A5-13C1-4EA2-5A2D-4AAB0D84B70A}"/>
              </a:ext>
            </a:extLst>
          </p:cNvPr>
          <p:cNvSpPr>
            <a:spLocks noGrp="1"/>
          </p:cNvSpPr>
          <p:nvPr>
            <p:ph type="body" sz="quarter" idx="13"/>
          </p:nvPr>
        </p:nvSpPr>
        <p:spPr>
          <a:xfrm>
            <a:off x="3851658" y="455632"/>
            <a:ext cx="2242017" cy="1354894"/>
          </a:xfrm>
        </p:spPr>
        <p:txBody>
          <a:bodyPr/>
          <a:lstStyle/>
          <a:p>
            <a:r>
              <a:rPr lang="en-US" err="1"/>
              <a:t>Postura</a:t>
            </a:r>
            <a:r>
              <a:rPr lang="en-US"/>
              <a:t> e </a:t>
            </a:r>
            <a:r>
              <a:rPr lang="en-US" err="1"/>
              <a:t>prevenzione</a:t>
            </a:r>
            <a:endParaRPr lang="en-US"/>
          </a:p>
        </p:txBody>
      </p:sp>
      <p:sp>
        <p:nvSpPr>
          <p:cNvPr id="9" name="Text Placeholder 8">
            <a:extLst>
              <a:ext uri="{FF2B5EF4-FFF2-40B4-BE49-F238E27FC236}">
                <a16:creationId xmlns:a16="http://schemas.microsoft.com/office/drawing/2014/main" id="{15D93ED4-3062-F6F8-7B48-E8145CD29583}"/>
              </a:ext>
            </a:extLst>
          </p:cNvPr>
          <p:cNvSpPr>
            <a:spLocks noGrp="1"/>
          </p:cNvSpPr>
          <p:nvPr>
            <p:ph type="body" sz="quarter" idx="17"/>
          </p:nvPr>
        </p:nvSpPr>
        <p:spPr>
          <a:xfrm>
            <a:off x="9199449" y="455632"/>
            <a:ext cx="2473200" cy="1178363"/>
          </a:xfrm>
        </p:spPr>
        <p:txBody>
          <a:bodyPr/>
          <a:lstStyle/>
          <a:p>
            <a:r>
              <a:rPr lang="it-IT"/>
              <a:t>Integrazione Entra ID</a:t>
            </a:r>
          </a:p>
        </p:txBody>
      </p:sp>
      <p:sp>
        <p:nvSpPr>
          <p:cNvPr id="14" name="Text Placeholder 13">
            <a:extLst>
              <a:ext uri="{FF2B5EF4-FFF2-40B4-BE49-F238E27FC236}">
                <a16:creationId xmlns:a16="http://schemas.microsoft.com/office/drawing/2014/main" id="{00760F13-6880-BC83-05BA-8C72673D6DE8}"/>
              </a:ext>
            </a:extLst>
          </p:cNvPr>
          <p:cNvSpPr>
            <a:spLocks noGrp="1"/>
          </p:cNvSpPr>
          <p:nvPr>
            <p:ph type="body" sz="quarter" idx="25"/>
          </p:nvPr>
        </p:nvSpPr>
        <p:spPr/>
        <p:txBody>
          <a:bodyPr/>
          <a:lstStyle/>
          <a:p>
            <a:r>
              <a:rPr lang="en-GB"/>
              <a:t>Intelligence dal Dark Web</a:t>
            </a:r>
          </a:p>
        </p:txBody>
      </p:sp>
      <p:sp>
        <p:nvSpPr>
          <p:cNvPr id="18" name="Text Placeholder 17">
            <a:extLst>
              <a:ext uri="{FF2B5EF4-FFF2-40B4-BE49-F238E27FC236}">
                <a16:creationId xmlns:a16="http://schemas.microsoft.com/office/drawing/2014/main" id="{5F87CD34-F06F-6DA5-0CFC-A20F178B49A3}"/>
              </a:ext>
            </a:extLst>
          </p:cNvPr>
          <p:cNvSpPr>
            <a:spLocks noGrp="1"/>
          </p:cNvSpPr>
          <p:nvPr>
            <p:ph type="body" sz="quarter" idx="26"/>
          </p:nvPr>
        </p:nvSpPr>
        <p:spPr>
          <a:xfrm>
            <a:off x="3616246" y="3469543"/>
            <a:ext cx="2643503" cy="1165687"/>
          </a:xfrm>
        </p:spPr>
        <p:txBody>
          <a:bodyPr/>
          <a:lstStyle/>
          <a:p>
            <a:r>
              <a:rPr lang="en-US" err="1"/>
              <a:t>Rilevamento</a:t>
            </a:r>
            <a:endParaRPr lang="en-US"/>
          </a:p>
        </p:txBody>
      </p:sp>
      <p:sp>
        <p:nvSpPr>
          <p:cNvPr id="19" name="Text Placeholder 18">
            <a:extLst>
              <a:ext uri="{FF2B5EF4-FFF2-40B4-BE49-F238E27FC236}">
                <a16:creationId xmlns:a16="http://schemas.microsoft.com/office/drawing/2014/main" id="{4495DD3A-099D-3E55-E1BD-44123B04E431}"/>
              </a:ext>
            </a:extLst>
          </p:cNvPr>
          <p:cNvSpPr>
            <a:spLocks noGrp="1"/>
          </p:cNvSpPr>
          <p:nvPr>
            <p:ph type="body" sz="quarter" idx="27"/>
          </p:nvPr>
        </p:nvSpPr>
        <p:spPr>
          <a:xfrm>
            <a:off x="9311867" y="3469543"/>
            <a:ext cx="2248364" cy="1354894"/>
          </a:xfrm>
        </p:spPr>
        <p:txBody>
          <a:bodyPr/>
          <a:lstStyle/>
          <a:p>
            <a:r>
              <a:rPr lang="en-US" err="1"/>
              <a:t>Licenze</a:t>
            </a:r>
            <a:r>
              <a:rPr lang="en-US"/>
              <a:t> </a:t>
            </a:r>
            <a:r>
              <a:rPr lang="en-US" err="1"/>
              <a:t>semplici</a:t>
            </a:r>
            <a:endParaRPr lang="en-US"/>
          </a:p>
        </p:txBody>
      </p:sp>
      <p:grpSp>
        <p:nvGrpSpPr>
          <p:cNvPr id="22" name="Graphic 414">
            <a:extLst>
              <a:ext uri="{FF2B5EF4-FFF2-40B4-BE49-F238E27FC236}">
                <a16:creationId xmlns:a16="http://schemas.microsoft.com/office/drawing/2014/main" id="{BAA1626F-75BE-372A-F8F0-BE4379DC8F00}"/>
              </a:ext>
            </a:extLst>
          </p:cNvPr>
          <p:cNvGrpSpPr/>
          <p:nvPr/>
        </p:nvGrpSpPr>
        <p:grpSpPr>
          <a:xfrm>
            <a:off x="7446967" y="777483"/>
            <a:ext cx="513696" cy="368715"/>
            <a:chOff x="9309518" y="2878640"/>
            <a:chExt cx="722964" cy="518921"/>
          </a:xfrm>
          <a:noFill/>
        </p:grpSpPr>
        <p:sp>
          <p:nvSpPr>
            <p:cNvPr id="23" name="Freeform: Shape 22">
              <a:extLst>
                <a:ext uri="{FF2B5EF4-FFF2-40B4-BE49-F238E27FC236}">
                  <a16:creationId xmlns:a16="http://schemas.microsoft.com/office/drawing/2014/main" id="{DCE37515-426C-50A0-8666-C03C9F8781D2}"/>
                </a:ext>
              </a:extLst>
            </p:cNvPr>
            <p:cNvSpPr/>
            <p:nvPr/>
          </p:nvSpPr>
          <p:spPr>
            <a:xfrm>
              <a:off x="9352260" y="2977842"/>
              <a:ext cx="166978" cy="208914"/>
            </a:xfrm>
            <a:custGeom>
              <a:avLst/>
              <a:gdLst>
                <a:gd name="connsiteX0" fmla="*/ 82378 w 166978"/>
                <a:gd name="connsiteY0" fmla="*/ 208915 h 208914"/>
                <a:gd name="connsiteX1" fmla="*/ 0 w 166978"/>
                <a:gd name="connsiteY1" fmla="*/ 104390 h 208914"/>
                <a:gd name="connsiteX2" fmla="*/ 86631 w 166978"/>
                <a:gd name="connsiteY2" fmla="*/ 0 h 208914"/>
                <a:gd name="connsiteX3" fmla="*/ 152669 w 166978"/>
                <a:gd name="connsiteY3" fmla="*/ 37610 h 208914"/>
                <a:gd name="connsiteX4" fmla="*/ 156517 w 166978"/>
                <a:gd name="connsiteY4" fmla="*/ 133695 h 208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78" h="208914">
                  <a:moveTo>
                    <a:pt x="82378" y="208915"/>
                  </a:moveTo>
                  <a:cubicBezTo>
                    <a:pt x="36462" y="206214"/>
                    <a:pt x="0" y="160299"/>
                    <a:pt x="0" y="104390"/>
                  </a:cubicBezTo>
                  <a:cubicBezTo>
                    <a:pt x="0" y="48481"/>
                    <a:pt x="38893" y="0"/>
                    <a:pt x="86631" y="0"/>
                  </a:cubicBezTo>
                  <a:cubicBezTo>
                    <a:pt x="113640" y="405"/>
                    <a:pt x="138556" y="14585"/>
                    <a:pt x="152669" y="37610"/>
                  </a:cubicBezTo>
                  <a:cubicBezTo>
                    <a:pt x="170292" y="66915"/>
                    <a:pt x="171710" y="103107"/>
                    <a:pt x="156517" y="133695"/>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575DC277-6397-2CC3-6E5E-251CA178AA9F}"/>
                </a:ext>
              </a:extLst>
            </p:cNvPr>
            <p:cNvSpPr/>
            <p:nvPr/>
          </p:nvSpPr>
          <p:spPr>
            <a:xfrm>
              <a:off x="9309518" y="3232672"/>
              <a:ext cx="83322" cy="140244"/>
            </a:xfrm>
            <a:custGeom>
              <a:avLst/>
              <a:gdLst>
                <a:gd name="connsiteX0" fmla="*/ 83323 w 83322"/>
                <a:gd name="connsiteY0" fmla="*/ 140244 h 140244"/>
                <a:gd name="connsiteX1" fmla="*/ 0 w 83322"/>
                <a:gd name="connsiteY1" fmla="*/ 140244 h 140244"/>
                <a:gd name="connsiteX2" fmla="*/ 9318 w 83322"/>
                <a:gd name="connsiteY2" fmla="*/ 55909 h 140244"/>
                <a:gd name="connsiteX3" fmla="*/ 37948 w 83322"/>
                <a:gd name="connsiteY3" fmla="*/ 0 h 140244"/>
              </a:gdLst>
              <a:ahLst/>
              <a:cxnLst>
                <a:cxn ang="0">
                  <a:pos x="connsiteX0" y="connsiteY0"/>
                </a:cxn>
                <a:cxn ang="0">
                  <a:pos x="connsiteX1" y="connsiteY1"/>
                </a:cxn>
                <a:cxn ang="0">
                  <a:pos x="connsiteX2" y="connsiteY2"/>
                </a:cxn>
                <a:cxn ang="0">
                  <a:pos x="connsiteX3" y="connsiteY3"/>
                </a:cxn>
              </a:cxnLst>
              <a:rect l="l" t="t" r="r" b="b"/>
              <a:pathLst>
                <a:path w="83322" h="140244">
                  <a:moveTo>
                    <a:pt x="83323" y="140244"/>
                  </a:moveTo>
                  <a:lnTo>
                    <a:pt x="0" y="140244"/>
                  </a:lnTo>
                  <a:cubicBezTo>
                    <a:pt x="0" y="140244"/>
                    <a:pt x="2296" y="92776"/>
                    <a:pt x="9318" y="55909"/>
                  </a:cubicBezTo>
                  <a:cubicBezTo>
                    <a:pt x="13032" y="34842"/>
                    <a:pt x="23025" y="15395"/>
                    <a:pt x="37948" y="0"/>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5" name="Freeform: Shape 24">
              <a:extLst>
                <a:ext uri="{FF2B5EF4-FFF2-40B4-BE49-F238E27FC236}">
                  <a16:creationId xmlns:a16="http://schemas.microsoft.com/office/drawing/2014/main" id="{B44EE84B-96D6-91F8-0C3F-8222CD342FE5}"/>
                </a:ext>
              </a:extLst>
            </p:cNvPr>
            <p:cNvSpPr/>
            <p:nvPr/>
          </p:nvSpPr>
          <p:spPr>
            <a:xfrm>
              <a:off x="9822695" y="2977842"/>
              <a:ext cx="166978" cy="208914"/>
            </a:xfrm>
            <a:custGeom>
              <a:avLst/>
              <a:gdLst>
                <a:gd name="connsiteX0" fmla="*/ 84601 w 166978"/>
                <a:gd name="connsiteY0" fmla="*/ 208915 h 208914"/>
                <a:gd name="connsiteX1" fmla="*/ 166978 w 166978"/>
                <a:gd name="connsiteY1" fmla="*/ 104390 h 208914"/>
                <a:gd name="connsiteX2" fmla="*/ 80347 w 166978"/>
                <a:gd name="connsiteY2" fmla="*/ 0 h 208914"/>
                <a:gd name="connsiteX3" fmla="*/ 14310 w 166978"/>
                <a:gd name="connsiteY3" fmla="*/ 37610 h 208914"/>
                <a:gd name="connsiteX4" fmla="*/ 10461 w 166978"/>
                <a:gd name="connsiteY4" fmla="*/ 133695 h 208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78" h="208914">
                  <a:moveTo>
                    <a:pt x="84601" y="208915"/>
                  </a:moveTo>
                  <a:cubicBezTo>
                    <a:pt x="130516" y="206214"/>
                    <a:pt x="166978" y="160299"/>
                    <a:pt x="166978" y="104390"/>
                  </a:cubicBezTo>
                  <a:cubicBezTo>
                    <a:pt x="166978" y="48481"/>
                    <a:pt x="128085" y="0"/>
                    <a:pt x="80347" y="0"/>
                  </a:cubicBezTo>
                  <a:cubicBezTo>
                    <a:pt x="53338" y="405"/>
                    <a:pt x="28422" y="14585"/>
                    <a:pt x="14310" y="37610"/>
                  </a:cubicBezTo>
                  <a:cubicBezTo>
                    <a:pt x="-3314" y="66915"/>
                    <a:pt x="-4732" y="103107"/>
                    <a:pt x="10461" y="133695"/>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41C8781A-5930-4B0D-2CEE-43135C0A53BA}"/>
                </a:ext>
              </a:extLst>
            </p:cNvPr>
            <p:cNvSpPr/>
            <p:nvPr/>
          </p:nvSpPr>
          <p:spPr>
            <a:xfrm>
              <a:off x="9949092" y="3232672"/>
              <a:ext cx="83390" cy="140244"/>
            </a:xfrm>
            <a:custGeom>
              <a:avLst/>
              <a:gdLst>
                <a:gd name="connsiteX0" fmla="*/ 0 w 83390"/>
                <a:gd name="connsiteY0" fmla="*/ 140244 h 140244"/>
                <a:gd name="connsiteX1" fmla="*/ 83390 w 83390"/>
                <a:gd name="connsiteY1" fmla="*/ 140244 h 140244"/>
                <a:gd name="connsiteX2" fmla="*/ 74072 w 83390"/>
                <a:gd name="connsiteY2" fmla="*/ 55909 h 140244"/>
                <a:gd name="connsiteX3" fmla="*/ 45443 w 83390"/>
                <a:gd name="connsiteY3" fmla="*/ 0 h 140244"/>
              </a:gdLst>
              <a:ahLst/>
              <a:cxnLst>
                <a:cxn ang="0">
                  <a:pos x="connsiteX0" y="connsiteY0"/>
                </a:cxn>
                <a:cxn ang="0">
                  <a:pos x="connsiteX1" y="connsiteY1"/>
                </a:cxn>
                <a:cxn ang="0">
                  <a:pos x="connsiteX2" y="connsiteY2"/>
                </a:cxn>
                <a:cxn ang="0">
                  <a:pos x="connsiteX3" y="connsiteY3"/>
                </a:cxn>
              </a:cxnLst>
              <a:rect l="l" t="t" r="r" b="b"/>
              <a:pathLst>
                <a:path w="83390" h="140244">
                  <a:moveTo>
                    <a:pt x="0" y="140244"/>
                  </a:moveTo>
                  <a:lnTo>
                    <a:pt x="83390" y="140244"/>
                  </a:lnTo>
                  <a:cubicBezTo>
                    <a:pt x="83390" y="140244"/>
                    <a:pt x="81095" y="92776"/>
                    <a:pt x="74072" y="55909"/>
                  </a:cubicBezTo>
                  <a:cubicBezTo>
                    <a:pt x="70359" y="34842"/>
                    <a:pt x="60365" y="15395"/>
                    <a:pt x="45443" y="0"/>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079E35CF-2ADF-5903-2FA2-DBF793A4B8F4}"/>
                </a:ext>
              </a:extLst>
            </p:cNvPr>
            <p:cNvSpPr/>
            <p:nvPr/>
          </p:nvSpPr>
          <p:spPr>
            <a:xfrm>
              <a:off x="9556069" y="2878640"/>
              <a:ext cx="234198" cy="287184"/>
            </a:xfrm>
            <a:custGeom>
              <a:avLst/>
              <a:gdLst>
                <a:gd name="connsiteX0" fmla="*/ 78570 w 234198"/>
                <a:gd name="connsiteY0" fmla="*/ 240797 h 287184"/>
                <a:gd name="connsiteX1" fmla="*/ 2675 w 234198"/>
                <a:gd name="connsiteY1" fmla="*/ 89951 h 287184"/>
                <a:gd name="connsiteX2" fmla="*/ 117058 w 234198"/>
                <a:gd name="connsiteY2" fmla="*/ 146 h 287184"/>
                <a:gd name="connsiteX3" fmla="*/ 206593 w 234198"/>
                <a:gd name="connsiteY3" fmla="*/ 38432 h 287184"/>
                <a:gd name="connsiteX4" fmla="*/ 232454 w 234198"/>
                <a:gd name="connsiteY4" fmla="*/ 138500 h 287184"/>
                <a:gd name="connsiteX5" fmla="*/ 109496 w 234198"/>
                <a:gd name="connsiteY5" fmla="*/ 287185 h 28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198" h="287184">
                  <a:moveTo>
                    <a:pt x="78570" y="240797"/>
                  </a:moveTo>
                  <a:cubicBezTo>
                    <a:pt x="21649" y="213923"/>
                    <a:pt x="-9682" y="151734"/>
                    <a:pt x="2675" y="89951"/>
                  </a:cubicBezTo>
                  <a:cubicBezTo>
                    <a:pt x="13073" y="35663"/>
                    <a:pt x="61892" y="-2622"/>
                    <a:pt x="117058" y="146"/>
                  </a:cubicBezTo>
                  <a:cubicBezTo>
                    <a:pt x="151224" y="-1609"/>
                    <a:pt x="184243" y="12503"/>
                    <a:pt x="206593" y="38432"/>
                  </a:cubicBezTo>
                  <a:cubicBezTo>
                    <a:pt x="229011" y="66656"/>
                    <a:pt x="238396" y="102983"/>
                    <a:pt x="232454" y="138500"/>
                  </a:cubicBezTo>
                  <a:cubicBezTo>
                    <a:pt x="218139" y="217029"/>
                    <a:pt x="155411" y="260918"/>
                    <a:pt x="109496" y="287185"/>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F2024FC3-6E7F-5792-D92B-BB357F0EE47E}"/>
                </a:ext>
              </a:extLst>
            </p:cNvPr>
            <p:cNvSpPr/>
            <p:nvPr/>
          </p:nvSpPr>
          <p:spPr>
            <a:xfrm>
              <a:off x="9434300" y="3153277"/>
              <a:ext cx="472657" cy="244285"/>
            </a:xfrm>
            <a:custGeom>
              <a:avLst/>
              <a:gdLst>
                <a:gd name="connsiteX0" fmla="*/ 14315 w 472657"/>
                <a:gd name="connsiteY0" fmla="*/ 244285 h 244285"/>
                <a:gd name="connsiteX1" fmla="*/ 0 w 472657"/>
                <a:gd name="connsiteY1" fmla="*/ 229971 h 244285"/>
                <a:gd name="connsiteX2" fmla="*/ 14990 w 472657"/>
                <a:gd name="connsiteY2" fmla="*/ 77977 h 244285"/>
                <a:gd name="connsiteX3" fmla="*/ 110669 w 472657"/>
                <a:gd name="connsiteY3" fmla="*/ 1474 h 244285"/>
                <a:gd name="connsiteX4" fmla="*/ 128563 w 472657"/>
                <a:gd name="connsiteY4" fmla="*/ 6876 h 244285"/>
                <a:gd name="connsiteX5" fmla="*/ 236667 w 472657"/>
                <a:gd name="connsiteY5" fmla="*/ 75074 h 244285"/>
                <a:gd name="connsiteX6" fmla="*/ 344770 w 472657"/>
                <a:gd name="connsiteY6" fmla="*/ 6876 h 244285"/>
                <a:gd name="connsiteX7" fmla="*/ 362664 w 472657"/>
                <a:gd name="connsiteY7" fmla="*/ 1137 h 244285"/>
                <a:gd name="connsiteX8" fmla="*/ 458343 w 472657"/>
                <a:gd name="connsiteY8" fmla="*/ 77640 h 244285"/>
                <a:gd name="connsiteX9" fmla="*/ 472658 w 472657"/>
                <a:gd name="connsiteY9" fmla="*/ 229633 h 244285"/>
                <a:gd name="connsiteX10" fmla="*/ 458343 w 472657"/>
                <a:gd name="connsiteY10" fmla="*/ 243948 h 244285"/>
                <a:gd name="connsiteX11" fmla="*/ 14382 w 472657"/>
                <a:gd name="connsiteY11" fmla="*/ 244218 h 24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657" h="244285">
                  <a:moveTo>
                    <a:pt x="14315" y="244285"/>
                  </a:moveTo>
                  <a:cubicBezTo>
                    <a:pt x="6415" y="244285"/>
                    <a:pt x="0" y="237871"/>
                    <a:pt x="0" y="229971"/>
                  </a:cubicBezTo>
                  <a:cubicBezTo>
                    <a:pt x="878" y="152927"/>
                    <a:pt x="5874" y="101273"/>
                    <a:pt x="14990" y="77977"/>
                  </a:cubicBezTo>
                  <a:cubicBezTo>
                    <a:pt x="28427" y="43068"/>
                    <a:pt x="81500" y="14776"/>
                    <a:pt x="110669" y="1474"/>
                  </a:cubicBezTo>
                  <a:cubicBezTo>
                    <a:pt x="117152" y="-1362"/>
                    <a:pt x="124782" y="934"/>
                    <a:pt x="128563" y="6876"/>
                  </a:cubicBezTo>
                  <a:cubicBezTo>
                    <a:pt x="154289" y="49753"/>
                    <a:pt x="193587" y="75074"/>
                    <a:pt x="236667" y="75074"/>
                  </a:cubicBezTo>
                  <a:cubicBezTo>
                    <a:pt x="279746" y="75074"/>
                    <a:pt x="319044" y="49888"/>
                    <a:pt x="344770" y="6876"/>
                  </a:cubicBezTo>
                  <a:cubicBezTo>
                    <a:pt x="348484" y="799"/>
                    <a:pt x="356114" y="-1632"/>
                    <a:pt x="362664" y="1137"/>
                  </a:cubicBezTo>
                  <a:cubicBezTo>
                    <a:pt x="391293" y="14439"/>
                    <a:pt x="444906" y="42731"/>
                    <a:pt x="458343" y="77640"/>
                  </a:cubicBezTo>
                  <a:cubicBezTo>
                    <a:pt x="467526" y="101408"/>
                    <a:pt x="472658" y="152590"/>
                    <a:pt x="472658" y="229633"/>
                  </a:cubicBezTo>
                  <a:cubicBezTo>
                    <a:pt x="472658" y="237533"/>
                    <a:pt x="466243" y="243948"/>
                    <a:pt x="458343" y="243948"/>
                  </a:cubicBezTo>
                  <a:lnTo>
                    <a:pt x="14382" y="244218"/>
                  </a:lnTo>
                  <a:close/>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nvGrpSpPr>
          <p:cNvPr id="29" name="Group 28">
            <a:extLst>
              <a:ext uri="{FF2B5EF4-FFF2-40B4-BE49-F238E27FC236}">
                <a16:creationId xmlns:a16="http://schemas.microsoft.com/office/drawing/2014/main" id="{4492704F-A6E9-1E7A-B6F6-E213153DBCC4}"/>
              </a:ext>
            </a:extLst>
          </p:cNvPr>
          <p:cNvGrpSpPr/>
          <p:nvPr/>
        </p:nvGrpSpPr>
        <p:grpSpPr>
          <a:xfrm>
            <a:off x="4829962" y="3752659"/>
            <a:ext cx="382377" cy="382387"/>
            <a:chOff x="9051875" y="4498690"/>
            <a:chExt cx="919020" cy="919046"/>
          </a:xfrm>
        </p:grpSpPr>
        <p:sp>
          <p:nvSpPr>
            <p:cNvPr id="30" name="Freeform: Shape 29">
              <a:extLst>
                <a:ext uri="{FF2B5EF4-FFF2-40B4-BE49-F238E27FC236}">
                  <a16:creationId xmlns:a16="http://schemas.microsoft.com/office/drawing/2014/main" id="{9DD185C6-79B7-E1E4-1802-77B5CE87A76E}"/>
                </a:ext>
              </a:extLst>
            </p:cNvPr>
            <p:cNvSpPr/>
            <p:nvPr/>
          </p:nvSpPr>
          <p:spPr>
            <a:xfrm>
              <a:off x="9292167" y="4806242"/>
              <a:ext cx="432149" cy="301847"/>
            </a:xfrm>
            <a:custGeom>
              <a:avLst/>
              <a:gdLst>
                <a:gd name="connsiteX0" fmla="*/ 0 w 432149"/>
                <a:gd name="connsiteY0" fmla="*/ 171355 h 301847"/>
                <a:gd name="connsiteX1" fmla="*/ 130397 w 432149"/>
                <a:gd name="connsiteY1" fmla="*/ 301847 h 301847"/>
                <a:gd name="connsiteX2" fmla="*/ 432149 w 432149"/>
                <a:gd name="connsiteY2" fmla="*/ 0 h 301847"/>
              </a:gdLst>
              <a:ahLst/>
              <a:cxnLst>
                <a:cxn ang="0">
                  <a:pos x="connsiteX0" y="connsiteY0"/>
                </a:cxn>
                <a:cxn ang="0">
                  <a:pos x="connsiteX1" y="connsiteY1"/>
                </a:cxn>
                <a:cxn ang="0">
                  <a:pos x="connsiteX2" y="connsiteY2"/>
                </a:cxn>
              </a:cxnLst>
              <a:rect l="l" t="t" r="r" b="b"/>
              <a:pathLst>
                <a:path w="432149" h="301847">
                  <a:moveTo>
                    <a:pt x="0" y="171355"/>
                  </a:moveTo>
                  <a:lnTo>
                    <a:pt x="130397" y="301847"/>
                  </a:lnTo>
                  <a:lnTo>
                    <a:pt x="432149" y="0"/>
                  </a:ln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8DD05F08-0AA0-C59C-3512-4EDE695A1031}"/>
                </a:ext>
              </a:extLst>
            </p:cNvPr>
            <p:cNvSpPr/>
            <p:nvPr/>
          </p:nvSpPr>
          <p:spPr>
            <a:xfrm>
              <a:off x="9051875" y="4498690"/>
              <a:ext cx="741878" cy="741891"/>
            </a:xfrm>
            <a:custGeom>
              <a:avLst/>
              <a:gdLst>
                <a:gd name="connsiteX0" fmla="*/ 741878 w 741878"/>
                <a:gd name="connsiteY0" fmla="*/ 96668 h 741891"/>
                <a:gd name="connsiteX1" fmla="*/ 96655 w 741878"/>
                <a:gd name="connsiteY1" fmla="*/ 177726 h 741891"/>
                <a:gd name="connsiteX2" fmla="*/ 96655 w 741878"/>
                <a:gd name="connsiteY2" fmla="*/ 741891 h 741891"/>
              </a:gdLst>
              <a:ahLst/>
              <a:cxnLst>
                <a:cxn ang="0">
                  <a:pos x="connsiteX0" y="connsiteY0"/>
                </a:cxn>
                <a:cxn ang="0">
                  <a:pos x="connsiteX1" y="connsiteY1"/>
                </a:cxn>
                <a:cxn ang="0">
                  <a:pos x="connsiteX2" y="connsiteY2"/>
                </a:cxn>
              </a:cxnLst>
              <a:rect l="l" t="t" r="r" b="b"/>
              <a:pathLst>
                <a:path w="741878" h="741891">
                  <a:moveTo>
                    <a:pt x="741878" y="96668"/>
                  </a:moveTo>
                  <a:cubicBezTo>
                    <a:pt x="541282" y="-59066"/>
                    <a:pt x="252389" y="-22776"/>
                    <a:pt x="96655" y="177726"/>
                  </a:cubicBezTo>
                  <a:cubicBezTo>
                    <a:pt x="-32218" y="343651"/>
                    <a:pt x="-32218" y="575871"/>
                    <a:pt x="96655" y="741891"/>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32" name="Freeform: Shape 31">
              <a:extLst>
                <a:ext uri="{FF2B5EF4-FFF2-40B4-BE49-F238E27FC236}">
                  <a16:creationId xmlns:a16="http://schemas.microsoft.com/office/drawing/2014/main" id="{432E96D0-3D2E-072F-0ABD-AC9B48106B36}"/>
                </a:ext>
              </a:extLst>
            </p:cNvPr>
            <p:cNvSpPr/>
            <p:nvPr/>
          </p:nvSpPr>
          <p:spPr>
            <a:xfrm>
              <a:off x="9229017" y="4675845"/>
              <a:ext cx="741878" cy="741891"/>
            </a:xfrm>
            <a:custGeom>
              <a:avLst/>
              <a:gdLst>
                <a:gd name="connsiteX0" fmla="*/ 0 w 741878"/>
                <a:gd name="connsiteY0" fmla="*/ 645223 h 741891"/>
                <a:gd name="connsiteX1" fmla="*/ 645223 w 741878"/>
                <a:gd name="connsiteY1" fmla="*/ 564166 h 741891"/>
                <a:gd name="connsiteX2" fmla="*/ 645223 w 741878"/>
                <a:gd name="connsiteY2" fmla="*/ 0 h 741891"/>
              </a:gdLst>
              <a:ahLst/>
              <a:cxnLst>
                <a:cxn ang="0">
                  <a:pos x="connsiteX0" y="connsiteY0"/>
                </a:cxn>
                <a:cxn ang="0">
                  <a:pos x="connsiteX1" y="connsiteY1"/>
                </a:cxn>
                <a:cxn ang="0">
                  <a:pos x="connsiteX2" y="connsiteY2"/>
                </a:cxn>
              </a:cxnLst>
              <a:rect l="l" t="t" r="r" b="b"/>
              <a:pathLst>
                <a:path w="741878" h="741891">
                  <a:moveTo>
                    <a:pt x="0" y="645223"/>
                  </a:moveTo>
                  <a:cubicBezTo>
                    <a:pt x="200597" y="800957"/>
                    <a:pt x="489395" y="764667"/>
                    <a:pt x="645223" y="564166"/>
                  </a:cubicBezTo>
                  <a:cubicBezTo>
                    <a:pt x="774097" y="398240"/>
                    <a:pt x="774097" y="166021"/>
                    <a:pt x="645223" y="0"/>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nvGrpSpPr>
          <p:cNvPr id="43" name="Graphic 402">
            <a:extLst>
              <a:ext uri="{FF2B5EF4-FFF2-40B4-BE49-F238E27FC236}">
                <a16:creationId xmlns:a16="http://schemas.microsoft.com/office/drawing/2014/main" id="{C082F498-E94D-258C-61D8-D1EF6E79F4BB}"/>
              </a:ext>
            </a:extLst>
          </p:cNvPr>
          <p:cNvGrpSpPr/>
          <p:nvPr/>
        </p:nvGrpSpPr>
        <p:grpSpPr>
          <a:xfrm>
            <a:off x="10210166" y="760708"/>
            <a:ext cx="447444" cy="402264"/>
            <a:chOff x="8826843" y="1249959"/>
            <a:chExt cx="629720" cy="566135"/>
          </a:xfrm>
          <a:noFill/>
        </p:grpSpPr>
        <p:sp>
          <p:nvSpPr>
            <p:cNvPr id="44" name="Freeform: Shape 43">
              <a:extLst>
                <a:ext uri="{FF2B5EF4-FFF2-40B4-BE49-F238E27FC236}">
                  <a16:creationId xmlns:a16="http://schemas.microsoft.com/office/drawing/2014/main" id="{46511223-3495-1896-84E9-6FC0E74FDCD7}"/>
                </a:ext>
              </a:extLst>
            </p:cNvPr>
            <p:cNvSpPr/>
            <p:nvPr/>
          </p:nvSpPr>
          <p:spPr>
            <a:xfrm>
              <a:off x="8995033" y="1402458"/>
              <a:ext cx="235510" cy="7471"/>
            </a:xfrm>
            <a:custGeom>
              <a:avLst/>
              <a:gdLst>
                <a:gd name="connsiteX0" fmla="*/ 0 w 235510"/>
                <a:gd name="connsiteY0" fmla="*/ 0 h 7471"/>
                <a:gd name="connsiteX1" fmla="*/ 235510 w 235510"/>
                <a:gd name="connsiteY1" fmla="*/ 0 h 7471"/>
              </a:gdLst>
              <a:ahLst/>
              <a:cxnLst>
                <a:cxn ang="0">
                  <a:pos x="connsiteX0" y="connsiteY0"/>
                </a:cxn>
                <a:cxn ang="0">
                  <a:pos x="connsiteX1" y="connsiteY1"/>
                </a:cxn>
              </a:cxnLst>
              <a:rect l="l" t="t" r="r" b="b"/>
              <a:pathLst>
                <a:path w="235510" h="7471">
                  <a:moveTo>
                    <a:pt x="0" y="0"/>
                  </a:moveTo>
                  <a:lnTo>
                    <a:pt x="235510"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45" name="Freeform: Shape 44">
              <a:extLst>
                <a:ext uri="{FF2B5EF4-FFF2-40B4-BE49-F238E27FC236}">
                  <a16:creationId xmlns:a16="http://schemas.microsoft.com/office/drawing/2014/main" id="{05714A6B-7A12-989E-17C5-A7CE2FB4031D}"/>
                </a:ext>
              </a:extLst>
            </p:cNvPr>
            <p:cNvSpPr/>
            <p:nvPr/>
          </p:nvSpPr>
          <p:spPr>
            <a:xfrm>
              <a:off x="8995033" y="1473515"/>
              <a:ext cx="293341" cy="7471"/>
            </a:xfrm>
            <a:custGeom>
              <a:avLst/>
              <a:gdLst>
                <a:gd name="connsiteX0" fmla="*/ 0 w 293341"/>
                <a:gd name="connsiteY0" fmla="*/ 0 h 7471"/>
                <a:gd name="connsiteX1" fmla="*/ 293342 w 293341"/>
                <a:gd name="connsiteY1" fmla="*/ 0 h 7471"/>
              </a:gdLst>
              <a:ahLst/>
              <a:cxnLst>
                <a:cxn ang="0">
                  <a:pos x="connsiteX0" y="connsiteY0"/>
                </a:cxn>
                <a:cxn ang="0">
                  <a:pos x="connsiteX1" y="connsiteY1"/>
                </a:cxn>
              </a:cxnLst>
              <a:rect l="l" t="t" r="r" b="b"/>
              <a:pathLst>
                <a:path w="293341" h="7471">
                  <a:moveTo>
                    <a:pt x="0" y="0"/>
                  </a:moveTo>
                  <a:lnTo>
                    <a:pt x="293342"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46" name="Freeform: Shape 45">
              <a:extLst>
                <a:ext uri="{FF2B5EF4-FFF2-40B4-BE49-F238E27FC236}">
                  <a16:creationId xmlns:a16="http://schemas.microsoft.com/office/drawing/2014/main" id="{EFC80A27-6AE6-35A4-7694-D0874D0EFEDF}"/>
                </a:ext>
              </a:extLst>
            </p:cNvPr>
            <p:cNvSpPr/>
            <p:nvPr/>
          </p:nvSpPr>
          <p:spPr>
            <a:xfrm>
              <a:off x="8995033" y="1545393"/>
              <a:ext cx="159298" cy="7471"/>
            </a:xfrm>
            <a:custGeom>
              <a:avLst/>
              <a:gdLst>
                <a:gd name="connsiteX0" fmla="*/ 0 w 159298"/>
                <a:gd name="connsiteY0" fmla="*/ 0 h 7471"/>
                <a:gd name="connsiteX1" fmla="*/ 159298 w 159298"/>
                <a:gd name="connsiteY1" fmla="*/ 0 h 7471"/>
              </a:gdLst>
              <a:ahLst/>
              <a:cxnLst>
                <a:cxn ang="0">
                  <a:pos x="connsiteX0" y="connsiteY0"/>
                </a:cxn>
                <a:cxn ang="0">
                  <a:pos x="connsiteX1" y="connsiteY1"/>
                </a:cxn>
              </a:cxnLst>
              <a:rect l="l" t="t" r="r" b="b"/>
              <a:pathLst>
                <a:path w="159298" h="7471">
                  <a:moveTo>
                    <a:pt x="0" y="0"/>
                  </a:moveTo>
                  <a:lnTo>
                    <a:pt x="159298"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47" name="Freeform: Shape 46">
              <a:extLst>
                <a:ext uri="{FF2B5EF4-FFF2-40B4-BE49-F238E27FC236}">
                  <a16:creationId xmlns:a16="http://schemas.microsoft.com/office/drawing/2014/main" id="{270F6952-915F-ECBB-9208-85A131628770}"/>
                </a:ext>
              </a:extLst>
            </p:cNvPr>
            <p:cNvSpPr/>
            <p:nvPr/>
          </p:nvSpPr>
          <p:spPr>
            <a:xfrm>
              <a:off x="8826843" y="1249959"/>
              <a:ext cx="629720" cy="566135"/>
            </a:xfrm>
            <a:custGeom>
              <a:avLst/>
              <a:gdLst>
                <a:gd name="connsiteX0" fmla="*/ 319717 w 629720"/>
                <a:gd name="connsiteY0" fmla="*/ 434334 h 566135"/>
                <a:gd name="connsiteX1" fmla="*/ 165948 w 629720"/>
                <a:gd name="connsiteY1" fmla="*/ 566136 h 566135"/>
                <a:gd name="connsiteX2" fmla="*/ 165948 w 629720"/>
                <a:gd name="connsiteY2" fmla="*/ 434334 h 566135"/>
                <a:gd name="connsiteX3" fmla="*/ 49388 w 629720"/>
                <a:gd name="connsiteY3" fmla="*/ 434334 h 566135"/>
                <a:gd name="connsiteX4" fmla="*/ 0 w 629720"/>
                <a:gd name="connsiteY4" fmla="*/ 384796 h 566135"/>
                <a:gd name="connsiteX5" fmla="*/ 0 w 629720"/>
                <a:gd name="connsiteY5" fmla="*/ 49538 h 566135"/>
                <a:gd name="connsiteX6" fmla="*/ 49388 w 629720"/>
                <a:gd name="connsiteY6" fmla="*/ 0 h 566135"/>
                <a:gd name="connsiteX7" fmla="*/ 580332 w 629720"/>
                <a:gd name="connsiteY7" fmla="*/ 0 h 566135"/>
                <a:gd name="connsiteX8" fmla="*/ 629721 w 629720"/>
                <a:gd name="connsiteY8" fmla="*/ 49538 h 566135"/>
                <a:gd name="connsiteX9" fmla="*/ 629721 w 629720"/>
                <a:gd name="connsiteY9" fmla="*/ 385095 h 566135"/>
                <a:gd name="connsiteX10" fmla="*/ 580332 w 629720"/>
                <a:gd name="connsiteY10" fmla="*/ 434334 h 56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9720" h="566135">
                  <a:moveTo>
                    <a:pt x="319717" y="434334"/>
                  </a:moveTo>
                  <a:lnTo>
                    <a:pt x="165948" y="566136"/>
                  </a:lnTo>
                  <a:lnTo>
                    <a:pt x="165948" y="434334"/>
                  </a:lnTo>
                  <a:lnTo>
                    <a:pt x="49388" y="434334"/>
                  </a:lnTo>
                  <a:cubicBezTo>
                    <a:pt x="22116" y="434259"/>
                    <a:pt x="0" y="412068"/>
                    <a:pt x="0" y="384796"/>
                  </a:cubicBezTo>
                  <a:lnTo>
                    <a:pt x="0" y="49538"/>
                  </a:lnTo>
                  <a:cubicBezTo>
                    <a:pt x="0" y="22266"/>
                    <a:pt x="22116" y="75"/>
                    <a:pt x="49388" y="0"/>
                  </a:cubicBezTo>
                  <a:lnTo>
                    <a:pt x="580332" y="0"/>
                  </a:lnTo>
                  <a:cubicBezTo>
                    <a:pt x="607604" y="75"/>
                    <a:pt x="629721" y="22266"/>
                    <a:pt x="629721" y="49538"/>
                  </a:cubicBezTo>
                  <a:lnTo>
                    <a:pt x="629721" y="385095"/>
                  </a:lnTo>
                  <a:cubicBezTo>
                    <a:pt x="629571" y="412292"/>
                    <a:pt x="607529" y="434259"/>
                    <a:pt x="580332" y="434334"/>
                  </a:cubicBez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48" name="Freeform: Shape 47">
              <a:extLst>
                <a:ext uri="{FF2B5EF4-FFF2-40B4-BE49-F238E27FC236}">
                  <a16:creationId xmlns:a16="http://schemas.microsoft.com/office/drawing/2014/main" id="{AB5BE67A-7FF6-D6FA-BEA6-51DD0E62B23A}"/>
                </a:ext>
              </a:extLst>
            </p:cNvPr>
            <p:cNvSpPr/>
            <p:nvPr/>
          </p:nvSpPr>
          <p:spPr>
            <a:xfrm>
              <a:off x="9146560" y="1684592"/>
              <a:ext cx="167815" cy="7471"/>
            </a:xfrm>
            <a:custGeom>
              <a:avLst/>
              <a:gdLst>
                <a:gd name="connsiteX0" fmla="*/ 167816 w 167815"/>
                <a:gd name="connsiteY0" fmla="*/ 0 h 7471"/>
                <a:gd name="connsiteX1" fmla="*/ 0 w 167815"/>
                <a:gd name="connsiteY1" fmla="*/ 0 h 7471"/>
              </a:gdLst>
              <a:ahLst/>
              <a:cxnLst>
                <a:cxn ang="0">
                  <a:pos x="connsiteX0" y="connsiteY0"/>
                </a:cxn>
                <a:cxn ang="0">
                  <a:pos x="connsiteX1" y="connsiteY1"/>
                </a:cxn>
              </a:cxnLst>
              <a:rect l="l" t="t" r="r" b="b"/>
              <a:pathLst>
                <a:path w="167815" h="7471">
                  <a:moveTo>
                    <a:pt x="167816" y="0"/>
                  </a:moveTo>
                  <a:lnTo>
                    <a:pt x="0"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nvGrpSpPr>
          <p:cNvPr id="15" name="Group 32">
            <a:extLst>
              <a:ext uri="{FF2B5EF4-FFF2-40B4-BE49-F238E27FC236}">
                <a16:creationId xmlns:a16="http://schemas.microsoft.com/office/drawing/2014/main" id="{5ADB37F5-CFAE-B442-3C45-198AEEAFC40D}"/>
              </a:ext>
            </a:extLst>
          </p:cNvPr>
          <p:cNvGrpSpPr/>
          <p:nvPr/>
        </p:nvGrpSpPr>
        <p:grpSpPr>
          <a:xfrm>
            <a:off x="7413229" y="3769071"/>
            <a:ext cx="468251" cy="441892"/>
            <a:chOff x="9806195" y="-652410"/>
            <a:chExt cx="819339" cy="773216"/>
          </a:xfrm>
        </p:grpSpPr>
        <p:sp>
          <p:nvSpPr>
            <p:cNvPr id="16" name="Freeform: Shape 33">
              <a:extLst>
                <a:ext uri="{FF2B5EF4-FFF2-40B4-BE49-F238E27FC236}">
                  <a16:creationId xmlns:a16="http://schemas.microsoft.com/office/drawing/2014/main" id="{568A125C-FA1A-D45D-53AF-C9E0DD28FDF9}"/>
                </a:ext>
              </a:extLst>
            </p:cNvPr>
            <p:cNvSpPr/>
            <p:nvPr/>
          </p:nvSpPr>
          <p:spPr>
            <a:xfrm>
              <a:off x="10235201" y="-208354"/>
              <a:ext cx="190118" cy="77464"/>
            </a:xfrm>
            <a:custGeom>
              <a:avLst/>
              <a:gdLst>
                <a:gd name="connsiteX0" fmla="*/ 0 w 190118"/>
                <a:gd name="connsiteY0" fmla="*/ 18098 h 77464"/>
                <a:gd name="connsiteX1" fmla="*/ 133541 w 190118"/>
                <a:gd name="connsiteY1" fmla="*/ 68485 h 77464"/>
                <a:gd name="connsiteX2" fmla="*/ 190119 w 190118"/>
                <a:gd name="connsiteY2" fmla="*/ 0 h 77464"/>
              </a:gdLst>
              <a:ahLst/>
              <a:cxnLst>
                <a:cxn ang="0">
                  <a:pos x="connsiteX0" y="connsiteY0"/>
                </a:cxn>
                <a:cxn ang="0">
                  <a:pos x="connsiteX1" y="connsiteY1"/>
                </a:cxn>
                <a:cxn ang="0">
                  <a:pos x="connsiteX2" y="connsiteY2"/>
                </a:cxn>
              </a:cxnLst>
              <a:rect l="l" t="t" r="r" b="b"/>
              <a:pathLst>
                <a:path w="190118" h="77464">
                  <a:moveTo>
                    <a:pt x="0" y="18098"/>
                  </a:moveTo>
                  <a:cubicBezTo>
                    <a:pt x="22955" y="68866"/>
                    <a:pt x="82772" y="91440"/>
                    <a:pt x="133541" y="68485"/>
                  </a:cubicBezTo>
                  <a:cubicBezTo>
                    <a:pt x="161925" y="55626"/>
                    <a:pt x="182880" y="30385"/>
                    <a:pt x="190119" y="0"/>
                  </a:cubicBez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57" name="Freeform: Shape 34">
              <a:extLst>
                <a:ext uri="{FF2B5EF4-FFF2-40B4-BE49-F238E27FC236}">
                  <a16:creationId xmlns:a16="http://schemas.microsoft.com/office/drawing/2014/main" id="{5AD4C241-1E47-0CF5-4408-D60D65BF92E9}"/>
                </a:ext>
              </a:extLst>
            </p:cNvPr>
            <p:cNvSpPr/>
            <p:nvPr/>
          </p:nvSpPr>
          <p:spPr>
            <a:xfrm>
              <a:off x="10542860" y="-36997"/>
              <a:ext cx="82674" cy="157803"/>
            </a:xfrm>
            <a:custGeom>
              <a:avLst/>
              <a:gdLst>
                <a:gd name="connsiteX0" fmla="*/ 82675 w 82674"/>
                <a:gd name="connsiteY0" fmla="*/ 93 h 157803"/>
                <a:gd name="connsiteX1" fmla="*/ 93 w 82674"/>
                <a:gd name="connsiteY1" fmla="*/ 75150 h 157803"/>
                <a:gd name="connsiteX2" fmla="*/ 75150 w 82674"/>
                <a:gd name="connsiteY2" fmla="*/ 157732 h 157803"/>
                <a:gd name="connsiteX3" fmla="*/ 82675 w 82674"/>
                <a:gd name="connsiteY3" fmla="*/ 157732 h 157803"/>
                <a:gd name="connsiteX4" fmla="*/ 82675 w 82674"/>
                <a:gd name="connsiteY4" fmla="*/ 93 h 157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4" h="157803">
                  <a:moveTo>
                    <a:pt x="82675" y="93"/>
                  </a:moveTo>
                  <a:cubicBezTo>
                    <a:pt x="39145" y="-2003"/>
                    <a:pt x="2188" y="31621"/>
                    <a:pt x="93" y="75150"/>
                  </a:cubicBezTo>
                  <a:cubicBezTo>
                    <a:pt x="-2003" y="118679"/>
                    <a:pt x="31621" y="155636"/>
                    <a:pt x="75150" y="157732"/>
                  </a:cubicBezTo>
                  <a:cubicBezTo>
                    <a:pt x="77626" y="157827"/>
                    <a:pt x="80198" y="157827"/>
                    <a:pt x="82675" y="157732"/>
                  </a:cubicBezTo>
                  <a:lnTo>
                    <a:pt x="82675" y="93"/>
                  </a:lnTo>
                  <a:close/>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58" name="Freeform: Shape 35">
              <a:extLst>
                <a:ext uri="{FF2B5EF4-FFF2-40B4-BE49-F238E27FC236}">
                  <a16:creationId xmlns:a16="http://schemas.microsoft.com/office/drawing/2014/main" id="{7BB51681-2B39-9C86-102A-6074ADB5047A}"/>
                </a:ext>
              </a:extLst>
            </p:cNvPr>
            <p:cNvSpPr/>
            <p:nvPr/>
          </p:nvSpPr>
          <p:spPr>
            <a:xfrm>
              <a:off x="10327212" y="-130630"/>
              <a:ext cx="9525" cy="128015"/>
            </a:xfrm>
            <a:custGeom>
              <a:avLst/>
              <a:gdLst>
                <a:gd name="connsiteX0" fmla="*/ 0 w 9525"/>
                <a:gd name="connsiteY0" fmla="*/ 0 h 128015"/>
                <a:gd name="connsiteX1" fmla="*/ 0 w 9525"/>
                <a:gd name="connsiteY1" fmla="*/ 128016 h 128015"/>
              </a:gdLst>
              <a:ahLst/>
              <a:cxnLst>
                <a:cxn ang="0">
                  <a:pos x="connsiteX0" y="connsiteY0"/>
                </a:cxn>
                <a:cxn ang="0">
                  <a:pos x="connsiteX1" y="connsiteY1"/>
                </a:cxn>
              </a:cxnLst>
              <a:rect l="l" t="t" r="r" b="b"/>
              <a:pathLst>
                <a:path w="9525" h="128015">
                  <a:moveTo>
                    <a:pt x="0" y="0"/>
                  </a:moveTo>
                  <a:lnTo>
                    <a:pt x="0" y="128016"/>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59" name="Freeform: Shape 36">
              <a:extLst>
                <a:ext uri="{FF2B5EF4-FFF2-40B4-BE49-F238E27FC236}">
                  <a16:creationId xmlns:a16="http://schemas.microsoft.com/office/drawing/2014/main" id="{F28F358C-1C27-551F-B417-4F9FE197639A}"/>
                </a:ext>
              </a:extLst>
            </p:cNvPr>
            <p:cNvSpPr/>
            <p:nvPr/>
          </p:nvSpPr>
          <p:spPr>
            <a:xfrm>
              <a:off x="10282635" y="-2614"/>
              <a:ext cx="89154" cy="89154"/>
            </a:xfrm>
            <a:custGeom>
              <a:avLst/>
              <a:gdLst>
                <a:gd name="connsiteX0" fmla="*/ 89154 w 89154"/>
                <a:gd name="connsiteY0" fmla="*/ 44577 h 89154"/>
                <a:gd name="connsiteX1" fmla="*/ 44577 w 89154"/>
                <a:gd name="connsiteY1" fmla="*/ 89154 h 89154"/>
                <a:gd name="connsiteX2" fmla="*/ 0 w 89154"/>
                <a:gd name="connsiteY2" fmla="*/ 44577 h 89154"/>
                <a:gd name="connsiteX3" fmla="*/ 44577 w 89154"/>
                <a:gd name="connsiteY3" fmla="*/ 0 h 89154"/>
                <a:gd name="connsiteX4" fmla="*/ 89154 w 89154"/>
                <a:gd name="connsiteY4" fmla="*/ 44577 h 89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4" h="89154">
                  <a:moveTo>
                    <a:pt x="89154" y="44577"/>
                  </a:moveTo>
                  <a:cubicBezTo>
                    <a:pt x="89154" y="69196"/>
                    <a:pt x="69196" y="89154"/>
                    <a:pt x="44577" y="89154"/>
                  </a:cubicBezTo>
                  <a:cubicBezTo>
                    <a:pt x="19958" y="89154"/>
                    <a:pt x="0" y="69196"/>
                    <a:pt x="0" y="44577"/>
                  </a:cubicBezTo>
                  <a:cubicBezTo>
                    <a:pt x="0" y="19958"/>
                    <a:pt x="19958" y="0"/>
                    <a:pt x="44577" y="0"/>
                  </a:cubicBezTo>
                  <a:cubicBezTo>
                    <a:pt x="69196" y="0"/>
                    <a:pt x="89154" y="19958"/>
                    <a:pt x="89154" y="44577"/>
                  </a:cubicBezTo>
                  <a:close/>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0" name="Freeform: Shape 37">
              <a:extLst>
                <a:ext uri="{FF2B5EF4-FFF2-40B4-BE49-F238E27FC236}">
                  <a16:creationId xmlns:a16="http://schemas.microsoft.com/office/drawing/2014/main" id="{7C09E379-BA9A-A221-9ECD-9DD385E201A8}"/>
                </a:ext>
              </a:extLst>
            </p:cNvPr>
            <p:cNvSpPr/>
            <p:nvPr/>
          </p:nvSpPr>
          <p:spPr>
            <a:xfrm>
              <a:off x="10371789" y="41962"/>
              <a:ext cx="120872" cy="9525"/>
            </a:xfrm>
            <a:custGeom>
              <a:avLst/>
              <a:gdLst>
                <a:gd name="connsiteX0" fmla="*/ 0 w 120872"/>
                <a:gd name="connsiteY0" fmla="*/ 0 h 9525"/>
                <a:gd name="connsiteX1" fmla="*/ 120872 w 120872"/>
                <a:gd name="connsiteY1" fmla="*/ 0 h 9525"/>
              </a:gdLst>
              <a:ahLst/>
              <a:cxnLst>
                <a:cxn ang="0">
                  <a:pos x="connsiteX0" y="connsiteY0"/>
                </a:cxn>
                <a:cxn ang="0">
                  <a:pos x="connsiteX1" y="connsiteY1"/>
                </a:cxn>
              </a:cxnLst>
              <a:rect l="l" t="t" r="r" b="b"/>
              <a:pathLst>
                <a:path w="120872" h="9525">
                  <a:moveTo>
                    <a:pt x="0" y="0"/>
                  </a:moveTo>
                  <a:lnTo>
                    <a:pt x="120872"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1" name="Freeform: Shape 38">
              <a:extLst>
                <a:ext uri="{FF2B5EF4-FFF2-40B4-BE49-F238E27FC236}">
                  <a16:creationId xmlns:a16="http://schemas.microsoft.com/office/drawing/2014/main" id="{1A39E436-4487-ACA7-2124-78F43F813B96}"/>
                </a:ext>
              </a:extLst>
            </p:cNvPr>
            <p:cNvSpPr/>
            <p:nvPr/>
          </p:nvSpPr>
          <p:spPr>
            <a:xfrm>
              <a:off x="10019745" y="-407236"/>
              <a:ext cx="586073" cy="288131"/>
            </a:xfrm>
            <a:custGeom>
              <a:avLst/>
              <a:gdLst>
                <a:gd name="connsiteX0" fmla="*/ 557403 w 586073"/>
                <a:gd name="connsiteY0" fmla="*/ 0 h 288131"/>
                <a:gd name="connsiteX1" fmla="*/ 586073 w 586073"/>
                <a:gd name="connsiteY1" fmla="*/ 75438 h 288131"/>
                <a:gd name="connsiteX2" fmla="*/ 28956 w 586073"/>
                <a:gd name="connsiteY2" fmla="*/ 288131 h 288131"/>
                <a:gd name="connsiteX3" fmla="*/ 0 w 586073"/>
                <a:gd name="connsiteY3" fmla="*/ 212503 h 288131"/>
              </a:gdLst>
              <a:ahLst/>
              <a:cxnLst>
                <a:cxn ang="0">
                  <a:pos x="connsiteX0" y="connsiteY0"/>
                </a:cxn>
                <a:cxn ang="0">
                  <a:pos x="connsiteX1" y="connsiteY1"/>
                </a:cxn>
                <a:cxn ang="0">
                  <a:pos x="connsiteX2" y="connsiteY2"/>
                </a:cxn>
                <a:cxn ang="0">
                  <a:pos x="connsiteX3" y="connsiteY3"/>
                </a:cxn>
              </a:cxnLst>
              <a:rect l="l" t="t" r="r" b="b"/>
              <a:pathLst>
                <a:path w="586073" h="288131">
                  <a:moveTo>
                    <a:pt x="557403" y="0"/>
                  </a:moveTo>
                  <a:lnTo>
                    <a:pt x="586073" y="75438"/>
                  </a:lnTo>
                  <a:lnTo>
                    <a:pt x="28956" y="288131"/>
                  </a:lnTo>
                  <a:lnTo>
                    <a:pt x="0" y="212503"/>
                  </a:ln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2" name="Freeform: Shape 39">
              <a:extLst>
                <a:ext uri="{FF2B5EF4-FFF2-40B4-BE49-F238E27FC236}">
                  <a16:creationId xmlns:a16="http://schemas.microsoft.com/office/drawing/2014/main" id="{C8FC5DDE-89D8-8385-8D29-50CA21077B53}"/>
                </a:ext>
              </a:extLst>
            </p:cNvPr>
            <p:cNvSpPr/>
            <p:nvPr/>
          </p:nvSpPr>
          <p:spPr>
            <a:xfrm>
              <a:off x="9830197" y="-342942"/>
              <a:ext cx="160686" cy="161067"/>
            </a:xfrm>
            <a:custGeom>
              <a:avLst/>
              <a:gdLst>
                <a:gd name="connsiteX0" fmla="*/ 160687 w 160686"/>
                <a:gd name="connsiteY0" fmla="*/ 121348 h 161067"/>
                <a:gd name="connsiteX1" fmla="*/ 56864 w 160686"/>
                <a:gd name="connsiteY1" fmla="*/ 161068 h 161067"/>
                <a:gd name="connsiteX2" fmla="*/ 0 w 160686"/>
                <a:gd name="connsiteY2" fmla="*/ 11716 h 161067"/>
                <a:gd name="connsiteX3" fmla="*/ 30670 w 160686"/>
                <a:gd name="connsiteY3" fmla="*/ 0 h 161067"/>
              </a:gdLst>
              <a:ahLst/>
              <a:cxnLst>
                <a:cxn ang="0">
                  <a:pos x="connsiteX0" y="connsiteY0"/>
                </a:cxn>
                <a:cxn ang="0">
                  <a:pos x="connsiteX1" y="connsiteY1"/>
                </a:cxn>
                <a:cxn ang="0">
                  <a:pos x="connsiteX2" y="connsiteY2"/>
                </a:cxn>
                <a:cxn ang="0">
                  <a:pos x="connsiteX3" y="connsiteY3"/>
                </a:cxn>
              </a:cxnLst>
              <a:rect l="l" t="t" r="r" b="b"/>
              <a:pathLst>
                <a:path w="160686" h="161067">
                  <a:moveTo>
                    <a:pt x="160687" y="121348"/>
                  </a:moveTo>
                  <a:lnTo>
                    <a:pt x="56864" y="161068"/>
                  </a:lnTo>
                  <a:lnTo>
                    <a:pt x="0" y="11716"/>
                  </a:lnTo>
                  <a:lnTo>
                    <a:pt x="30670" y="0"/>
                  </a:ln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3" name="Freeform: Shape 40">
              <a:extLst>
                <a:ext uri="{FF2B5EF4-FFF2-40B4-BE49-F238E27FC236}">
                  <a16:creationId xmlns:a16="http://schemas.microsoft.com/office/drawing/2014/main" id="{5E7D1456-F334-A76F-F745-B71A793B9705}"/>
                </a:ext>
              </a:extLst>
            </p:cNvPr>
            <p:cNvSpPr/>
            <p:nvPr/>
          </p:nvSpPr>
          <p:spPr>
            <a:xfrm>
              <a:off x="9806195" y="-652410"/>
              <a:ext cx="770953" cy="457676"/>
            </a:xfrm>
            <a:custGeom>
              <a:avLst/>
              <a:gdLst>
                <a:gd name="connsiteX0" fmla="*/ 770954 w 770953"/>
                <a:gd name="connsiteY0" fmla="*/ 245174 h 457676"/>
                <a:gd name="connsiteX1" fmla="*/ 677228 w 770953"/>
                <a:gd name="connsiteY1" fmla="*/ 0 h 457676"/>
                <a:gd name="connsiteX2" fmla="*/ 0 w 770953"/>
                <a:gd name="connsiteY2" fmla="*/ 258318 h 457676"/>
                <a:gd name="connsiteX3" fmla="*/ 213551 w 770953"/>
                <a:gd name="connsiteY3" fmla="*/ 457676 h 457676"/>
              </a:gdLst>
              <a:ahLst/>
              <a:cxnLst>
                <a:cxn ang="0">
                  <a:pos x="connsiteX0" y="connsiteY0"/>
                </a:cxn>
                <a:cxn ang="0">
                  <a:pos x="connsiteX1" y="connsiteY1"/>
                </a:cxn>
                <a:cxn ang="0">
                  <a:pos x="connsiteX2" y="connsiteY2"/>
                </a:cxn>
                <a:cxn ang="0">
                  <a:pos x="connsiteX3" y="connsiteY3"/>
                </a:cxn>
              </a:cxnLst>
              <a:rect l="l" t="t" r="r" b="b"/>
              <a:pathLst>
                <a:path w="770953" h="457676">
                  <a:moveTo>
                    <a:pt x="770954" y="245174"/>
                  </a:moveTo>
                  <a:lnTo>
                    <a:pt x="677228" y="0"/>
                  </a:lnTo>
                  <a:lnTo>
                    <a:pt x="0" y="258318"/>
                  </a:lnTo>
                  <a:lnTo>
                    <a:pt x="213551" y="457676"/>
                  </a:ln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4" name="Freeform: Shape 41">
              <a:extLst>
                <a:ext uri="{FF2B5EF4-FFF2-40B4-BE49-F238E27FC236}">
                  <a16:creationId xmlns:a16="http://schemas.microsoft.com/office/drawing/2014/main" id="{CB850F02-72C9-9501-9E6F-6CA528F32746}"/>
                </a:ext>
              </a:extLst>
            </p:cNvPr>
            <p:cNvSpPr/>
            <p:nvPr/>
          </p:nvSpPr>
          <p:spPr>
            <a:xfrm>
              <a:off x="10019745" y="-381042"/>
              <a:ext cx="488442" cy="186309"/>
            </a:xfrm>
            <a:custGeom>
              <a:avLst/>
              <a:gdLst>
                <a:gd name="connsiteX0" fmla="*/ 0 w 488442"/>
                <a:gd name="connsiteY0" fmla="*/ 186309 h 186309"/>
                <a:gd name="connsiteX1" fmla="*/ 488442 w 488442"/>
                <a:gd name="connsiteY1" fmla="*/ 0 h 186309"/>
              </a:gdLst>
              <a:ahLst/>
              <a:cxnLst>
                <a:cxn ang="0">
                  <a:pos x="connsiteX0" y="connsiteY0"/>
                </a:cxn>
                <a:cxn ang="0">
                  <a:pos x="connsiteX1" y="connsiteY1"/>
                </a:cxn>
              </a:cxnLst>
              <a:rect l="l" t="t" r="r" b="b"/>
              <a:pathLst>
                <a:path w="488442" h="186309">
                  <a:moveTo>
                    <a:pt x="0" y="186309"/>
                  </a:moveTo>
                  <a:lnTo>
                    <a:pt x="488442"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nvGrpSpPr>
          <p:cNvPr id="75" name="Graphic 278">
            <a:extLst>
              <a:ext uri="{FF2B5EF4-FFF2-40B4-BE49-F238E27FC236}">
                <a16:creationId xmlns:a16="http://schemas.microsoft.com/office/drawing/2014/main" id="{88042355-CF28-A69E-2CD5-C3E95FB938C4}"/>
              </a:ext>
            </a:extLst>
          </p:cNvPr>
          <p:cNvGrpSpPr/>
          <p:nvPr/>
        </p:nvGrpSpPr>
        <p:grpSpPr>
          <a:xfrm>
            <a:off x="10167788" y="3788330"/>
            <a:ext cx="436955" cy="460306"/>
            <a:chOff x="3881963" y="2945225"/>
            <a:chExt cx="880491" cy="927544"/>
          </a:xfrm>
          <a:noFill/>
        </p:grpSpPr>
        <p:sp>
          <p:nvSpPr>
            <p:cNvPr id="76" name="Freeform: Shape 49">
              <a:extLst>
                <a:ext uri="{FF2B5EF4-FFF2-40B4-BE49-F238E27FC236}">
                  <a16:creationId xmlns:a16="http://schemas.microsoft.com/office/drawing/2014/main" id="{04F3D176-4C0F-253A-6F18-811C1A082946}"/>
                </a:ext>
              </a:extLst>
            </p:cNvPr>
            <p:cNvSpPr/>
            <p:nvPr/>
          </p:nvSpPr>
          <p:spPr>
            <a:xfrm>
              <a:off x="4251914" y="3264598"/>
              <a:ext cx="312324" cy="9525"/>
            </a:xfrm>
            <a:custGeom>
              <a:avLst/>
              <a:gdLst>
                <a:gd name="connsiteX0" fmla="*/ 0 w 312324"/>
                <a:gd name="connsiteY0" fmla="*/ 0 h 9525"/>
                <a:gd name="connsiteX1" fmla="*/ 312325 w 312324"/>
                <a:gd name="connsiteY1" fmla="*/ 0 h 9525"/>
              </a:gdLst>
              <a:ahLst/>
              <a:cxnLst>
                <a:cxn ang="0">
                  <a:pos x="connsiteX0" y="connsiteY0"/>
                </a:cxn>
                <a:cxn ang="0">
                  <a:pos x="connsiteX1" y="connsiteY1"/>
                </a:cxn>
              </a:cxnLst>
              <a:rect l="l" t="t" r="r" b="b"/>
              <a:pathLst>
                <a:path w="312324" h="9525">
                  <a:moveTo>
                    <a:pt x="0" y="0"/>
                  </a:moveTo>
                  <a:lnTo>
                    <a:pt x="312325" y="0"/>
                  </a:lnTo>
                </a:path>
              </a:pathLst>
            </a:custGeom>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77" name="Freeform: Shape 50">
              <a:extLst>
                <a:ext uri="{FF2B5EF4-FFF2-40B4-BE49-F238E27FC236}">
                  <a16:creationId xmlns:a16="http://schemas.microsoft.com/office/drawing/2014/main" id="{89E97F3A-DF59-994C-4EBD-7304A765D5BC}"/>
                </a:ext>
              </a:extLst>
            </p:cNvPr>
            <p:cNvSpPr/>
            <p:nvPr/>
          </p:nvSpPr>
          <p:spPr>
            <a:xfrm>
              <a:off x="4251914" y="3477577"/>
              <a:ext cx="312324" cy="9525"/>
            </a:xfrm>
            <a:custGeom>
              <a:avLst/>
              <a:gdLst>
                <a:gd name="connsiteX0" fmla="*/ 0 w 312324"/>
                <a:gd name="connsiteY0" fmla="*/ 0 h 9525"/>
                <a:gd name="connsiteX1" fmla="*/ 312325 w 312324"/>
                <a:gd name="connsiteY1" fmla="*/ 0 h 9525"/>
              </a:gdLst>
              <a:ahLst/>
              <a:cxnLst>
                <a:cxn ang="0">
                  <a:pos x="connsiteX0" y="connsiteY0"/>
                </a:cxn>
                <a:cxn ang="0">
                  <a:pos x="connsiteX1" y="connsiteY1"/>
                </a:cxn>
              </a:cxnLst>
              <a:rect l="l" t="t" r="r" b="b"/>
              <a:pathLst>
                <a:path w="312324" h="9525">
                  <a:moveTo>
                    <a:pt x="0" y="0"/>
                  </a:moveTo>
                  <a:lnTo>
                    <a:pt x="312325" y="0"/>
                  </a:lnTo>
                </a:path>
              </a:pathLst>
            </a:custGeom>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78" name="Freeform: Shape 51">
              <a:extLst>
                <a:ext uri="{FF2B5EF4-FFF2-40B4-BE49-F238E27FC236}">
                  <a16:creationId xmlns:a16="http://schemas.microsoft.com/office/drawing/2014/main" id="{8FF9B979-6D34-27C4-B51C-D6AFD302E6F0}"/>
                </a:ext>
              </a:extLst>
            </p:cNvPr>
            <p:cNvSpPr/>
            <p:nvPr/>
          </p:nvSpPr>
          <p:spPr>
            <a:xfrm>
              <a:off x="4251914" y="3371087"/>
              <a:ext cx="267938" cy="9525"/>
            </a:xfrm>
            <a:custGeom>
              <a:avLst/>
              <a:gdLst>
                <a:gd name="connsiteX0" fmla="*/ 0 w 267938"/>
                <a:gd name="connsiteY0" fmla="*/ 0 h 9525"/>
                <a:gd name="connsiteX1" fmla="*/ 267938 w 267938"/>
                <a:gd name="connsiteY1" fmla="*/ 0 h 9525"/>
              </a:gdLst>
              <a:ahLst/>
              <a:cxnLst>
                <a:cxn ang="0">
                  <a:pos x="connsiteX0" y="connsiteY0"/>
                </a:cxn>
                <a:cxn ang="0">
                  <a:pos x="connsiteX1" y="connsiteY1"/>
                </a:cxn>
              </a:cxnLst>
              <a:rect l="l" t="t" r="r" b="b"/>
              <a:pathLst>
                <a:path w="267938" h="9525">
                  <a:moveTo>
                    <a:pt x="0" y="0"/>
                  </a:moveTo>
                  <a:lnTo>
                    <a:pt x="267938" y="0"/>
                  </a:lnTo>
                </a:path>
              </a:pathLst>
            </a:custGeom>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79" name="Freeform: Shape 52">
              <a:extLst>
                <a:ext uri="{FF2B5EF4-FFF2-40B4-BE49-F238E27FC236}">
                  <a16:creationId xmlns:a16="http://schemas.microsoft.com/office/drawing/2014/main" id="{93E0C1A8-E5AD-4277-27FB-9683A0A3195E}"/>
                </a:ext>
              </a:extLst>
            </p:cNvPr>
            <p:cNvSpPr/>
            <p:nvPr/>
          </p:nvSpPr>
          <p:spPr>
            <a:xfrm>
              <a:off x="3970450" y="3647217"/>
              <a:ext cx="164496" cy="109537"/>
            </a:xfrm>
            <a:custGeom>
              <a:avLst/>
              <a:gdLst>
                <a:gd name="connsiteX0" fmla="*/ 0 w 164496"/>
                <a:gd name="connsiteY0" fmla="*/ 54578 h 109537"/>
                <a:gd name="connsiteX1" fmla="*/ 54959 w 164496"/>
                <a:gd name="connsiteY1" fmla="*/ 109538 h 109537"/>
                <a:gd name="connsiteX2" fmla="*/ 164497 w 164496"/>
                <a:gd name="connsiteY2" fmla="*/ 0 h 109537"/>
              </a:gdLst>
              <a:ahLst/>
              <a:cxnLst>
                <a:cxn ang="0">
                  <a:pos x="connsiteX0" y="connsiteY0"/>
                </a:cxn>
                <a:cxn ang="0">
                  <a:pos x="connsiteX1" y="connsiteY1"/>
                </a:cxn>
                <a:cxn ang="0">
                  <a:pos x="connsiteX2" y="connsiteY2"/>
                </a:cxn>
              </a:cxnLst>
              <a:rect l="l" t="t" r="r" b="b"/>
              <a:pathLst>
                <a:path w="164496" h="109537">
                  <a:moveTo>
                    <a:pt x="0" y="54578"/>
                  </a:moveTo>
                  <a:lnTo>
                    <a:pt x="54959" y="109538"/>
                  </a:lnTo>
                  <a:lnTo>
                    <a:pt x="164497" y="0"/>
                  </a:ln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80" name="Freeform: Shape 53">
              <a:extLst>
                <a:ext uri="{FF2B5EF4-FFF2-40B4-BE49-F238E27FC236}">
                  <a16:creationId xmlns:a16="http://schemas.microsoft.com/office/drawing/2014/main" id="{D8515483-2320-362D-3CA4-A777B09B5E16}"/>
                </a:ext>
              </a:extLst>
            </p:cNvPr>
            <p:cNvSpPr/>
            <p:nvPr/>
          </p:nvSpPr>
          <p:spPr>
            <a:xfrm>
              <a:off x="3881963" y="3531203"/>
              <a:ext cx="341566" cy="341566"/>
            </a:xfrm>
            <a:custGeom>
              <a:avLst/>
              <a:gdLst>
                <a:gd name="connsiteX0" fmla="*/ 341567 w 341566"/>
                <a:gd name="connsiteY0" fmla="*/ 170783 h 341566"/>
                <a:gd name="connsiteX1" fmla="*/ 170783 w 341566"/>
                <a:gd name="connsiteY1" fmla="*/ 341566 h 341566"/>
                <a:gd name="connsiteX2" fmla="*/ 0 w 341566"/>
                <a:gd name="connsiteY2" fmla="*/ 170783 h 341566"/>
                <a:gd name="connsiteX3" fmla="*/ 170783 w 341566"/>
                <a:gd name="connsiteY3" fmla="*/ 0 h 341566"/>
                <a:gd name="connsiteX4" fmla="*/ 341567 w 341566"/>
                <a:gd name="connsiteY4" fmla="*/ 170783 h 34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66" h="341566">
                  <a:moveTo>
                    <a:pt x="341567" y="170783"/>
                  </a:moveTo>
                  <a:cubicBezTo>
                    <a:pt x="341567" y="265104"/>
                    <a:pt x="265104" y="341566"/>
                    <a:pt x="170783" y="341566"/>
                  </a:cubicBezTo>
                  <a:cubicBezTo>
                    <a:pt x="76462" y="341566"/>
                    <a:pt x="0" y="265104"/>
                    <a:pt x="0" y="170783"/>
                  </a:cubicBezTo>
                  <a:cubicBezTo>
                    <a:pt x="0" y="76462"/>
                    <a:pt x="76462" y="0"/>
                    <a:pt x="170783" y="0"/>
                  </a:cubicBezTo>
                  <a:cubicBezTo>
                    <a:pt x="265104" y="0"/>
                    <a:pt x="341567" y="76462"/>
                    <a:pt x="341567" y="170783"/>
                  </a:cubicBezTo>
                  <a:close/>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81" name="Freeform: Shape 54">
              <a:extLst>
                <a:ext uri="{FF2B5EF4-FFF2-40B4-BE49-F238E27FC236}">
                  <a16:creationId xmlns:a16="http://schemas.microsoft.com/office/drawing/2014/main" id="{1397B7F4-D675-60DD-7E7D-9CA13FDBAABB}"/>
                </a:ext>
              </a:extLst>
            </p:cNvPr>
            <p:cNvSpPr/>
            <p:nvPr/>
          </p:nvSpPr>
          <p:spPr>
            <a:xfrm>
              <a:off x="4053127" y="2945225"/>
              <a:ext cx="709326" cy="851630"/>
            </a:xfrm>
            <a:custGeom>
              <a:avLst/>
              <a:gdLst>
                <a:gd name="connsiteX0" fmla="*/ 0 w 709326"/>
                <a:gd name="connsiteY0" fmla="*/ 509969 h 851630"/>
                <a:gd name="connsiteX1" fmla="*/ 762 w 709326"/>
                <a:gd name="connsiteY1" fmla="*/ 0 h 851630"/>
                <a:gd name="connsiteX2" fmla="*/ 475012 w 709326"/>
                <a:gd name="connsiteY2" fmla="*/ 1143 h 851630"/>
                <a:gd name="connsiteX3" fmla="*/ 709327 w 709326"/>
                <a:gd name="connsiteY3" fmla="*/ 235934 h 851630"/>
                <a:gd name="connsiteX4" fmla="*/ 709136 w 709326"/>
                <a:gd name="connsiteY4" fmla="*/ 851630 h 851630"/>
                <a:gd name="connsiteX5" fmla="*/ 225266 w 709326"/>
                <a:gd name="connsiteY5" fmla="*/ 851630 h 85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326" h="851630">
                  <a:moveTo>
                    <a:pt x="0" y="509969"/>
                  </a:moveTo>
                  <a:lnTo>
                    <a:pt x="762" y="0"/>
                  </a:lnTo>
                  <a:lnTo>
                    <a:pt x="475012" y="1143"/>
                  </a:lnTo>
                  <a:lnTo>
                    <a:pt x="709327" y="235934"/>
                  </a:lnTo>
                  <a:lnTo>
                    <a:pt x="709136" y="851630"/>
                  </a:lnTo>
                  <a:lnTo>
                    <a:pt x="225266" y="851630"/>
                  </a:ln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82" name="Freeform: Shape 55">
              <a:extLst>
                <a:ext uri="{FF2B5EF4-FFF2-40B4-BE49-F238E27FC236}">
                  <a16:creationId xmlns:a16="http://schemas.microsoft.com/office/drawing/2014/main" id="{F1FDEADE-B049-5DE4-562B-09C64B34BBCD}"/>
                </a:ext>
              </a:extLst>
            </p:cNvPr>
            <p:cNvSpPr/>
            <p:nvPr/>
          </p:nvSpPr>
          <p:spPr>
            <a:xfrm>
              <a:off x="4528138" y="2946368"/>
              <a:ext cx="147637" cy="234791"/>
            </a:xfrm>
            <a:custGeom>
              <a:avLst/>
              <a:gdLst>
                <a:gd name="connsiteX0" fmla="*/ 147638 w 147637"/>
                <a:gd name="connsiteY0" fmla="*/ 234791 h 234791"/>
                <a:gd name="connsiteX1" fmla="*/ 0 w 147637"/>
                <a:gd name="connsiteY1" fmla="*/ 234791 h 234791"/>
                <a:gd name="connsiteX2" fmla="*/ 0 w 147637"/>
                <a:gd name="connsiteY2" fmla="*/ 0 h 234791"/>
              </a:gdLst>
              <a:ahLst/>
              <a:cxnLst>
                <a:cxn ang="0">
                  <a:pos x="connsiteX0" y="connsiteY0"/>
                </a:cxn>
                <a:cxn ang="0">
                  <a:pos x="connsiteX1" y="connsiteY1"/>
                </a:cxn>
                <a:cxn ang="0">
                  <a:pos x="connsiteX2" y="connsiteY2"/>
                </a:cxn>
              </a:cxnLst>
              <a:rect l="l" t="t" r="r" b="b"/>
              <a:pathLst>
                <a:path w="147637" h="234791">
                  <a:moveTo>
                    <a:pt x="147638" y="234791"/>
                  </a:moveTo>
                  <a:lnTo>
                    <a:pt x="0" y="234791"/>
                  </a:lnTo>
                  <a:lnTo>
                    <a:pt x="0" y="0"/>
                  </a:ln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pic>
        <p:nvPicPr>
          <p:cNvPr id="83" name="Picture 1" descr="image.png">
            <a:extLst>
              <a:ext uri="{FF2B5EF4-FFF2-40B4-BE49-F238E27FC236}">
                <a16:creationId xmlns:a16="http://schemas.microsoft.com/office/drawing/2014/main" id="{39B4CECD-BF88-7A69-67AC-FBB67D08A97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762758" y="777483"/>
            <a:ext cx="423278" cy="449027"/>
          </a:xfrm>
          <a:prstGeom prst="rect">
            <a:avLst/>
          </a:prstGeom>
        </p:spPr>
      </p:pic>
      <p:pic>
        <p:nvPicPr>
          <p:cNvPr id="2" name="Immagine 1">
            <a:extLst>
              <a:ext uri="{FF2B5EF4-FFF2-40B4-BE49-F238E27FC236}">
                <a16:creationId xmlns:a16="http://schemas.microsoft.com/office/drawing/2014/main" id="{214F9B11-DD29-3F9A-A5AC-018C6CB00989}"/>
              </a:ext>
            </a:extLst>
          </p:cNvPr>
          <p:cNvPicPr>
            <a:picLocks noChangeAspect="1"/>
          </p:cNvPicPr>
          <p:nvPr/>
        </p:nvPicPr>
        <p:blipFill>
          <a:blip r:embed="rId4"/>
          <a:stretch>
            <a:fillRect/>
          </a:stretch>
        </p:blipFill>
        <p:spPr>
          <a:xfrm>
            <a:off x="6751619" y="2642477"/>
            <a:ext cx="1867790" cy="1245193"/>
          </a:xfrm>
          <a:prstGeom prst="rect">
            <a:avLst/>
          </a:prstGeom>
        </p:spPr>
      </p:pic>
    </p:spTree>
    <p:extLst>
      <p:ext uri="{BB962C8B-B14F-4D97-AF65-F5344CB8AC3E}">
        <p14:creationId xmlns:p14="http://schemas.microsoft.com/office/powerpoint/2010/main" val="408914828"/>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344CC2-0640-CAD3-AC75-AA048A89681D}"/>
              </a:ext>
            </a:extLst>
          </p:cNvPr>
          <p:cNvSpPr>
            <a:spLocks noGrp="1"/>
          </p:cNvSpPr>
          <p:nvPr>
            <p:ph type="title"/>
          </p:nvPr>
        </p:nvSpPr>
        <p:spPr>
          <a:xfrm>
            <a:off x="831850" y="1828800"/>
            <a:ext cx="6320064" cy="3320081"/>
          </a:xfrm>
        </p:spPr>
        <p:txBody>
          <a:bodyPr/>
          <a:lstStyle/>
          <a:p>
            <a:r>
              <a:rPr lang="en-US"/>
              <a:t>Sophos Workspace Protection</a:t>
            </a:r>
          </a:p>
        </p:txBody>
      </p:sp>
      <p:sp>
        <p:nvSpPr>
          <p:cNvPr id="6" name="Text Placeholder 5">
            <a:extLst>
              <a:ext uri="{FF2B5EF4-FFF2-40B4-BE49-F238E27FC236}">
                <a16:creationId xmlns:a16="http://schemas.microsoft.com/office/drawing/2014/main" id="{3EA93B41-5A3F-FF43-BC48-5C8A18B1601A}"/>
              </a:ext>
            </a:extLst>
          </p:cNvPr>
          <p:cNvSpPr>
            <a:spLocks noGrp="1"/>
          </p:cNvSpPr>
          <p:nvPr>
            <p:ph type="body" idx="1"/>
          </p:nvPr>
        </p:nvSpPr>
        <p:spPr>
          <a:xfrm>
            <a:off x="831850" y="5357812"/>
            <a:ext cx="7078773" cy="1271587"/>
          </a:xfrm>
        </p:spPr>
        <p:txBody>
          <a:bodyPr/>
          <a:lstStyle/>
          <a:p>
            <a:endParaRPr lang="en-US"/>
          </a:p>
        </p:txBody>
      </p:sp>
    </p:spTree>
    <p:extLst>
      <p:ext uri="{BB962C8B-B14F-4D97-AF65-F5344CB8AC3E}">
        <p14:creationId xmlns:p14="http://schemas.microsoft.com/office/powerpoint/2010/main" val="2223538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1796A-5F5B-09CA-5413-C5D0AD5FE3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107C3CF-5502-095B-3095-06E4548B3733}"/>
              </a:ext>
            </a:extLst>
          </p:cNvPr>
          <p:cNvSpPr>
            <a:spLocks noGrp="1"/>
          </p:cNvSpPr>
          <p:nvPr>
            <p:ph type="title"/>
          </p:nvPr>
        </p:nvSpPr>
        <p:spPr/>
        <p:txBody>
          <a:bodyPr/>
          <a:lstStyle/>
          <a:p>
            <a:r>
              <a:rPr lang="en-US"/>
              <a:t>La </a:t>
            </a:r>
            <a:r>
              <a:rPr lang="en-US" err="1"/>
              <a:t>Sfida</a:t>
            </a:r>
            <a:endParaRPr lang="en-US"/>
          </a:p>
        </p:txBody>
      </p:sp>
      <p:sp>
        <p:nvSpPr>
          <p:cNvPr id="3" name="Slide Number Placeholder 2">
            <a:extLst>
              <a:ext uri="{FF2B5EF4-FFF2-40B4-BE49-F238E27FC236}">
                <a16:creationId xmlns:a16="http://schemas.microsoft.com/office/drawing/2014/main" id="{9B6D2883-4B96-0C77-52A9-15570E007D87}"/>
              </a:ext>
            </a:extLst>
          </p:cNvPr>
          <p:cNvSpPr>
            <a:spLocks noGrp="1"/>
          </p:cNvSpPr>
          <p:nvPr>
            <p:ph type="sldNum" sz="quarter" idx="4294967295"/>
          </p:nvPr>
        </p:nvSpPr>
        <p:spPr>
          <a:xfrm>
            <a:off x="0" y="6510338"/>
            <a:ext cx="400050" cy="20161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4E209A-B732-E041-B035-762E24F34A7B}" type="slidenum">
              <a:rPr kumimoji="0" lang="en-US" sz="900" b="0" i="0" u="none" strike="noStrike" kern="1200" cap="none" spc="0" normalizeH="0" baseline="0" noProof="0" smtClean="0">
                <a:ln>
                  <a:noFill/>
                </a:ln>
                <a:solidFill>
                  <a:srgbClr val="6A889B">
                    <a:lumMod val="5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a:ln>
                <a:noFill/>
              </a:ln>
              <a:solidFill>
                <a:srgbClr val="6A889B">
                  <a:lumMod val="50000"/>
                </a:srgbClr>
              </a:solidFill>
              <a:effectLst/>
              <a:uLnTx/>
              <a:uFillTx/>
              <a:latin typeface="Aptos" panose="020B00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64254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85302-5F21-54CD-338F-2E6997D07B8A}"/>
              </a:ext>
            </a:extLst>
          </p:cNvPr>
          <p:cNvSpPr>
            <a:spLocks noGrp="1"/>
          </p:cNvSpPr>
          <p:nvPr>
            <p:ph type="title"/>
          </p:nvPr>
        </p:nvSpPr>
        <p:spPr/>
        <p:txBody>
          <a:bodyPr/>
          <a:lstStyle/>
          <a:p>
            <a:r>
              <a:rPr lang="it-IT"/>
              <a:t>Lavoratori, dati e app sono ovunque</a:t>
            </a:r>
            <a:endParaRPr lang="en-US"/>
          </a:p>
        </p:txBody>
      </p:sp>
      <p:sp>
        <p:nvSpPr>
          <p:cNvPr id="4" name="Slide Number Placeholder 3">
            <a:extLst>
              <a:ext uri="{FF2B5EF4-FFF2-40B4-BE49-F238E27FC236}">
                <a16:creationId xmlns:a16="http://schemas.microsoft.com/office/drawing/2014/main" id="{36F0BC4E-319E-2F04-DE31-F929F08B794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pic>
        <p:nvPicPr>
          <p:cNvPr id="5" name="Graphic 4">
            <a:extLst>
              <a:ext uri="{FF2B5EF4-FFF2-40B4-BE49-F238E27FC236}">
                <a16:creationId xmlns:a16="http://schemas.microsoft.com/office/drawing/2014/main" id="{A5BB30C1-7D01-056C-84D2-135E5F19467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862470" y="2004724"/>
            <a:ext cx="1594343" cy="966939"/>
          </a:xfrm>
          <a:prstGeom prst="rect">
            <a:avLst/>
          </a:prstGeom>
        </p:spPr>
      </p:pic>
      <p:pic>
        <p:nvPicPr>
          <p:cNvPr id="6" name="Graphic 5">
            <a:extLst>
              <a:ext uri="{FF2B5EF4-FFF2-40B4-BE49-F238E27FC236}">
                <a16:creationId xmlns:a16="http://schemas.microsoft.com/office/drawing/2014/main" id="{843E1956-8711-9103-BB58-E5F08F84627A}"/>
              </a:ext>
            </a:extLst>
          </p:cNvPr>
          <p:cNvPicPr>
            <a:picLocks noChangeAspect="1"/>
          </p:cNvPicPr>
          <p:nvPr/>
        </p:nvPicPr>
        <p:blipFill>
          <a:blip>
            <a:alphaModFix/>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5037910" y="1826336"/>
            <a:ext cx="1672409" cy="1014285"/>
          </a:xfrm>
          <a:prstGeom prst="rect">
            <a:avLst/>
          </a:prstGeom>
        </p:spPr>
      </p:pic>
      <p:pic>
        <p:nvPicPr>
          <p:cNvPr id="7" name="Graphic 6">
            <a:extLst>
              <a:ext uri="{FF2B5EF4-FFF2-40B4-BE49-F238E27FC236}">
                <a16:creationId xmlns:a16="http://schemas.microsoft.com/office/drawing/2014/main" id="{2E8DC2F5-0456-CE55-F2DC-3BBC13E91941}"/>
              </a:ext>
            </a:extLst>
          </p:cNvPr>
          <p:cNvPicPr>
            <a:picLocks noChangeAspect="1"/>
          </p:cNvPicPr>
          <p:nvPr/>
        </p:nvPicPr>
        <p:blipFill>
          <a:blip>
            <a:duotone>
              <a:schemeClr val="accent6">
                <a:shade val="45000"/>
                <a:satMod val="135000"/>
              </a:schemeClr>
              <a:prstClr val="white"/>
            </a:duotone>
            <a:extLst>
              <a:ext uri="{96DAC541-7B7A-43D3-8B79-37D633B846F1}">
                <asvg:svgBlip xmlns:asvg="http://schemas.microsoft.com/office/drawing/2016/SVG/main" r:embed="rId5"/>
              </a:ext>
            </a:extLst>
          </a:blip>
          <a:stretch>
            <a:fillRect/>
          </a:stretch>
        </p:blipFill>
        <p:spPr>
          <a:xfrm>
            <a:off x="7291416" y="1984328"/>
            <a:ext cx="1627972" cy="987335"/>
          </a:xfrm>
          <a:prstGeom prst="rect">
            <a:avLst/>
          </a:prstGeom>
        </p:spPr>
      </p:pic>
      <p:grpSp>
        <p:nvGrpSpPr>
          <p:cNvPr id="16" name="Graphic 414">
            <a:extLst>
              <a:ext uri="{FF2B5EF4-FFF2-40B4-BE49-F238E27FC236}">
                <a16:creationId xmlns:a16="http://schemas.microsoft.com/office/drawing/2014/main" id="{C900A934-0568-51D6-86F7-094C9EA05AF0}"/>
              </a:ext>
            </a:extLst>
          </p:cNvPr>
          <p:cNvGrpSpPr/>
          <p:nvPr/>
        </p:nvGrpSpPr>
        <p:grpSpPr>
          <a:xfrm>
            <a:off x="5178501" y="3257563"/>
            <a:ext cx="1350210" cy="969139"/>
            <a:chOff x="9309518" y="2878640"/>
            <a:chExt cx="722964" cy="518921"/>
          </a:xfrm>
          <a:noFill/>
        </p:grpSpPr>
        <p:sp>
          <p:nvSpPr>
            <p:cNvPr id="17" name="Freeform: Shape 1453">
              <a:extLst>
                <a:ext uri="{FF2B5EF4-FFF2-40B4-BE49-F238E27FC236}">
                  <a16:creationId xmlns:a16="http://schemas.microsoft.com/office/drawing/2014/main" id="{23894DFC-6387-1E70-2EB0-CE71F6359AF2}"/>
                </a:ext>
              </a:extLst>
            </p:cNvPr>
            <p:cNvSpPr/>
            <p:nvPr/>
          </p:nvSpPr>
          <p:spPr>
            <a:xfrm>
              <a:off x="9352260" y="2977842"/>
              <a:ext cx="166978" cy="208914"/>
            </a:xfrm>
            <a:custGeom>
              <a:avLst/>
              <a:gdLst>
                <a:gd name="connsiteX0" fmla="*/ 82378 w 166978"/>
                <a:gd name="connsiteY0" fmla="*/ 208915 h 208914"/>
                <a:gd name="connsiteX1" fmla="*/ 0 w 166978"/>
                <a:gd name="connsiteY1" fmla="*/ 104390 h 208914"/>
                <a:gd name="connsiteX2" fmla="*/ 86631 w 166978"/>
                <a:gd name="connsiteY2" fmla="*/ 0 h 208914"/>
                <a:gd name="connsiteX3" fmla="*/ 152669 w 166978"/>
                <a:gd name="connsiteY3" fmla="*/ 37610 h 208914"/>
                <a:gd name="connsiteX4" fmla="*/ 156517 w 166978"/>
                <a:gd name="connsiteY4" fmla="*/ 133695 h 208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78" h="208914">
                  <a:moveTo>
                    <a:pt x="82378" y="208915"/>
                  </a:moveTo>
                  <a:cubicBezTo>
                    <a:pt x="36462" y="206214"/>
                    <a:pt x="0" y="160299"/>
                    <a:pt x="0" y="104390"/>
                  </a:cubicBezTo>
                  <a:cubicBezTo>
                    <a:pt x="0" y="48481"/>
                    <a:pt x="38893" y="0"/>
                    <a:pt x="86631" y="0"/>
                  </a:cubicBezTo>
                  <a:cubicBezTo>
                    <a:pt x="113640" y="405"/>
                    <a:pt x="138556" y="14585"/>
                    <a:pt x="152669" y="37610"/>
                  </a:cubicBezTo>
                  <a:cubicBezTo>
                    <a:pt x="170292" y="66915"/>
                    <a:pt x="171710" y="103107"/>
                    <a:pt x="156517" y="133695"/>
                  </a:cubicBezTo>
                </a:path>
              </a:pathLst>
            </a:custGeom>
            <a:noFill/>
            <a:ln w="15875" cap="rnd">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18" name="Freeform: Shape 1454">
              <a:extLst>
                <a:ext uri="{FF2B5EF4-FFF2-40B4-BE49-F238E27FC236}">
                  <a16:creationId xmlns:a16="http://schemas.microsoft.com/office/drawing/2014/main" id="{76996C26-2B9D-828F-32A5-973DF78868F8}"/>
                </a:ext>
              </a:extLst>
            </p:cNvPr>
            <p:cNvSpPr/>
            <p:nvPr/>
          </p:nvSpPr>
          <p:spPr>
            <a:xfrm>
              <a:off x="9309518" y="3232672"/>
              <a:ext cx="83322" cy="140244"/>
            </a:xfrm>
            <a:custGeom>
              <a:avLst/>
              <a:gdLst>
                <a:gd name="connsiteX0" fmla="*/ 83323 w 83322"/>
                <a:gd name="connsiteY0" fmla="*/ 140244 h 140244"/>
                <a:gd name="connsiteX1" fmla="*/ 0 w 83322"/>
                <a:gd name="connsiteY1" fmla="*/ 140244 h 140244"/>
                <a:gd name="connsiteX2" fmla="*/ 9318 w 83322"/>
                <a:gd name="connsiteY2" fmla="*/ 55909 h 140244"/>
                <a:gd name="connsiteX3" fmla="*/ 37948 w 83322"/>
                <a:gd name="connsiteY3" fmla="*/ 0 h 140244"/>
              </a:gdLst>
              <a:ahLst/>
              <a:cxnLst>
                <a:cxn ang="0">
                  <a:pos x="connsiteX0" y="connsiteY0"/>
                </a:cxn>
                <a:cxn ang="0">
                  <a:pos x="connsiteX1" y="connsiteY1"/>
                </a:cxn>
                <a:cxn ang="0">
                  <a:pos x="connsiteX2" y="connsiteY2"/>
                </a:cxn>
                <a:cxn ang="0">
                  <a:pos x="connsiteX3" y="connsiteY3"/>
                </a:cxn>
              </a:cxnLst>
              <a:rect l="l" t="t" r="r" b="b"/>
              <a:pathLst>
                <a:path w="83322" h="140244">
                  <a:moveTo>
                    <a:pt x="83323" y="140244"/>
                  </a:moveTo>
                  <a:lnTo>
                    <a:pt x="0" y="140244"/>
                  </a:lnTo>
                  <a:cubicBezTo>
                    <a:pt x="0" y="140244"/>
                    <a:pt x="2296" y="92776"/>
                    <a:pt x="9318" y="55909"/>
                  </a:cubicBezTo>
                  <a:cubicBezTo>
                    <a:pt x="13032" y="34842"/>
                    <a:pt x="23025" y="15395"/>
                    <a:pt x="37948" y="0"/>
                  </a:cubicBezTo>
                </a:path>
              </a:pathLst>
            </a:custGeom>
            <a:noFill/>
            <a:ln w="15875" cap="rnd">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19" name="Freeform: Shape 1455">
              <a:extLst>
                <a:ext uri="{FF2B5EF4-FFF2-40B4-BE49-F238E27FC236}">
                  <a16:creationId xmlns:a16="http://schemas.microsoft.com/office/drawing/2014/main" id="{1CCEAEC8-F622-8BE7-68E2-6E67421E396E}"/>
                </a:ext>
              </a:extLst>
            </p:cNvPr>
            <p:cNvSpPr/>
            <p:nvPr/>
          </p:nvSpPr>
          <p:spPr>
            <a:xfrm>
              <a:off x="9822695" y="2977842"/>
              <a:ext cx="166978" cy="208914"/>
            </a:xfrm>
            <a:custGeom>
              <a:avLst/>
              <a:gdLst>
                <a:gd name="connsiteX0" fmla="*/ 84601 w 166978"/>
                <a:gd name="connsiteY0" fmla="*/ 208915 h 208914"/>
                <a:gd name="connsiteX1" fmla="*/ 166978 w 166978"/>
                <a:gd name="connsiteY1" fmla="*/ 104390 h 208914"/>
                <a:gd name="connsiteX2" fmla="*/ 80347 w 166978"/>
                <a:gd name="connsiteY2" fmla="*/ 0 h 208914"/>
                <a:gd name="connsiteX3" fmla="*/ 14310 w 166978"/>
                <a:gd name="connsiteY3" fmla="*/ 37610 h 208914"/>
                <a:gd name="connsiteX4" fmla="*/ 10461 w 166978"/>
                <a:gd name="connsiteY4" fmla="*/ 133695 h 208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78" h="208914">
                  <a:moveTo>
                    <a:pt x="84601" y="208915"/>
                  </a:moveTo>
                  <a:cubicBezTo>
                    <a:pt x="130516" y="206214"/>
                    <a:pt x="166978" y="160299"/>
                    <a:pt x="166978" y="104390"/>
                  </a:cubicBezTo>
                  <a:cubicBezTo>
                    <a:pt x="166978" y="48481"/>
                    <a:pt x="128085" y="0"/>
                    <a:pt x="80347" y="0"/>
                  </a:cubicBezTo>
                  <a:cubicBezTo>
                    <a:pt x="53338" y="405"/>
                    <a:pt x="28422" y="14585"/>
                    <a:pt x="14310" y="37610"/>
                  </a:cubicBezTo>
                  <a:cubicBezTo>
                    <a:pt x="-3314" y="66915"/>
                    <a:pt x="-4732" y="103107"/>
                    <a:pt x="10461" y="133695"/>
                  </a:cubicBezTo>
                </a:path>
              </a:pathLst>
            </a:custGeom>
            <a:noFill/>
            <a:ln w="15875" cap="rnd">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0" name="Freeform: Shape 1456">
              <a:extLst>
                <a:ext uri="{FF2B5EF4-FFF2-40B4-BE49-F238E27FC236}">
                  <a16:creationId xmlns:a16="http://schemas.microsoft.com/office/drawing/2014/main" id="{41D4F4A9-A360-90A3-9C1E-165353E0BA57}"/>
                </a:ext>
              </a:extLst>
            </p:cNvPr>
            <p:cNvSpPr/>
            <p:nvPr/>
          </p:nvSpPr>
          <p:spPr>
            <a:xfrm>
              <a:off x="9949092" y="3232672"/>
              <a:ext cx="83390" cy="140244"/>
            </a:xfrm>
            <a:custGeom>
              <a:avLst/>
              <a:gdLst>
                <a:gd name="connsiteX0" fmla="*/ 0 w 83390"/>
                <a:gd name="connsiteY0" fmla="*/ 140244 h 140244"/>
                <a:gd name="connsiteX1" fmla="*/ 83390 w 83390"/>
                <a:gd name="connsiteY1" fmla="*/ 140244 h 140244"/>
                <a:gd name="connsiteX2" fmla="*/ 74072 w 83390"/>
                <a:gd name="connsiteY2" fmla="*/ 55909 h 140244"/>
                <a:gd name="connsiteX3" fmla="*/ 45443 w 83390"/>
                <a:gd name="connsiteY3" fmla="*/ 0 h 140244"/>
              </a:gdLst>
              <a:ahLst/>
              <a:cxnLst>
                <a:cxn ang="0">
                  <a:pos x="connsiteX0" y="connsiteY0"/>
                </a:cxn>
                <a:cxn ang="0">
                  <a:pos x="connsiteX1" y="connsiteY1"/>
                </a:cxn>
                <a:cxn ang="0">
                  <a:pos x="connsiteX2" y="connsiteY2"/>
                </a:cxn>
                <a:cxn ang="0">
                  <a:pos x="connsiteX3" y="connsiteY3"/>
                </a:cxn>
              </a:cxnLst>
              <a:rect l="l" t="t" r="r" b="b"/>
              <a:pathLst>
                <a:path w="83390" h="140244">
                  <a:moveTo>
                    <a:pt x="0" y="140244"/>
                  </a:moveTo>
                  <a:lnTo>
                    <a:pt x="83390" y="140244"/>
                  </a:lnTo>
                  <a:cubicBezTo>
                    <a:pt x="83390" y="140244"/>
                    <a:pt x="81095" y="92776"/>
                    <a:pt x="74072" y="55909"/>
                  </a:cubicBezTo>
                  <a:cubicBezTo>
                    <a:pt x="70359" y="34842"/>
                    <a:pt x="60365" y="15395"/>
                    <a:pt x="45443" y="0"/>
                  </a:cubicBezTo>
                </a:path>
              </a:pathLst>
            </a:custGeom>
            <a:noFill/>
            <a:ln w="15875" cap="rnd">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1" name="Freeform: Shape 1457">
              <a:extLst>
                <a:ext uri="{FF2B5EF4-FFF2-40B4-BE49-F238E27FC236}">
                  <a16:creationId xmlns:a16="http://schemas.microsoft.com/office/drawing/2014/main" id="{555074D1-DDB7-A759-E2FE-E8905B03D9D4}"/>
                </a:ext>
              </a:extLst>
            </p:cNvPr>
            <p:cNvSpPr/>
            <p:nvPr/>
          </p:nvSpPr>
          <p:spPr>
            <a:xfrm>
              <a:off x="9556069" y="2878640"/>
              <a:ext cx="234198" cy="287184"/>
            </a:xfrm>
            <a:custGeom>
              <a:avLst/>
              <a:gdLst>
                <a:gd name="connsiteX0" fmla="*/ 78570 w 234198"/>
                <a:gd name="connsiteY0" fmla="*/ 240797 h 287184"/>
                <a:gd name="connsiteX1" fmla="*/ 2675 w 234198"/>
                <a:gd name="connsiteY1" fmla="*/ 89951 h 287184"/>
                <a:gd name="connsiteX2" fmla="*/ 117058 w 234198"/>
                <a:gd name="connsiteY2" fmla="*/ 146 h 287184"/>
                <a:gd name="connsiteX3" fmla="*/ 206593 w 234198"/>
                <a:gd name="connsiteY3" fmla="*/ 38432 h 287184"/>
                <a:gd name="connsiteX4" fmla="*/ 232454 w 234198"/>
                <a:gd name="connsiteY4" fmla="*/ 138500 h 287184"/>
                <a:gd name="connsiteX5" fmla="*/ 109496 w 234198"/>
                <a:gd name="connsiteY5" fmla="*/ 287185 h 28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198" h="287184">
                  <a:moveTo>
                    <a:pt x="78570" y="240797"/>
                  </a:moveTo>
                  <a:cubicBezTo>
                    <a:pt x="21649" y="213923"/>
                    <a:pt x="-9682" y="151734"/>
                    <a:pt x="2675" y="89951"/>
                  </a:cubicBezTo>
                  <a:cubicBezTo>
                    <a:pt x="13073" y="35663"/>
                    <a:pt x="61892" y="-2622"/>
                    <a:pt x="117058" y="146"/>
                  </a:cubicBezTo>
                  <a:cubicBezTo>
                    <a:pt x="151224" y="-1609"/>
                    <a:pt x="184243" y="12503"/>
                    <a:pt x="206593" y="38432"/>
                  </a:cubicBezTo>
                  <a:cubicBezTo>
                    <a:pt x="229011" y="66656"/>
                    <a:pt x="238396" y="102983"/>
                    <a:pt x="232454" y="138500"/>
                  </a:cubicBezTo>
                  <a:cubicBezTo>
                    <a:pt x="218139" y="217029"/>
                    <a:pt x="155411" y="260918"/>
                    <a:pt x="109496" y="287185"/>
                  </a:cubicBezTo>
                </a:path>
              </a:pathLst>
            </a:custGeom>
            <a:noFill/>
            <a:ln w="15875" cap="rnd">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2" name="Freeform: Shape 1458">
              <a:extLst>
                <a:ext uri="{FF2B5EF4-FFF2-40B4-BE49-F238E27FC236}">
                  <a16:creationId xmlns:a16="http://schemas.microsoft.com/office/drawing/2014/main" id="{8D4907E7-B5AE-F393-EEF2-4D2858B3E366}"/>
                </a:ext>
              </a:extLst>
            </p:cNvPr>
            <p:cNvSpPr/>
            <p:nvPr/>
          </p:nvSpPr>
          <p:spPr>
            <a:xfrm>
              <a:off x="9434300" y="3153277"/>
              <a:ext cx="472657" cy="244285"/>
            </a:xfrm>
            <a:custGeom>
              <a:avLst/>
              <a:gdLst>
                <a:gd name="connsiteX0" fmla="*/ 14315 w 472657"/>
                <a:gd name="connsiteY0" fmla="*/ 244285 h 244285"/>
                <a:gd name="connsiteX1" fmla="*/ 0 w 472657"/>
                <a:gd name="connsiteY1" fmla="*/ 229971 h 244285"/>
                <a:gd name="connsiteX2" fmla="*/ 14990 w 472657"/>
                <a:gd name="connsiteY2" fmla="*/ 77977 h 244285"/>
                <a:gd name="connsiteX3" fmla="*/ 110669 w 472657"/>
                <a:gd name="connsiteY3" fmla="*/ 1474 h 244285"/>
                <a:gd name="connsiteX4" fmla="*/ 128563 w 472657"/>
                <a:gd name="connsiteY4" fmla="*/ 6876 h 244285"/>
                <a:gd name="connsiteX5" fmla="*/ 236667 w 472657"/>
                <a:gd name="connsiteY5" fmla="*/ 75074 h 244285"/>
                <a:gd name="connsiteX6" fmla="*/ 344770 w 472657"/>
                <a:gd name="connsiteY6" fmla="*/ 6876 h 244285"/>
                <a:gd name="connsiteX7" fmla="*/ 362664 w 472657"/>
                <a:gd name="connsiteY7" fmla="*/ 1137 h 244285"/>
                <a:gd name="connsiteX8" fmla="*/ 458343 w 472657"/>
                <a:gd name="connsiteY8" fmla="*/ 77640 h 244285"/>
                <a:gd name="connsiteX9" fmla="*/ 472658 w 472657"/>
                <a:gd name="connsiteY9" fmla="*/ 229633 h 244285"/>
                <a:gd name="connsiteX10" fmla="*/ 458343 w 472657"/>
                <a:gd name="connsiteY10" fmla="*/ 243948 h 244285"/>
                <a:gd name="connsiteX11" fmla="*/ 14382 w 472657"/>
                <a:gd name="connsiteY11" fmla="*/ 244218 h 24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657" h="244285">
                  <a:moveTo>
                    <a:pt x="14315" y="244285"/>
                  </a:moveTo>
                  <a:cubicBezTo>
                    <a:pt x="6415" y="244285"/>
                    <a:pt x="0" y="237871"/>
                    <a:pt x="0" y="229971"/>
                  </a:cubicBezTo>
                  <a:cubicBezTo>
                    <a:pt x="878" y="152927"/>
                    <a:pt x="5874" y="101273"/>
                    <a:pt x="14990" y="77977"/>
                  </a:cubicBezTo>
                  <a:cubicBezTo>
                    <a:pt x="28427" y="43068"/>
                    <a:pt x="81500" y="14776"/>
                    <a:pt x="110669" y="1474"/>
                  </a:cubicBezTo>
                  <a:cubicBezTo>
                    <a:pt x="117152" y="-1362"/>
                    <a:pt x="124782" y="934"/>
                    <a:pt x="128563" y="6876"/>
                  </a:cubicBezTo>
                  <a:cubicBezTo>
                    <a:pt x="154289" y="49753"/>
                    <a:pt x="193587" y="75074"/>
                    <a:pt x="236667" y="75074"/>
                  </a:cubicBezTo>
                  <a:cubicBezTo>
                    <a:pt x="279746" y="75074"/>
                    <a:pt x="319044" y="49888"/>
                    <a:pt x="344770" y="6876"/>
                  </a:cubicBezTo>
                  <a:cubicBezTo>
                    <a:pt x="348484" y="799"/>
                    <a:pt x="356114" y="-1632"/>
                    <a:pt x="362664" y="1137"/>
                  </a:cubicBezTo>
                  <a:cubicBezTo>
                    <a:pt x="391293" y="14439"/>
                    <a:pt x="444906" y="42731"/>
                    <a:pt x="458343" y="77640"/>
                  </a:cubicBezTo>
                  <a:cubicBezTo>
                    <a:pt x="467526" y="101408"/>
                    <a:pt x="472658" y="152590"/>
                    <a:pt x="472658" y="229633"/>
                  </a:cubicBezTo>
                  <a:cubicBezTo>
                    <a:pt x="472658" y="237533"/>
                    <a:pt x="466243" y="243948"/>
                    <a:pt x="458343" y="243948"/>
                  </a:cubicBezTo>
                  <a:lnTo>
                    <a:pt x="14382" y="244218"/>
                  </a:lnTo>
                  <a:close/>
                </a:path>
              </a:pathLst>
            </a:custGeom>
            <a:noFill/>
            <a:ln w="15875" cap="rnd">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sp>
        <p:nvSpPr>
          <p:cNvPr id="30" name="TextBox 29">
            <a:extLst>
              <a:ext uri="{FF2B5EF4-FFF2-40B4-BE49-F238E27FC236}">
                <a16:creationId xmlns:a16="http://schemas.microsoft.com/office/drawing/2014/main" id="{34C05DFE-0D88-8D45-9C62-9E98544DF50B}"/>
              </a:ext>
            </a:extLst>
          </p:cNvPr>
          <p:cNvSpPr txBox="1"/>
          <p:nvPr/>
        </p:nvSpPr>
        <p:spPr>
          <a:xfrm>
            <a:off x="2962945" y="1504648"/>
            <a:ext cx="6255834" cy="914400"/>
          </a:xfrm>
          <a:prstGeom prst="rect">
            <a:avLst/>
          </a:prstGeom>
          <a:noFill/>
        </p:spPr>
        <p:txBody>
          <a:bodyPr wrap="none" lIns="0" tIns="0" rIns="0" bIns="0" rtlCol="0">
            <a:noAutofit/>
          </a:bodyPr>
          <a:lstStyle/>
          <a:p>
            <a:pPr marL="45720" marR="0" lvl="0" indent="0" algn="ctr" defTabSz="914400" rtl="0" eaLnBrk="1" fontAlgn="auto" latinLnBrk="0" hangingPunct="1">
              <a:lnSpc>
                <a:spcPct val="100000"/>
              </a:lnSpc>
              <a:spcBef>
                <a:spcPts val="600"/>
              </a:spcBef>
              <a:spcAft>
                <a:spcPts val="0"/>
              </a:spcAft>
              <a:buClr>
                <a:srgbClr val="2006F7"/>
              </a:buClr>
              <a:buSzTx/>
              <a:buFontTx/>
              <a:buNone/>
              <a:tabLst/>
              <a:defRPr/>
            </a:pPr>
            <a:r>
              <a:rPr kumimoji="0" lang="it-IT" sz="1800" b="0" i="0" u="none" strike="noStrike" kern="1200" cap="none" spc="0" normalizeH="0" baseline="0" noProof="0">
                <a:ln>
                  <a:noFill/>
                </a:ln>
                <a:solidFill>
                  <a:prstClr val="white"/>
                </a:solidFill>
                <a:effectLst/>
                <a:uLnTx/>
                <a:uFillTx/>
                <a:latin typeface="Aptos" panose="020B0004020202020204" pitchFamily="34" charset="0"/>
                <a:ea typeface="+mn-ea"/>
                <a:cs typeface="+mn-cs"/>
              </a:rPr>
              <a:t>App e dati sono ospitati On-Prem, nel cloud o su Internet</a:t>
            </a: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31" name="TextBox 30">
            <a:extLst>
              <a:ext uri="{FF2B5EF4-FFF2-40B4-BE49-F238E27FC236}">
                <a16:creationId xmlns:a16="http://schemas.microsoft.com/office/drawing/2014/main" id="{981C4B89-565A-7D14-B45F-A791A9EED6B7}"/>
              </a:ext>
            </a:extLst>
          </p:cNvPr>
          <p:cNvSpPr txBox="1"/>
          <p:nvPr/>
        </p:nvSpPr>
        <p:spPr>
          <a:xfrm>
            <a:off x="2862470" y="4438952"/>
            <a:ext cx="6255834" cy="914400"/>
          </a:xfrm>
          <a:prstGeom prst="rect">
            <a:avLst/>
          </a:prstGeom>
          <a:noFill/>
        </p:spPr>
        <p:txBody>
          <a:bodyPr wrap="none" lIns="0" tIns="0" rIns="0" bIns="0" rtlCol="0">
            <a:noAutofit/>
          </a:bodyPr>
          <a:lstStyle/>
          <a:p>
            <a:pPr marL="45720" marR="0" lvl="0" indent="0" algn="ctr" defTabSz="914400" rtl="0" eaLnBrk="1" fontAlgn="auto" latinLnBrk="0" hangingPunct="1">
              <a:lnSpc>
                <a:spcPct val="100000"/>
              </a:lnSpc>
              <a:spcBef>
                <a:spcPts val="600"/>
              </a:spcBef>
              <a:spcAft>
                <a:spcPts val="0"/>
              </a:spcAft>
              <a:buClr>
                <a:srgbClr val="2006F7"/>
              </a:buClr>
              <a:buSzTx/>
              <a:buFontTx/>
              <a:buNone/>
              <a:tabLst/>
              <a:defRPr/>
            </a:pPr>
            <a:r>
              <a:rPr kumimoji="0" lang="it-IT" sz="1800" b="0" i="0" u="none" strike="noStrike" kern="1200" cap="none" spc="0" normalizeH="0" baseline="0" noProof="0">
                <a:ln>
                  <a:noFill/>
                </a:ln>
                <a:solidFill>
                  <a:prstClr val="white"/>
                </a:solidFill>
                <a:effectLst/>
                <a:uLnTx/>
                <a:uFillTx/>
                <a:latin typeface="Aptos" panose="020B0004020202020204" pitchFamily="34" charset="0"/>
                <a:ea typeface="+mn-ea"/>
                <a:cs typeface="+mn-cs"/>
              </a:rPr>
              <a:t>I lavoratori ibridi possono essere in ufficio, a casa o in spazi pubblici</a:t>
            </a: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pic>
        <p:nvPicPr>
          <p:cNvPr id="40" name="Picture 39">
            <a:extLst>
              <a:ext uri="{FF2B5EF4-FFF2-40B4-BE49-F238E27FC236}">
                <a16:creationId xmlns:a16="http://schemas.microsoft.com/office/drawing/2014/main" id="{0057372C-7E23-8F7E-480F-5478D80A71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8096" y="4848901"/>
            <a:ext cx="1149632" cy="1149632"/>
          </a:xfrm>
          <a:prstGeom prst="rect">
            <a:avLst/>
          </a:prstGeom>
        </p:spPr>
      </p:pic>
      <p:pic>
        <p:nvPicPr>
          <p:cNvPr id="44" name="Picture 43">
            <a:extLst>
              <a:ext uri="{FF2B5EF4-FFF2-40B4-BE49-F238E27FC236}">
                <a16:creationId xmlns:a16="http://schemas.microsoft.com/office/drawing/2014/main" id="{2C577DC0-F0FC-ECD6-911B-53F9EE19F3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4904" y="4879325"/>
            <a:ext cx="1023871" cy="1023871"/>
          </a:xfrm>
          <a:prstGeom prst="rect">
            <a:avLst/>
          </a:prstGeom>
        </p:spPr>
      </p:pic>
      <p:pic>
        <p:nvPicPr>
          <p:cNvPr id="46" name="Picture 45">
            <a:extLst>
              <a:ext uri="{FF2B5EF4-FFF2-40B4-BE49-F238E27FC236}">
                <a16:creationId xmlns:a16="http://schemas.microsoft.com/office/drawing/2014/main" id="{589E1FFD-F625-7C31-32E9-347FB4D402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4429" y="4848072"/>
            <a:ext cx="1147102" cy="1147102"/>
          </a:xfrm>
          <a:prstGeom prst="rect">
            <a:avLst/>
          </a:prstGeom>
        </p:spPr>
      </p:pic>
      <p:sp>
        <p:nvSpPr>
          <p:cNvPr id="47" name="TextBox 46">
            <a:extLst>
              <a:ext uri="{FF2B5EF4-FFF2-40B4-BE49-F238E27FC236}">
                <a16:creationId xmlns:a16="http://schemas.microsoft.com/office/drawing/2014/main" id="{C1463AC2-8D21-9D36-B336-AB7CD07E89A3}"/>
              </a:ext>
            </a:extLst>
          </p:cNvPr>
          <p:cNvSpPr txBox="1"/>
          <p:nvPr/>
        </p:nvSpPr>
        <p:spPr>
          <a:xfrm>
            <a:off x="2817045" y="3069915"/>
            <a:ext cx="1713613" cy="320050"/>
          </a:xfrm>
          <a:prstGeom prst="rect">
            <a:avLst/>
          </a:prstGeom>
          <a:noFill/>
        </p:spPr>
        <p:txBody>
          <a:bodyPr wrap="none" lIns="0" tIns="0" rIns="0" bIns="0" rtlCol="0">
            <a:noAutofit/>
          </a:bodyPr>
          <a:lstStyle/>
          <a:p>
            <a:pPr marL="45720" marR="0" lvl="0" indent="0" algn="ctr" defTabSz="914400" rtl="0" eaLnBrk="1" fontAlgn="auto" latinLnBrk="0" hangingPunct="1">
              <a:lnSpc>
                <a:spcPct val="100000"/>
              </a:lnSpc>
              <a:spcBef>
                <a:spcPts val="600"/>
              </a:spcBef>
              <a:spcAft>
                <a:spcPts val="0"/>
              </a:spcAft>
              <a:buClr>
                <a:srgbClr val="2006F7"/>
              </a:buClr>
              <a:buSzTx/>
              <a:buFontTx/>
              <a:buNone/>
              <a:tabLst/>
              <a:defRPr/>
            </a:pPr>
            <a:r>
              <a:rPr kumimoji="0" lang="en-US" sz="1050" b="0" i="0" u="none" strike="noStrike" kern="1200" cap="none" spc="0" normalizeH="0" baseline="0" noProof="0">
                <a:ln>
                  <a:noFill/>
                </a:ln>
                <a:solidFill>
                  <a:prstClr val="white"/>
                </a:solidFill>
                <a:effectLst/>
                <a:uLnTx/>
                <a:uFillTx/>
                <a:latin typeface="Aptos" panose="020B0004020202020204" pitchFamily="34" charset="0"/>
                <a:ea typeface="+mn-ea"/>
                <a:cs typeface="+mn-cs"/>
              </a:rPr>
              <a:t>APPLICAZIONI PRIVATE</a:t>
            </a:r>
          </a:p>
        </p:txBody>
      </p:sp>
      <p:sp>
        <p:nvSpPr>
          <p:cNvPr id="48" name="TextBox 47">
            <a:extLst>
              <a:ext uri="{FF2B5EF4-FFF2-40B4-BE49-F238E27FC236}">
                <a16:creationId xmlns:a16="http://schemas.microsoft.com/office/drawing/2014/main" id="{052254E4-15D6-282E-A598-F776C29D839A}"/>
              </a:ext>
            </a:extLst>
          </p:cNvPr>
          <p:cNvSpPr txBox="1"/>
          <p:nvPr/>
        </p:nvSpPr>
        <p:spPr>
          <a:xfrm>
            <a:off x="5013813" y="2887035"/>
            <a:ext cx="1713613" cy="320050"/>
          </a:xfrm>
          <a:prstGeom prst="rect">
            <a:avLst/>
          </a:prstGeom>
          <a:noFill/>
        </p:spPr>
        <p:txBody>
          <a:bodyPr wrap="none" lIns="0" tIns="0" rIns="0" bIns="0" rtlCol="0">
            <a:noAutofit/>
          </a:bodyPr>
          <a:lstStyle/>
          <a:p>
            <a:pPr marL="45720" marR="0" lvl="0" indent="0" algn="ctr" defTabSz="914400" rtl="0" eaLnBrk="1" fontAlgn="auto" latinLnBrk="0" hangingPunct="1">
              <a:lnSpc>
                <a:spcPct val="100000"/>
              </a:lnSpc>
              <a:spcBef>
                <a:spcPts val="600"/>
              </a:spcBef>
              <a:spcAft>
                <a:spcPts val="0"/>
              </a:spcAft>
              <a:buClr>
                <a:srgbClr val="2006F7"/>
              </a:buClr>
              <a:buSzTx/>
              <a:buFontTx/>
              <a:buNone/>
              <a:tabLst/>
              <a:defRPr/>
            </a:pPr>
            <a:r>
              <a:rPr kumimoji="0" lang="en-US" sz="1050" b="0" i="0" u="none" strike="noStrike" kern="1200" cap="none" spc="0" normalizeH="0" baseline="0" noProof="0">
                <a:ln>
                  <a:noFill/>
                </a:ln>
                <a:solidFill>
                  <a:prstClr val="white"/>
                </a:solidFill>
                <a:effectLst/>
                <a:uLnTx/>
                <a:uFillTx/>
                <a:latin typeface="Aptos" panose="020B0004020202020204" pitchFamily="34" charset="0"/>
                <a:ea typeface="+mn-ea"/>
                <a:cs typeface="+mn-cs"/>
              </a:rPr>
              <a:t>APPLICAZIONI SAAS</a:t>
            </a:r>
          </a:p>
        </p:txBody>
      </p:sp>
      <p:sp>
        <p:nvSpPr>
          <p:cNvPr id="49" name="TextBox 48">
            <a:extLst>
              <a:ext uri="{FF2B5EF4-FFF2-40B4-BE49-F238E27FC236}">
                <a16:creationId xmlns:a16="http://schemas.microsoft.com/office/drawing/2014/main" id="{E0445D90-99F4-1696-25BA-0BD6D786B878}"/>
              </a:ext>
            </a:extLst>
          </p:cNvPr>
          <p:cNvSpPr txBox="1"/>
          <p:nvPr/>
        </p:nvSpPr>
        <p:spPr>
          <a:xfrm>
            <a:off x="7210581" y="3043747"/>
            <a:ext cx="1713613" cy="320050"/>
          </a:xfrm>
          <a:prstGeom prst="rect">
            <a:avLst/>
          </a:prstGeom>
          <a:noFill/>
        </p:spPr>
        <p:txBody>
          <a:bodyPr wrap="none" lIns="0" tIns="0" rIns="0" bIns="0" rtlCol="0">
            <a:noAutofit/>
          </a:bodyPr>
          <a:lstStyle/>
          <a:p>
            <a:pPr marL="45720" marR="0" lvl="0" indent="0" algn="ctr" defTabSz="914400" rtl="0" eaLnBrk="1" fontAlgn="auto" latinLnBrk="0" hangingPunct="1">
              <a:lnSpc>
                <a:spcPct val="100000"/>
              </a:lnSpc>
              <a:spcBef>
                <a:spcPts val="600"/>
              </a:spcBef>
              <a:spcAft>
                <a:spcPts val="0"/>
              </a:spcAft>
              <a:buClr>
                <a:srgbClr val="2006F7"/>
              </a:buClr>
              <a:buSzTx/>
              <a:buFontTx/>
              <a:buNone/>
              <a:tabLst/>
              <a:defRPr/>
            </a:pPr>
            <a:r>
              <a:rPr kumimoji="0" lang="en-US" sz="1050" b="0" i="0" u="none" strike="noStrike" kern="1200" cap="none" spc="0" normalizeH="0" baseline="0" noProof="0">
                <a:ln>
                  <a:noFill/>
                </a:ln>
                <a:solidFill>
                  <a:prstClr val="white"/>
                </a:solidFill>
                <a:effectLst/>
                <a:uLnTx/>
                <a:uFillTx/>
                <a:latin typeface="Aptos" panose="020B0004020202020204" pitchFamily="34" charset="0"/>
                <a:ea typeface="+mn-ea"/>
                <a:cs typeface="+mn-cs"/>
              </a:rPr>
              <a:t>APPLICAZIONI WEB</a:t>
            </a:r>
          </a:p>
        </p:txBody>
      </p:sp>
    </p:spTree>
    <p:extLst>
      <p:ext uri="{BB962C8B-B14F-4D97-AF65-F5344CB8AC3E}">
        <p14:creationId xmlns:p14="http://schemas.microsoft.com/office/powerpoint/2010/main" val="4011600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4A942-12BE-D078-1F3A-224A26C2E5AF}"/>
            </a:ext>
          </a:extLst>
        </p:cNvPr>
        <p:cNvGrpSpPr/>
        <p:nvPr/>
      </p:nvGrpSpPr>
      <p:grpSpPr>
        <a:xfrm>
          <a:off x="0" y="0"/>
          <a:ext cx="0" cy="0"/>
          <a:chOff x="0" y="0"/>
          <a:chExt cx="0" cy="0"/>
        </a:xfrm>
      </p:grpSpPr>
      <p:grpSp>
        <p:nvGrpSpPr>
          <p:cNvPr id="37" name="Group 36">
            <a:extLst>
              <a:ext uri="{FF2B5EF4-FFF2-40B4-BE49-F238E27FC236}">
                <a16:creationId xmlns:a16="http://schemas.microsoft.com/office/drawing/2014/main" id="{C83B39E2-3FC2-BC1D-6611-2B2E2E813C74}"/>
              </a:ext>
            </a:extLst>
          </p:cNvPr>
          <p:cNvGrpSpPr/>
          <p:nvPr/>
        </p:nvGrpSpPr>
        <p:grpSpPr>
          <a:xfrm>
            <a:off x="53502" y="146956"/>
            <a:ext cx="12138498" cy="6561244"/>
            <a:chOff x="1603696" y="146958"/>
            <a:chExt cx="10421157" cy="6346780"/>
          </a:xfrm>
        </p:grpSpPr>
        <p:sp>
          <p:nvSpPr>
            <p:cNvPr id="30" name="Rounded Rectangle 29">
              <a:extLst>
                <a:ext uri="{FF2B5EF4-FFF2-40B4-BE49-F238E27FC236}">
                  <a16:creationId xmlns:a16="http://schemas.microsoft.com/office/drawing/2014/main" id="{C0088273-068E-524F-224A-BFEFF9C112B2}"/>
                </a:ext>
              </a:extLst>
            </p:cNvPr>
            <p:cNvSpPr/>
            <p:nvPr/>
          </p:nvSpPr>
          <p:spPr>
            <a:xfrm>
              <a:off x="1603696" y="146958"/>
              <a:ext cx="10421157" cy="5709093"/>
            </a:xfrm>
            <a:prstGeom prst="roundRect">
              <a:avLst>
                <a:gd name="adj" fmla="val 1331"/>
              </a:avLst>
            </a:prstGeom>
            <a:solidFill>
              <a:srgbClr val="091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9611CF19-B5F8-B757-A259-84C14F8B3613}"/>
                </a:ext>
              </a:extLst>
            </p:cNvPr>
            <p:cNvSpPr txBox="1"/>
            <p:nvPr/>
          </p:nvSpPr>
          <p:spPr>
            <a:xfrm>
              <a:off x="4293465" y="368992"/>
              <a:ext cx="50142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rPr>
                <a:t>PIATTAFORMA SOPHOS CENTRAL</a:t>
              </a:r>
            </a:p>
          </p:txBody>
        </p:sp>
        <p:sp>
          <p:nvSpPr>
            <p:cNvPr id="32" name="TextBox 31">
              <a:extLst>
                <a:ext uri="{FF2B5EF4-FFF2-40B4-BE49-F238E27FC236}">
                  <a16:creationId xmlns:a16="http://schemas.microsoft.com/office/drawing/2014/main" id="{4313224A-2637-77D1-B3FA-DEEC5E560860}"/>
                </a:ext>
              </a:extLst>
            </p:cNvPr>
            <p:cNvSpPr txBox="1"/>
            <p:nvPr/>
          </p:nvSpPr>
          <p:spPr>
            <a:xfrm>
              <a:off x="3859922" y="770040"/>
              <a:ext cx="5867659" cy="257506"/>
            </a:xfrm>
            <a:prstGeom prst="rect">
              <a:avLst/>
            </a:prstGeom>
            <a:noFill/>
          </p:spPr>
          <p:txBody>
            <a:bodyPr wrap="square" rtlCol="0">
              <a:spAutoFit/>
            </a:bodyPr>
            <a:lstStyle/>
            <a:p>
              <a:pPr lvl="0" algn="ctr">
                <a:lnSpc>
                  <a:spcPts val="1200"/>
                </a:lnSpc>
              </a:pPr>
              <a:r>
                <a:rPr lang="it-IT" sz="1400">
                  <a:solidFill>
                    <a:prstClr val="white">
                      <a:alpha val="57769"/>
                    </a:prstClr>
                  </a:solidFill>
                  <a:latin typeface="Aptos" panose="020B0004020202020204" pitchFamily="34" charset="0"/>
                  <a:cs typeface="Calibri Light" panose="020F0302020204030204" pitchFamily="34" charset="0"/>
                </a:rPr>
                <a:t>Gestito dai Clienti |  Gestito dai Partner |  Gestito da Sophos</a:t>
              </a:r>
              <a:endParaRPr kumimoji="0" lang="en-US" sz="1400" b="0" i="0" u="none" strike="noStrike" kern="1200" cap="none" spc="0" normalizeH="0" baseline="0" noProof="0">
                <a:ln>
                  <a:noFill/>
                </a:ln>
                <a:solidFill>
                  <a:prstClr val="white">
                    <a:alpha val="57769"/>
                  </a:prstClr>
                </a:solidFill>
                <a:effectLst/>
                <a:uLnTx/>
                <a:uFillTx/>
                <a:latin typeface="Aptos" panose="020B0004020202020204" pitchFamily="34" charset="0"/>
                <a:ea typeface="+mn-ea"/>
                <a:cs typeface="Calibri Light" panose="020F0302020204030204" pitchFamily="34" charset="0"/>
              </a:endParaRPr>
            </a:p>
          </p:txBody>
        </p:sp>
        <p:grpSp>
          <p:nvGrpSpPr>
            <p:cNvPr id="36" name="Group 35">
              <a:extLst>
                <a:ext uri="{FF2B5EF4-FFF2-40B4-BE49-F238E27FC236}">
                  <a16:creationId xmlns:a16="http://schemas.microsoft.com/office/drawing/2014/main" id="{0CCD761A-4861-FB63-0BB8-3D5F2C8DF1C5}"/>
                </a:ext>
              </a:extLst>
            </p:cNvPr>
            <p:cNvGrpSpPr/>
            <p:nvPr/>
          </p:nvGrpSpPr>
          <p:grpSpPr>
            <a:xfrm>
              <a:off x="3455228" y="6076097"/>
              <a:ext cx="7112675" cy="417641"/>
              <a:chOff x="3455228" y="6076097"/>
              <a:chExt cx="7112675" cy="417641"/>
            </a:xfrm>
          </p:grpSpPr>
          <p:grpSp>
            <p:nvGrpSpPr>
              <p:cNvPr id="40" name="Group 39">
                <a:extLst>
                  <a:ext uri="{FF2B5EF4-FFF2-40B4-BE49-F238E27FC236}">
                    <a16:creationId xmlns:a16="http://schemas.microsoft.com/office/drawing/2014/main" id="{D1E10BA8-3239-F9B7-6DBD-F127392E32CD}"/>
                  </a:ext>
                </a:extLst>
              </p:cNvPr>
              <p:cNvGrpSpPr/>
              <p:nvPr/>
            </p:nvGrpSpPr>
            <p:grpSpPr>
              <a:xfrm rot="10800000">
                <a:off x="3455228" y="6076097"/>
                <a:ext cx="7112675" cy="417641"/>
                <a:chOff x="-5158624" y="5086062"/>
                <a:chExt cx="18240325" cy="413874"/>
              </a:xfrm>
            </p:grpSpPr>
            <p:sp>
              <p:nvSpPr>
                <p:cNvPr id="41" name="Rounded Rectangle 40">
                  <a:extLst>
                    <a:ext uri="{FF2B5EF4-FFF2-40B4-BE49-F238E27FC236}">
                      <a16:creationId xmlns:a16="http://schemas.microsoft.com/office/drawing/2014/main" id="{FA0B55B3-6961-2079-759A-24A7A9141C41}"/>
                    </a:ext>
                  </a:extLst>
                </p:cNvPr>
                <p:cNvSpPr/>
                <p:nvPr/>
              </p:nvSpPr>
              <p:spPr>
                <a:xfrm>
                  <a:off x="-5158622" y="5086062"/>
                  <a:ext cx="18240323" cy="413874"/>
                </a:xfrm>
                <a:prstGeom prst="roundRect">
                  <a:avLst>
                    <a:gd name="adj" fmla="val 11014"/>
                  </a:avLst>
                </a:prstGeom>
                <a:solidFill>
                  <a:srgbClr val="091E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8B9F6F7F-F32D-A3DF-12FC-60911B29C214}"/>
                    </a:ext>
                  </a:extLst>
                </p:cNvPr>
                <p:cNvSpPr txBox="1"/>
                <p:nvPr/>
              </p:nvSpPr>
              <p:spPr>
                <a:xfrm rot="10800000">
                  <a:off x="-5158624" y="5121603"/>
                  <a:ext cx="17528825" cy="366001"/>
                </a:xfrm>
                <a:prstGeom prst="rect">
                  <a:avLst/>
                </a:prstGeom>
                <a:noFill/>
                <a:ln>
                  <a:noFill/>
                </a:ln>
              </p:spPr>
              <p:txBody>
                <a:bodyPr wrap="square">
                  <a:spAutoFit/>
                </a:bodyPr>
                <a:lstStyle/>
                <a:p>
                  <a:pPr marL="12700" lvl="0" algn="ctr">
                    <a:defRPr/>
                  </a:pPr>
                  <a:r>
                    <a:rPr lang="it-IT" b="1" spc="200">
                      <a:solidFill>
                        <a:prstClr val="white"/>
                      </a:solidFill>
                      <a:latin typeface="Aptos ExtraBold" panose="020B0004020202020204" pitchFamily="34" charset="0"/>
                      <a:cs typeface="Calibri" panose="020F0502020204030204" pitchFamily="34" charset="0"/>
                    </a:rPr>
                    <a:t>FLUSSI DI LAVORO ASSISTITI DALL’AI E AGENTIC AI</a:t>
                  </a:r>
                  <a:endParaRPr kumimoji="0" lang="en-US" sz="1800" b="1" i="0" u="none" strike="noStrike" kern="1200" cap="none" spc="200" normalizeH="0" baseline="0" noProof="0">
                    <a:ln>
                      <a:noFill/>
                    </a:ln>
                    <a:solidFill>
                      <a:prstClr val="white"/>
                    </a:solidFill>
                    <a:effectLst/>
                    <a:uLnTx/>
                    <a:uFillTx/>
                    <a:latin typeface="Aptos ExtraBold" panose="020B0004020202020204" pitchFamily="34" charset="0"/>
                    <a:ea typeface="+mn-ea"/>
                    <a:cs typeface="Calibri" panose="020F0502020204030204" pitchFamily="34" charset="0"/>
                  </a:endParaRPr>
                </a:p>
              </p:txBody>
            </p:sp>
          </p:grpSp>
          <p:sp>
            <p:nvSpPr>
              <p:cNvPr id="43" name="Graphic 39">
                <a:extLst>
                  <a:ext uri="{FF2B5EF4-FFF2-40B4-BE49-F238E27FC236}">
                    <a16:creationId xmlns:a16="http://schemas.microsoft.com/office/drawing/2014/main" id="{CBECBFC8-8366-8DCA-BCE5-C73C14E12767}"/>
                  </a:ext>
                </a:extLst>
              </p:cNvPr>
              <p:cNvSpPr/>
              <p:nvPr/>
            </p:nvSpPr>
            <p:spPr>
              <a:xfrm rot="16200000">
                <a:off x="3622515" y="6110488"/>
                <a:ext cx="257505" cy="348251"/>
              </a:xfrm>
              <a:custGeom>
                <a:avLst/>
                <a:gdLst>
                  <a:gd name="connsiteX0" fmla="*/ 99479 w 179319"/>
                  <a:gd name="connsiteY0" fmla="*/ 93319 h 239066"/>
                  <a:gd name="connsiteX1" fmla="*/ 109729 w 179319"/>
                  <a:gd name="connsiteY1" fmla="*/ 93319 h 239066"/>
                  <a:gd name="connsiteX2" fmla="*/ 119366 w 179319"/>
                  <a:gd name="connsiteY2" fmla="*/ 122260 h 239066"/>
                  <a:gd name="connsiteX3" fmla="*/ 146695 w 179319"/>
                  <a:gd name="connsiteY3" fmla="*/ 149574 h 239066"/>
                  <a:gd name="connsiteX4" fmla="*/ 175622 w 179319"/>
                  <a:gd name="connsiteY4" fmla="*/ 159211 h 239066"/>
                  <a:gd name="connsiteX5" fmla="*/ 175622 w 179319"/>
                  <a:gd name="connsiteY5" fmla="*/ 169461 h 239066"/>
                  <a:gd name="connsiteX6" fmla="*/ 146680 w 179319"/>
                  <a:gd name="connsiteY6" fmla="*/ 179098 h 239066"/>
                  <a:gd name="connsiteX7" fmla="*/ 119366 w 179319"/>
                  <a:gd name="connsiteY7" fmla="*/ 206427 h 239066"/>
                  <a:gd name="connsiteX8" fmla="*/ 109729 w 179319"/>
                  <a:gd name="connsiteY8" fmla="*/ 235354 h 239066"/>
                  <a:gd name="connsiteX9" fmla="*/ 102922 w 179319"/>
                  <a:gd name="connsiteY9" fmla="*/ 238796 h 239066"/>
                  <a:gd name="connsiteX10" fmla="*/ 99479 w 179319"/>
                  <a:gd name="connsiteY10" fmla="*/ 235354 h 239066"/>
                  <a:gd name="connsiteX11" fmla="*/ 89842 w 179319"/>
                  <a:gd name="connsiteY11" fmla="*/ 206412 h 239066"/>
                  <a:gd name="connsiteX12" fmla="*/ 62528 w 179319"/>
                  <a:gd name="connsiteY12" fmla="*/ 179098 h 239066"/>
                  <a:gd name="connsiteX13" fmla="*/ 33586 w 179319"/>
                  <a:gd name="connsiteY13" fmla="*/ 169461 h 239066"/>
                  <a:gd name="connsiteX14" fmla="*/ 30143 w 179319"/>
                  <a:gd name="connsiteY14" fmla="*/ 162654 h 239066"/>
                  <a:gd name="connsiteX15" fmla="*/ 33586 w 179319"/>
                  <a:gd name="connsiteY15" fmla="*/ 159211 h 239066"/>
                  <a:gd name="connsiteX16" fmla="*/ 62528 w 179319"/>
                  <a:gd name="connsiteY16" fmla="*/ 149574 h 239066"/>
                  <a:gd name="connsiteX17" fmla="*/ 89842 w 179319"/>
                  <a:gd name="connsiteY17" fmla="*/ 122260 h 239066"/>
                  <a:gd name="connsiteX18" fmla="*/ 99479 w 179319"/>
                  <a:gd name="connsiteY18" fmla="*/ 93319 h 239066"/>
                  <a:gd name="connsiteX19" fmla="*/ 41760 w 179319"/>
                  <a:gd name="connsiteY19" fmla="*/ 17131 h 239066"/>
                  <a:gd name="connsiteX20" fmla="*/ 45857 w 179319"/>
                  <a:gd name="connsiteY20" fmla="*/ 15072 h 239066"/>
                  <a:gd name="connsiteX21" fmla="*/ 47916 w 179319"/>
                  <a:gd name="connsiteY21" fmla="*/ 17131 h 239066"/>
                  <a:gd name="connsiteX22" fmla="*/ 53698 w 179319"/>
                  <a:gd name="connsiteY22" fmla="*/ 34493 h 239066"/>
                  <a:gd name="connsiteX23" fmla="*/ 70089 w 179319"/>
                  <a:gd name="connsiteY23" fmla="*/ 50884 h 239066"/>
                  <a:gd name="connsiteX24" fmla="*/ 87451 w 179319"/>
                  <a:gd name="connsiteY24" fmla="*/ 56667 h 239066"/>
                  <a:gd name="connsiteX25" fmla="*/ 89510 w 179319"/>
                  <a:gd name="connsiteY25" fmla="*/ 60764 h 239066"/>
                  <a:gd name="connsiteX26" fmla="*/ 87451 w 179319"/>
                  <a:gd name="connsiteY26" fmla="*/ 62823 h 239066"/>
                  <a:gd name="connsiteX27" fmla="*/ 70089 w 179319"/>
                  <a:gd name="connsiteY27" fmla="*/ 68605 h 239066"/>
                  <a:gd name="connsiteX28" fmla="*/ 53698 w 179319"/>
                  <a:gd name="connsiteY28" fmla="*/ 84996 h 239066"/>
                  <a:gd name="connsiteX29" fmla="*/ 47916 w 179319"/>
                  <a:gd name="connsiteY29" fmla="*/ 102358 h 239066"/>
                  <a:gd name="connsiteX30" fmla="*/ 43818 w 179319"/>
                  <a:gd name="connsiteY30" fmla="*/ 104417 h 239066"/>
                  <a:gd name="connsiteX31" fmla="*/ 41760 w 179319"/>
                  <a:gd name="connsiteY31" fmla="*/ 102358 h 239066"/>
                  <a:gd name="connsiteX32" fmla="*/ 35977 w 179319"/>
                  <a:gd name="connsiteY32" fmla="*/ 84996 h 239066"/>
                  <a:gd name="connsiteX33" fmla="*/ 19586 w 179319"/>
                  <a:gd name="connsiteY33" fmla="*/ 68605 h 239066"/>
                  <a:gd name="connsiteX34" fmla="*/ 2224 w 179319"/>
                  <a:gd name="connsiteY34" fmla="*/ 62823 h 239066"/>
                  <a:gd name="connsiteX35" fmla="*/ 165 w 179319"/>
                  <a:gd name="connsiteY35" fmla="*/ 58726 h 239066"/>
                  <a:gd name="connsiteX36" fmla="*/ 2224 w 179319"/>
                  <a:gd name="connsiteY36" fmla="*/ 56667 h 239066"/>
                  <a:gd name="connsiteX37" fmla="*/ 19586 w 179319"/>
                  <a:gd name="connsiteY37" fmla="*/ 50884 h 239066"/>
                  <a:gd name="connsiteX38" fmla="*/ 35977 w 179319"/>
                  <a:gd name="connsiteY38" fmla="*/ 34493 h 239066"/>
                  <a:gd name="connsiteX39" fmla="*/ 41760 w 179319"/>
                  <a:gd name="connsiteY39" fmla="*/ 17131 h 239066"/>
                  <a:gd name="connsiteX40" fmla="*/ 147382 w 179319"/>
                  <a:gd name="connsiteY40" fmla="*/ 1457 h 239066"/>
                  <a:gd name="connsiteX41" fmla="*/ 150139 w 179319"/>
                  <a:gd name="connsiteY41" fmla="*/ 120 h 239066"/>
                  <a:gd name="connsiteX42" fmla="*/ 151476 w 179319"/>
                  <a:gd name="connsiteY42" fmla="*/ 1457 h 239066"/>
                  <a:gd name="connsiteX43" fmla="*/ 155331 w 179319"/>
                  <a:gd name="connsiteY43" fmla="*/ 13022 h 239066"/>
                  <a:gd name="connsiteX44" fmla="*/ 166268 w 179319"/>
                  <a:gd name="connsiteY44" fmla="*/ 23960 h 239066"/>
                  <a:gd name="connsiteX45" fmla="*/ 177833 w 179319"/>
                  <a:gd name="connsiteY45" fmla="*/ 27814 h 239066"/>
                  <a:gd name="connsiteX46" fmla="*/ 179170 w 179319"/>
                  <a:gd name="connsiteY46" fmla="*/ 30571 h 239066"/>
                  <a:gd name="connsiteX47" fmla="*/ 177833 w 179319"/>
                  <a:gd name="connsiteY47" fmla="*/ 31908 h 239066"/>
                  <a:gd name="connsiteX48" fmla="*/ 166268 w 179319"/>
                  <a:gd name="connsiteY48" fmla="*/ 35763 h 239066"/>
                  <a:gd name="connsiteX49" fmla="*/ 155331 w 179319"/>
                  <a:gd name="connsiteY49" fmla="*/ 46701 h 239066"/>
                  <a:gd name="connsiteX50" fmla="*/ 151476 w 179319"/>
                  <a:gd name="connsiteY50" fmla="*/ 58265 h 239066"/>
                  <a:gd name="connsiteX51" fmla="*/ 148719 w 179319"/>
                  <a:gd name="connsiteY51" fmla="*/ 59603 h 239066"/>
                  <a:gd name="connsiteX52" fmla="*/ 147382 w 179319"/>
                  <a:gd name="connsiteY52" fmla="*/ 58265 h 239066"/>
                  <a:gd name="connsiteX53" fmla="*/ 143527 w 179319"/>
                  <a:gd name="connsiteY53" fmla="*/ 46701 h 239066"/>
                  <a:gd name="connsiteX54" fmla="*/ 132590 w 179319"/>
                  <a:gd name="connsiteY54" fmla="*/ 35763 h 239066"/>
                  <a:gd name="connsiteX55" fmla="*/ 121040 w 179319"/>
                  <a:gd name="connsiteY55" fmla="*/ 31908 h 239066"/>
                  <a:gd name="connsiteX56" fmla="*/ 119703 w 179319"/>
                  <a:gd name="connsiteY56" fmla="*/ 29152 h 239066"/>
                  <a:gd name="connsiteX57" fmla="*/ 121040 w 179319"/>
                  <a:gd name="connsiteY57" fmla="*/ 27814 h 239066"/>
                  <a:gd name="connsiteX58" fmla="*/ 132605 w 179319"/>
                  <a:gd name="connsiteY58" fmla="*/ 23960 h 239066"/>
                  <a:gd name="connsiteX59" fmla="*/ 143542 w 179319"/>
                  <a:gd name="connsiteY59" fmla="*/ 13022 h 239066"/>
                  <a:gd name="connsiteX60" fmla="*/ 147382 w 179319"/>
                  <a:gd name="connsiteY60" fmla="*/ 1472 h 23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79319" h="239066">
                    <a:moveTo>
                      <a:pt x="99479" y="93319"/>
                    </a:moveTo>
                    <a:cubicBezTo>
                      <a:pt x="101123" y="88388"/>
                      <a:pt x="108085" y="88388"/>
                      <a:pt x="109729" y="93319"/>
                    </a:cubicBezTo>
                    <a:lnTo>
                      <a:pt x="119366" y="122260"/>
                    </a:lnTo>
                    <a:cubicBezTo>
                      <a:pt x="123667" y="135160"/>
                      <a:pt x="133793" y="145280"/>
                      <a:pt x="146695" y="149574"/>
                    </a:cubicBezTo>
                    <a:lnTo>
                      <a:pt x="175622" y="159211"/>
                    </a:lnTo>
                    <a:cubicBezTo>
                      <a:pt x="180552" y="160855"/>
                      <a:pt x="180552" y="167817"/>
                      <a:pt x="175622" y="169461"/>
                    </a:cubicBezTo>
                    <a:lnTo>
                      <a:pt x="146680" y="179098"/>
                    </a:lnTo>
                    <a:cubicBezTo>
                      <a:pt x="133780" y="183399"/>
                      <a:pt x="123660" y="193525"/>
                      <a:pt x="119366" y="206427"/>
                    </a:cubicBezTo>
                    <a:lnTo>
                      <a:pt x="109729" y="235354"/>
                    </a:lnTo>
                    <a:cubicBezTo>
                      <a:pt x="108800" y="238184"/>
                      <a:pt x="105752" y="239726"/>
                      <a:pt x="102922" y="238796"/>
                    </a:cubicBezTo>
                    <a:cubicBezTo>
                      <a:pt x="101292" y="238261"/>
                      <a:pt x="100014" y="236984"/>
                      <a:pt x="99479" y="235354"/>
                    </a:cubicBezTo>
                    <a:lnTo>
                      <a:pt x="89842" y="206412"/>
                    </a:lnTo>
                    <a:cubicBezTo>
                      <a:pt x="85544" y="193516"/>
                      <a:pt x="75424" y="183396"/>
                      <a:pt x="62528" y="179098"/>
                    </a:cubicBezTo>
                    <a:lnTo>
                      <a:pt x="33586" y="169461"/>
                    </a:lnTo>
                    <a:cubicBezTo>
                      <a:pt x="30756" y="168532"/>
                      <a:pt x="29215" y="165485"/>
                      <a:pt x="30143" y="162654"/>
                    </a:cubicBezTo>
                    <a:cubicBezTo>
                      <a:pt x="30678" y="161024"/>
                      <a:pt x="31957" y="159746"/>
                      <a:pt x="33586" y="159211"/>
                    </a:cubicBezTo>
                    <a:lnTo>
                      <a:pt x="62528" y="149574"/>
                    </a:lnTo>
                    <a:cubicBezTo>
                      <a:pt x="75424" y="145276"/>
                      <a:pt x="85544" y="135156"/>
                      <a:pt x="89842" y="122260"/>
                    </a:cubicBezTo>
                    <a:lnTo>
                      <a:pt x="99479" y="93319"/>
                    </a:lnTo>
                    <a:close/>
                    <a:moveTo>
                      <a:pt x="41760" y="17131"/>
                    </a:moveTo>
                    <a:cubicBezTo>
                      <a:pt x="42322" y="15431"/>
                      <a:pt x="44157" y="14510"/>
                      <a:pt x="45857" y="15072"/>
                    </a:cubicBezTo>
                    <a:cubicBezTo>
                      <a:pt x="46830" y="15395"/>
                      <a:pt x="47593" y="16158"/>
                      <a:pt x="47916" y="17131"/>
                    </a:cubicBezTo>
                    <a:lnTo>
                      <a:pt x="53698" y="34493"/>
                    </a:lnTo>
                    <a:cubicBezTo>
                      <a:pt x="56283" y="42233"/>
                      <a:pt x="62349" y="48299"/>
                      <a:pt x="70089" y="50884"/>
                    </a:cubicBezTo>
                    <a:lnTo>
                      <a:pt x="87451" y="56667"/>
                    </a:lnTo>
                    <a:cubicBezTo>
                      <a:pt x="89151" y="57230"/>
                      <a:pt x="90073" y="59064"/>
                      <a:pt x="89510" y="60764"/>
                    </a:cubicBezTo>
                    <a:cubicBezTo>
                      <a:pt x="89188" y="61737"/>
                      <a:pt x="88424" y="62500"/>
                      <a:pt x="87451" y="62823"/>
                    </a:cubicBezTo>
                    <a:lnTo>
                      <a:pt x="70089" y="68605"/>
                    </a:lnTo>
                    <a:cubicBezTo>
                      <a:pt x="62349" y="71184"/>
                      <a:pt x="56276" y="77257"/>
                      <a:pt x="53698" y="84996"/>
                    </a:cubicBezTo>
                    <a:lnTo>
                      <a:pt x="47916" y="102358"/>
                    </a:lnTo>
                    <a:cubicBezTo>
                      <a:pt x="47353" y="104058"/>
                      <a:pt x="45518" y="104980"/>
                      <a:pt x="43818" y="104417"/>
                    </a:cubicBezTo>
                    <a:cubicBezTo>
                      <a:pt x="42845" y="104095"/>
                      <a:pt x="42082" y="103331"/>
                      <a:pt x="41760" y="102358"/>
                    </a:cubicBezTo>
                    <a:lnTo>
                      <a:pt x="35977" y="84996"/>
                    </a:lnTo>
                    <a:cubicBezTo>
                      <a:pt x="33399" y="77257"/>
                      <a:pt x="27326" y="71184"/>
                      <a:pt x="19586" y="68605"/>
                    </a:cubicBezTo>
                    <a:lnTo>
                      <a:pt x="2224" y="62823"/>
                    </a:lnTo>
                    <a:cubicBezTo>
                      <a:pt x="524" y="62260"/>
                      <a:pt x="-398" y="60425"/>
                      <a:pt x="165" y="58726"/>
                    </a:cubicBezTo>
                    <a:cubicBezTo>
                      <a:pt x="488" y="57752"/>
                      <a:pt x="1251" y="56989"/>
                      <a:pt x="2224" y="56667"/>
                    </a:cubicBezTo>
                    <a:lnTo>
                      <a:pt x="19586" y="50884"/>
                    </a:lnTo>
                    <a:cubicBezTo>
                      <a:pt x="27326" y="48306"/>
                      <a:pt x="33399" y="42233"/>
                      <a:pt x="35977" y="34493"/>
                    </a:cubicBezTo>
                    <a:lnTo>
                      <a:pt x="41760" y="17131"/>
                    </a:lnTo>
                    <a:close/>
                    <a:moveTo>
                      <a:pt x="147382" y="1457"/>
                    </a:moveTo>
                    <a:cubicBezTo>
                      <a:pt x="147773" y="327"/>
                      <a:pt x="149008" y="-272"/>
                      <a:pt x="150139" y="120"/>
                    </a:cubicBezTo>
                    <a:cubicBezTo>
                      <a:pt x="150766" y="338"/>
                      <a:pt x="151258" y="830"/>
                      <a:pt x="151476" y="1457"/>
                    </a:cubicBezTo>
                    <a:lnTo>
                      <a:pt x="155331" y="13022"/>
                    </a:lnTo>
                    <a:cubicBezTo>
                      <a:pt x="157049" y="18192"/>
                      <a:pt x="161098" y="22241"/>
                      <a:pt x="166268" y="23960"/>
                    </a:cubicBezTo>
                    <a:lnTo>
                      <a:pt x="177833" y="27814"/>
                    </a:lnTo>
                    <a:cubicBezTo>
                      <a:pt x="178964" y="28206"/>
                      <a:pt x="179562" y="29441"/>
                      <a:pt x="179170" y="30571"/>
                    </a:cubicBezTo>
                    <a:cubicBezTo>
                      <a:pt x="178954" y="31198"/>
                      <a:pt x="178460" y="31691"/>
                      <a:pt x="177833" y="31908"/>
                    </a:cubicBezTo>
                    <a:lnTo>
                      <a:pt x="166268" y="35763"/>
                    </a:lnTo>
                    <a:cubicBezTo>
                      <a:pt x="161103" y="37482"/>
                      <a:pt x="157049" y="41535"/>
                      <a:pt x="155331" y="46701"/>
                    </a:cubicBezTo>
                    <a:lnTo>
                      <a:pt x="151476" y="58265"/>
                    </a:lnTo>
                    <a:cubicBezTo>
                      <a:pt x="151084" y="59396"/>
                      <a:pt x="149850" y="59995"/>
                      <a:pt x="148719" y="59603"/>
                    </a:cubicBezTo>
                    <a:cubicBezTo>
                      <a:pt x="148092" y="59385"/>
                      <a:pt x="147600" y="58893"/>
                      <a:pt x="147382" y="58265"/>
                    </a:cubicBezTo>
                    <a:lnTo>
                      <a:pt x="143527" y="46701"/>
                    </a:lnTo>
                    <a:cubicBezTo>
                      <a:pt x="141809" y="41535"/>
                      <a:pt x="137755" y="37482"/>
                      <a:pt x="132590" y="35763"/>
                    </a:cubicBezTo>
                    <a:lnTo>
                      <a:pt x="121040" y="31908"/>
                    </a:lnTo>
                    <a:cubicBezTo>
                      <a:pt x="119909" y="31517"/>
                      <a:pt x="119311" y="30282"/>
                      <a:pt x="119703" y="29152"/>
                    </a:cubicBezTo>
                    <a:cubicBezTo>
                      <a:pt x="119920" y="28525"/>
                      <a:pt x="120413" y="28032"/>
                      <a:pt x="121040" y="27814"/>
                    </a:cubicBezTo>
                    <a:lnTo>
                      <a:pt x="132605" y="23960"/>
                    </a:lnTo>
                    <a:cubicBezTo>
                      <a:pt x="137774" y="22241"/>
                      <a:pt x="141824" y="18192"/>
                      <a:pt x="143542" y="13022"/>
                    </a:cubicBezTo>
                    <a:lnTo>
                      <a:pt x="147382" y="1472"/>
                    </a:lnTo>
                    <a:close/>
                  </a:path>
                </a:pathLst>
              </a:custGeom>
              <a:noFill/>
              <a:ln w="12700" cap="flat">
                <a:solidFill>
                  <a:schemeClr val="bg1"/>
                </a:solidFill>
                <a:prstDash val="solid"/>
                <a:miter/>
              </a:ln>
              <a:effectLst>
                <a:outerShdw blurRad="25400" dist="12700" dir="5400000" algn="t" rotWithShape="0">
                  <a:prstClr val="black">
                    <a:alpha val="2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sp>
        <p:nvSpPr>
          <p:cNvPr id="90" name="Rounded Rectangle 89">
            <a:extLst>
              <a:ext uri="{FF2B5EF4-FFF2-40B4-BE49-F238E27FC236}">
                <a16:creationId xmlns:a16="http://schemas.microsoft.com/office/drawing/2014/main" id="{21F6BD91-7FC2-3EAF-8528-BD6D1556FC85}"/>
              </a:ext>
            </a:extLst>
          </p:cNvPr>
          <p:cNvSpPr/>
          <p:nvPr/>
        </p:nvSpPr>
        <p:spPr>
          <a:xfrm>
            <a:off x="442452" y="4283031"/>
            <a:ext cx="11316929" cy="1207886"/>
          </a:xfrm>
          <a:prstGeom prst="roundRect">
            <a:avLst>
              <a:gd name="adj" fmla="val 2954"/>
            </a:avLst>
          </a:prstGeom>
          <a:gradFill flip="none" rotWithShape="1">
            <a:gsLst>
              <a:gs pos="100000">
                <a:srgbClr val="009CFB"/>
              </a:gs>
              <a:gs pos="0">
                <a:srgbClr val="009CFB">
                  <a:alpha val="64066"/>
                </a:srgbClr>
              </a:gs>
            </a:gsLst>
            <a:lin ang="16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3" name="TextBox 92">
            <a:extLst>
              <a:ext uri="{FF2B5EF4-FFF2-40B4-BE49-F238E27FC236}">
                <a16:creationId xmlns:a16="http://schemas.microsoft.com/office/drawing/2014/main" id="{EDE730AC-9CD3-F10D-A068-1DD529A1FE32}"/>
              </a:ext>
            </a:extLst>
          </p:cNvPr>
          <p:cNvSpPr txBox="1"/>
          <p:nvPr/>
        </p:nvSpPr>
        <p:spPr>
          <a:xfrm>
            <a:off x="3673845" y="5110462"/>
            <a:ext cx="5027943" cy="338554"/>
          </a:xfrm>
          <a:prstGeom prst="rect">
            <a:avLst/>
          </a:prstGeom>
          <a:noFill/>
        </p:spPr>
        <p:txBody>
          <a:bodyPr wrap="square">
            <a:spAutoFit/>
          </a:bodyPr>
          <a:lstStyle>
            <a:defPPr>
              <a:defRPr lang="en-US"/>
            </a:defPPr>
            <a:lvl1pPr marL="12700" algn="ctr">
              <a:defRPr sz="1600" b="1" spc="200">
                <a:solidFill>
                  <a:schemeClr val="bg1"/>
                </a:solidFill>
                <a:latin typeface="Aptos ExtraBold" panose="020B0004020202020204" pitchFamily="34" charset="0"/>
                <a:cs typeface="Calibri" panose="020F0502020204030204" pitchFamily="34" charset="0"/>
              </a:defRPr>
            </a:lvl1p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0" normalizeH="0" baseline="0" noProof="0">
                <a:ln>
                  <a:noFill/>
                </a:ln>
                <a:solidFill>
                  <a:prstClr val="white"/>
                </a:solidFill>
                <a:effectLst/>
                <a:uLnTx/>
                <a:uFillTx/>
                <a:latin typeface="Aptos ExtraBold" panose="020B0004020202020204" pitchFamily="34" charset="0"/>
                <a:ea typeface="+mn-ea"/>
                <a:cs typeface="Calibri" panose="020F0502020204030204" pitchFamily="34" charset="0"/>
              </a:rPr>
              <a:t>THREAT INTELLIGENCE</a:t>
            </a:r>
          </a:p>
        </p:txBody>
      </p:sp>
      <p:cxnSp>
        <p:nvCxnSpPr>
          <p:cNvPr id="96" name="Straight Connector 95">
            <a:extLst>
              <a:ext uri="{FF2B5EF4-FFF2-40B4-BE49-F238E27FC236}">
                <a16:creationId xmlns:a16="http://schemas.microsoft.com/office/drawing/2014/main" id="{DF3C92C8-842F-711B-BD4C-FA3079AD6ED9}"/>
              </a:ext>
            </a:extLst>
          </p:cNvPr>
          <p:cNvCxnSpPr>
            <a:cxnSpLocks/>
          </p:cNvCxnSpPr>
          <p:nvPr/>
        </p:nvCxnSpPr>
        <p:spPr>
          <a:xfrm flipV="1">
            <a:off x="6096000" y="4460902"/>
            <a:ext cx="0" cy="597512"/>
          </a:xfrm>
          <a:prstGeom prst="line">
            <a:avLst/>
          </a:prstGeom>
          <a:ln w="9525">
            <a:gradFill>
              <a:gsLst>
                <a:gs pos="0">
                  <a:srgbClr val="FFFFFF">
                    <a:alpha val="0"/>
                  </a:srgbClr>
                </a:gs>
                <a:gs pos="74000">
                  <a:schemeClr val="accent5"/>
                </a:gs>
                <a:gs pos="25000">
                  <a:schemeClr val="accent5"/>
                </a:gs>
                <a:gs pos="100000">
                  <a:schemeClr val="bg1">
                    <a:alpha val="0"/>
                  </a:schemeClr>
                </a:gs>
              </a:gsLst>
              <a:lin ang="5400000" scaled="0"/>
            </a:gradFill>
          </a:ln>
        </p:spPr>
        <p:style>
          <a:lnRef idx="2">
            <a:schemeClr val="accent1"/>
          </a:lnRef>
          <a:fillRef idx="0">
            <a:schemeClr val="accent1"/>
          </a:fillRef>
          <a:effectRef idx="1">
            <a:schemeClr val="accent1"/>
          </a:effectRef>
          <a:fontRef idx="minor">
            <a:schemeClr val="tx1"/>
          </a:fontRef>
        </p:style>
      </p:cxnSp>
      <p:sp>
        <p:nvSpPr>
          <p:cNvPr id="104" name="TextBox 103">
            <a:extLst>
              <a:ext uri="{FF2B5EF4-FFF2-40B4-BE49-F238E27FC236}">
                <a16:creationId xmlns:a16="http://schemas.microsoft.com/office/drawing/2014/main" id="{A9462DB1-8D3F-19E5-EE4B-C44C7C804158}"/>
              </a:ext>
            </a:extLst>
          </p:cNvPr>
          <p:cNvSpPr txBox="1"/>
          <p:nvPr/>
        </p:nvSpPr>
        <p:spPr>
          <a:xfrm>
            <a:off x="1986026" y="4365620"/>
            <a:ext cx="2616747"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ptos SemiBold" panose="020B0004020202020204" pitchFamily="34" charset="0"/>
                <a:ea typeface="+mn-ea"/>
                <a:cs typeface="Calibri" panose="020F0502020204030204" pitchFamily="34" charset="0"/>
              </a:rPr>
              <a:t>SOPHOS X-OPS</a:t>
            </a:r>
            <a:endParaRPr kumimoji="0" lang="en-US" sz="1000" b="1" i="0" u="none" strike="noStrike" kern="1200" cap="none" spc="0" normalizeH="0" baseline="0" noProof="0">
              <a:ln>
                <a:noFill/>
              </a:ln>
              <a:solidFill>
                <a:srgbClr val="FFFFFF"/>
              </a:solidFill>
              <a:effectLst/>
              <a:uLnTx/>
              <a:uFillTx/>
              <a:latin typeface="Aptos SemiBold" panose="020B0004020202020204" pitchFamily="34" charset="0"/>
              <a:ea typeface="+mn-ea"/>
              <a:cs typeface="+mn-cs"/>
            </a:endParaRPr>
          </a:p>
        </p:txBody>
      </p:sp>
      <p:sp>
        <p:nvSpPr>
          <p:cNvPr id="105" name="TextBox 104">
            <a:extLst>
              <a:ext uri="{FF2B5EF4-FFF2-40B4-BE49-F238E27FC236}">
                <a16:creationId xmlns:a16="http://schemas.microsoft.com/office/drawing/2014/main" id="{3F451E50-997B-4B4B-A4A1-B0D23AF9E6DA}"/>
              </a:ext>
            </a:extLst>
          </p:cNvPr>
          <p:cNvSpPr txBox="1"/>
          <p:nvPr/>
        </p:nvSpPr>
        <p:spPr>
          <a:xfrm>
            <a:off x="7486404" y="4365620"/>
            <a:ext cx="2938145" cy="246221"/>
          </a:xfrm>
          <a:prstGeom prst="rect">
            <a:avLst/>
          </a:prstGeom>
          <a:noFill/>
        </p:spPr>
        <p:txBody>
          <a:bodyPr wrap="square">
            <a:spAutoFit/>
          </a:bodyPr>
          <a:lstStyle/>
          <a:p>
            <a:pPr lvl="0" algn="ctr"/>
            <a:r>
              <a:rPr lang="en-US" sz="1000" b="1">
                <a:solidFill>
                  <a:srgbClr val="FFFFFF"/>
                </a:solidFill>
                <a:latin typeface="Aptos SemiBold" panose="020B0004020202020204" pitchFamily="34" charset="0"/>
                <a:cs typeface="Calibri" panose="020F0502020204030204" pitchFamily="34" charset="0"/>
              </a:rPr>
              <a:t>AI, AUTOMAZIONE E INGEGNERIA</a:t>
            </a:r>
            <a:endParaRPr kumimoji="0" lang="en-US" sz="1000" b="1" i="0" u="none" strike="noStrike" kern="1200" cap="none" spc="0" normalizeH="0" baseline="0" noProof="0">
              <a:ln>
                <a:noFill/>
              </a:ln>
              <a:solidFill>
                <a:srgbClr val="FFFFFF"/>
              </a:solidFill>
              <a:effectLst/>
              <a:uLnTx/>
              <a:uFillTx/>
              <a:latin typeface="Aptos SemiBold" panose="020B000402020202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4501F81E-C51E-34EB-7A10-18CFB2B56CBA}"/>
              </a:ext>
            </a:extLst>
          </p:cNvPr>
          <p:cNvGrpSpPr/>
          <p:nvPr/>
        </p:nvGrpSpPr>
        <p:grpSpPr>
          <a:xfrm>
            <a:off x="452285" y="2442076"/>
            <a:ext cx="11297264" cy="1762530"/>
            <a:chOff x="557566" y="2570515"/>
            <a:chExt cx="11076869" cy="1762530"/>
          </a:xfrm>
        </p:grpSpPr>
        <p:sp>
          <p:nvSpPr>
            <p:cNvPr id="118" name="Rounded Rectangle 117">
              <a:extLst>
                <a:ext uri="{FF2B5EF4-FFF2-40B4-BE49-F238E27FC236}">
                  <a16:creationId xmlns:a16="http://schemas.microsoft.com/office/drawing/2014/main" id="{9B93041A-D8A7-DC4A-3857-161E22AA25AF}"/>
                </a:ext>
              </a:extLst>
            </p:cNvPr>
            <p:cNvSpPr/>
            <p:nvPr/>
          </p:nvSpPr>
          <p:spPr>
            <a:xfrm>
              <a:off x="557566" y="2570515"/>
              <a:ext cx="11076869" cy="1762530"/>
            </a:xfrm>
            <a:prstGeom prst="roundRect">
              <a:avLst>
                <a:gd name="adj" fmla="val 2702"/>
              </a:avLst>
            </a:prstGeom>
            <a:gradFill flip="none" rotWithShape="1">
              <a:gsLst>
                <a:gs pos="82000">
                  <a:srgbClr val="5A00FF"/>
                </a:gs>
                <a:gs pos="0">
                  <a:srgbClr val="5A00FF">
                    <a:alpha val="63906"/>
                  </a:srgbClr>
                </a:gs>
              </a:gsLst>
              <a:lin ang="16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9" name="TextBox 118">
              <a:extLst>
                <a:ext uri="{FF2B5EF4-FFF2-40B4-BE49-F238E27FC236}">
                  <a16:creationId xmlns:a16="http://schemas.microsoft.com/office/drawing/2014/main" id="{48FF2F4B-B24D-0351-C02E-AD1F617D4FFA}"/>
                </a:ext>
              </a:extLst>
            </p:cNvPr>
            <p:cNvSpPr txBox="1"/>
            <p:nvPr/>
          </p:nvSpPr>
          <p:spPr>
            <a:xfrm>
              <a:off x="3456255" y="3911067"/>
              <a:ext cx="5449898" cy="338554"/>
            </a:xfrm>
            <a:prstGeom prst="rect">
              <a:avLst/>
            </a:prstGeom>
            <a:noFill/>
          </p:spPr>
          <p:txBody>
            <a:bodyPr wrap="square">
              <a:spAutoFit/>
            </a:bodyPr>
            <a:lstStyle/>
            <a:p>
              <a:pPr marL="12700" lvl="0" algn="ctr">
                <a:defRPr/>
              </a:pPr>
              <a:r>
                <a:rPr lang="it-IT" sz="1600" b="1" spc="200">
                  <a:solidFill>
                    <a:prstClr val="white"/>
                  </a:solidFill>
                  <a:latin typeface="Aptos ExtraBold" panose="020B0004020202020204" pitchFamily="34" charset="0"/>
                  <a:cs typeface="Calibri" panose="020F0502020204030204" pitchFamily="34" charset="0"/>
                </a:rPr>
                <a:t>PREVENZIONE E CONTROLLO DELLE MINACCE</a:t>
              </a:r>
              <a:endParaRPr kumimoji="0" lang="en-US" sz="1600" b="1" i="0" u="none" strike="noStrike" kern="1200" cap="none" spc="200" normalizeH="0" baseline="0" noProof="0">
                <a:ln>
                  <a:noFill/>
                </a:ln>
                <a:solidFill>
                  <a:prstClr val="white"/>
                </a:solidFill>
                <a:effectLst/>
                <a:uLnTx/>
                <a:uFillTx/>
                <a:latin typeface="Aptos ExtraBold" panose="020B0004020202020204" pitchFamily="34" charset="0"/>
                <a:ea typeface="+mn-ea"/>
                <a:cs typeface="Calibri" panose="020F0502020204030204" pitchFamily="34" charset="0"/>
              </a:endParaRPr>
            </a:p>
          </p:txBody>
        </p:sp>
        <p:sp>
          <p:nvSpPr>
            <p:cNvPr id="121" name="TextBox 120">
              <a:extLst>
                <a:ext uri="{FF2B5EF4-FFF2-40B4-BE49-F238E27FC236}">
                  <a16:creationId xmlns:a16="http://schemas.microsoft.com/office/drawing/2014/main" id="{1DCE979C-A253-6A1E-6755-09B98901E82D}"/>
                </a:ext>
              </a:extLst>
            </p:cNvPr>
            <p:cNvSpPr txBox="1"/>
            <p:nvPr/>
          </p:nvSpPr>
          <p:spPr>
            <a:xfrm>
              <a:off x="1302971" y="2685278"/>
              <a:ext cx="2561239" cy="246221"/>
            </a:xfrm>
            <a:prstGeom prst="rect">
              <a:avLst/>
            </a:prstGeom>
            <a:noFill/>
          </p:spPr>
          <p:txBody>
            <a:bodyPr wrap="square">
              <a:spAutoFit/>
            </a:bodyPr>
            <a:lstStyle/>
            <a:p>
              <a:pPr lvl="0" algn="ctr"/>
              <a:r>
                <a:rPr lang="en-US" sz="1000" b="1">
                  <a:solidFill>
                    <a:srgbClr val="FFFFFF"/>
                  </a:solidFill>
                  <a:latin typeface="Aptos SemiBold" panose="020B0004020202020204" pitchFamily="34" charset="0"/>
                  <a:cs typeface="Calibri" panose="020F0502020204030204" pitchFamily="34" charset="0"/>
                </a:rPr>
                <a:t>CONTROLLI</a:t>
              </a:r>
              <a:endParaRPr kumimoji="0" lang="en-US" sz="1000" b="1" i="0" u="none" strike="noStrike" kern="1200" cap="none" spc="0" normalizeH="0" baseline="0" noProof="0">
                <a:ln>
                  <a:noFill/>
                </a:ln>
                <a:solidFill>
                  <a:srgbClr val="FFFFFF"/>
                </a:solidFill>
                <a:effectLst/>
                <a:uLnTx/>
                <a:uFillTx/>
                <a:latin typeface="Aptos SemiBold" panose="020B0004020202020204" pitchFamily="34" charset="0"/>
                <a:ea typeface="+mn-ea"/>
                <a:cs typeface="+mn-cs"/>
              </a:endParaRPr>
            </a:p>
          </p:txBody>
        </p:sp>
        <p:sp>
          <p:nvSpPr>
            <p:cNvPr id="122" name="Rounded Rectangle 121">
              <a:extLst>
                <a:ext uri="{FF2B5EF4-FFF2-40B4-BE49-F238E27FC236}">
                  <a16:creationId xmlns:a16="http://schemas.microsoft.com/office/drawing/2014/main" id="{ED744FB0-91B8-0CE5-7D7A-E57873658087}"/>
                </a:ext>
              </a:extLst>
            </p:cNvPr>
            <p:cNvSpPr/>
            <p:nvPr/>
          </p:nvSpPr>
          <p:spPr>
            <a:xfrm>
              <a:off x="742319" y="2999452"/>
              <a:ext cx="1140039" cy="387125"/>
            </a:xfrm>
            <a:prstGeom prst="roundRect">
              <a:avLst>
                <a:gd name="adj" fmla="val 5357"/>
              </a:avLst>
            </a:prstGeom>
            <a:solidFill>
              <a:srgbClr val="001A47"/>
            </a:solidFill>
            <a:ln w="6350">
              <a:solidFill>
                <a:srgbClr val="00F2B6">
                  <a:alpha val="53711"/>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23" name="TextBox 122">
              <a:extLst>
                <a:ext uri="{FF2B5EF4-FFF2-40B4-BE49-F238E27FC236}">
                  <a16:creationId xmlns:a16="http://schemas.microsoft.com/office/drawing/2014/main" id="{B6A0DA4C-8347-0346-9841-1F240AA75C71}"/>
                </a:ext>
              </a:extLst>
            </p:cNvPr>
            <p:cNvSpPr txBox="1"/>
            <p:nvPr/>
          </p:nvSpPr>
          <p:spPr>
            <a:xfrm>
              <a:off x="950630" y="3090059"/>
              <a:ext cx="71525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rPr>
                <a:t>Endpoint</a:t>
              </a:r>
            </a:p>
          </p:txBody>
        </p:sp>
        <p:sp>
          <p:nvSpPr>
            <p:cNvPr id="124" name="Rounded Rectangle 123">
              <a:extLst>
                <a:ext uri="{FF2B5EF4-FFF2-40B4-BE49-F238E27FC236}">
                  <a16:creationId xmlns:a16="http://schemas.microsoft.com/office/drawing/2014/main" id="{707AB914-4D24-951A-9442-BAD48F9BC3AD}"/>
                </a:ext>
              </a:extLst>
            </p:cNvPr>
            <p:cNvSpPr/>
            <p:nvPr/>
          </p:nvSpPr>
          <p:spPr>
            <a:xfrm>
              <a:off x="1979971" y="2999452"/>
              <a:ext cx="1140039" cy="387125"/>
            </a:xfrm>
            <a:prstGeom prst="roundRect">
              <a:avLst>
                <a:gd name="adj" fmla="val 5357"/>
              </a:avLst>
            </a:prstGeom>
            <a:solidFill>
              <a:srgbClr val="001A47"/>
            </a:solidFill>
            <a:ln w="6350">
              <a:solidFill>
                <a:srgbClr val="00F2B6">
                  <a:alpha val="53711"/>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25" name="Rounded Rectangle 124">
              <a:extLst>
                <a:ext uri="{FF2B5EF4-FFF2-40B4-BE49-F238E27FC236}">
                  <a16:creationId xmlns:a16="http://schemas.microsoft.com/office/drawing/2014/main" id="{D07483A1-8713-4D7D-97EA-1344CF8CEDE4}"/>
                </a:ext>
              </a:extLst>
            </p:cNvPr>
            <p:cNvSpPr/>
            <p:nvPr/>
          </p:nvSpPr>
          <p:spPr>
            <a:xfrm>
              <a:off x="3219041" y="2999452"/>
              <a:ext cx="1140039" cy="387125"/>
            </a:xfrm>
            <a:prstGeom prst="roundRect">
              <a:avLst>
                <a:gd name="adj" fmla="val 5357"/>
              </a:avLst>
            </a:prstGeom>
            <a:solidFill>
              <a:srgbClr val="001A47"/>
            </a:solidFill>
            <a:ln w="6350">
              <a:solidFill>
                <a:srgbClr val="00F2B6">
                  <a:alpha val="53711"/>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26" name="TextBox 125">
              <a:extLst>
                <a:ext uri="{FF2B5EF4-FFF2-40B4-BE49-F238E27FC236}">
                  <a16:creationId xmlns:a16="http://schemas.microsoft.com/office/drawing/2014/main" id="{C908DBC7-2E92-0806-7018-27E2C70612E7}"/>
                </a:ext>
              </a:extLst>
            </p:cNvPr>
            <p:cNvSpPr txBox="1"/>
            <p:nvPr/>
          </p:nvSpPr>
          <p:spPr>
            <a:xfrm>
              <a:off x="1990939" y="3101151"/>
              <a:ext cx="1140040" cy="224036"/>
            </a:xfrm>
            <a:prstGeom prst="rect">
              <a:avLst/>
            </a:prstGeom>
            <a:noFill/>
          </p:spPr>
          <p:txBody>
            <a:bodyPr wrap="square">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30" normalizeH="0" baseline="0" noProof="0">
                  <a:ln>
                    <a:noFill/>
                  </a:ln>
                  <a:solidFill>
                    <a:srgbClr val="EFEFEF"/>
                  </a:solidFill>
                  <a:effectLst/>
                  <a:uLnTx/>
                  <a:uFillTx/>
                  <a:latin typeface="Aptos" panose="020B0004020202020204" pitchFamily="34" charset="0"/>
                  <a:ea typeface="+mn-ea"/>
                  <a:cs typeface="+mn-cs"/>
                </a:rPr>
                <a:t>Firewall</a:t>
              </a:r>
            </a:p>
          </p:txBody>
        </p:sp>
        <p:sp>
          <p:nvSpPr>
            <p:cNvPr id="127" name="TextBox 126">
              <a:extLst>
                <a:ext uri="{FF2B5EF4-FFF2-40B4-BE49-F238E27FC236}">
                  <a16:creationId xmlns:a16="http://schemas.microsoft.com/office/drawing/2014/main" id="{00914F55-56D9-EF0E-3C21-33E0529F53FB}"/>
                </a:ext>
              </a:extLst>
            </p:cNvPr>
            <p:cNvSpPr txBox="1"/>
            <p:nvPr/>
          </p:nvSpPr>
          <p:spPr>
            <a:xfrm>
              <a:off x="3326246" y="3101151"/>
              <a:ext cx="925627" cy="224036"/>
            </a:xfrm>
            <a:prstGeom prst="rect">
              <a:avLst/>
            </a:prstGeom>
            <a:noFill/>
          </p:spPr>
          <p:txBody>
            <a:bodyPr wrap="square">
              <a:spAutoFit/>
            </a:bodyPr>
            <a:lstStyle/>
            <a:p>
              <a:pPr lvl="0" algn="ctr">
                <a:lnSpc>
                  <a:spcPts val="1000"/>
                </a:lnSpc>
                <a:defRPr/>
              </a:pPr>
              <a:r>
                <a:rPr lang="en-US" sz="1000" err="1">
                  <a:solidFill>
                    <a:srgbClr val="EFEFEF"/>
                  </a:solidFill>
                  <a:latin typeface="Aptos" panose="020B0004020202020204" pitchFamily="34" charset="0"/>
                </a:rPr>
                <a:t>Identità</a:t>
              </a:r>
              <a:endPar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endParaRPr>
            </a:p>
          </p:txBody>
        </p:sp>
        <p:sp>
          <p:nvSpPr>
            <p:cNvPr id="128" name="Rounded Rectangle 127">
              <a:extLst>
                <a:ext uri="{FF2B5EF4-FFF2-40B4-BE49-F238E27FC236}">
                  <a16:creationId xmlns:a16="http://schemas.microsoft.com/office/drawing/2014/main" id="{346C4D6F-BD00-B7B4-35C6-E3B302A4146A}"/>
                </a:ext>
              </a:extLst>
            </p:cNvPr>
            <p:cNvSpPr/>
            <p:nvPr/>
          </p:nvSpPr>
          <p:spPr>
            <a:xfrm>
              <a:off x="742319" y="3474780"/>
              <a:ext cx="1140039" cy="387125"/>
            </a:xfrm>
            <a:prstGeom prst="roundRect">
              <a:avLst>
                <a:gd name="adj" fmla="val 5357"/>
              </a:avLst>
            </a:prstGeom>
            <a:solidFill>
              <a:srgbClr val="001A47"/>
            </a:solidFill>
            <a:ln w="6350">
              <a:solidFill>
                <a:srgbClr val="00F2B6">
                  <a:alpha val="53711"/>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29" name="TextBox 128">
              <a:extLst>
                <a:ext uri="{FF2B5EF4-FFF2-40B4-BE49-F238E27FC236}">
                  <a16:creationId xmlns:a16="http://schemas.microsoft.com/office/drawing/2014/main" id="{F6511B7E-B549-801E-E024-4ED9DBBAFB78}"/>
                </a:ext>
              </a:extLst>
            </p:cNvPr>
            <p:cNvSpPr txBox="1"/>
            <p:nvPr/>
          </p:nvSpPr>
          <p:spPr>
            <a:xfrm>
              <a:off x="1075103" y="3565574"/>
              <a:ext cx="502584"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rPr>
                <a:t>Email</a:t>
              </a:r>
            </a:p>
          </p:txBody>
        </p:sp>
        <p:sp>
          <p:nvSpPr>
            <p:cNvPr id="130" name="Rounded Rectangle 129">
              <a:extLst>
                <a:ext uri="{FF2B5EF4-FFF2-40B4-BE49-F238E27FC236}">
                  <a16:creationId xmlns:a16="http://schemas.microsoft.com/office/drawing/2014/main" id="{6FDC9359-890E-7B3F-41FA-FB0BA5D2B4BC}"/>
                </a:ext>
              </a:extLst>
            </p:cNvPr>
            <p:cNvSpPr/>
            <p:nvPr/>
          </p:nvSpPr>
          <p:spPr>
            <a:xfrm>
              <a:off x="1979971" y="3474780"/>
              <a:ext cx="1140039" cy="387125"/>
            </a:xfrm>
            <a:prstGeom prst="roundRect">
              <a:avLst>
                <a:gd name="adj" fmla="val 5357"/>
              </a:avLst>
            </a:prstGeom>
            <a:solidFill>
              <a:srgbClr val="001A47"/>
            </a:solidFill>
            <a:ln w="6350">
              <a:solidFill>
                <a:srgbClr val="00F2B6">
                  <a:alpha val="53711"/>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31" name="Rounded Rectangle 130">
              <a:extLst>
                <a:ext uri="{FF2B5EF4-FFF2-40B4-BE49-F238E27FC236}">
                  <a16:creationId xmlns:a16="http://schemas.microsoft.com/office/drawing/2014/main" id="{D6FC3DC3-9F14-0805-79A4-0250FCE4EE69}"/>
                </a:ext>
              </a:extLst>
            </p:cNvPr>
            <p:cNvSpPr/>
            <p:nvPr/>
          </p:nvSpPr>
          <p:spPr>
            <a:xfrm>
              <a:off x="3219041" y="3474780"/>
              <a:ext cx="1140039" cy="387125"/>
            </a:xfrm>
            <a:prstGeom prst="roundRect">
              <a:avLst>
                <a:gd name="adj" fmla="val 5357"/>
              </a:avLst>
            </a:prstGeom>
            <a:solidFill>
              <a:srgbClr val="001A47"/>
            </a:solidFill>
            <a:ln w="6350">
              <a:solidFill>
                <a:srgbClr val="00F2B6">
                  <a:alpha val="53711"/>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32" name="TextBox 131">
              <a:extLst>
                <a:ext uri="{FF2B5EF4-FFF2-40B4-BE49-F238E27FC236}">
                  <a16:creationId xmlns:a16="http://schemas.microsoft.com/office/drawing/2014/main" id="{3B900C88-F42A-2564-61DB-D3380E96D850}"/>
                </a:ext>
              </a:extLst>
            </p:cNvPr>
            <p:cNvSpPr txBox="1"/>
            <p:nvPr/>
          </p:nvSpPr>
          <p:spPr>
            <a:xfrm>
              <a:off x="1997551" y="3576666"/>
              <a:ext cx="1140040" cy="224036"/>
            </a:xfrm>
            <a:prstGeom prst="rect">
              <a:avLst/>
            </a:prstGeom>
            <a:noFill/>
          </p:spPr>
          <p:txBody>
            <a:bodyPr wrap="square">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30" normalizeH="0" baseline="0" noProof="0">
                  <a:ln>
                    <a:noFill/>
                  </a:ln>
                  <a:solidFill>
                    <a:srgbClr val="EFEFEF"/>
                  </a:solidFill>
                  <a:effectLst/>
                  <a:uLnTx/>
                  <a:uFillTx/>
                  <a:latin typeface="Aptos" panose="020B0004020202020204" pitchFamily="34" charset="0"/>
                  <a:ea typeface="+mn-ea"/>
                  <a:cs typeface="+mn-cs"/>
                </a:rPr>
                <a:t>Network</a:t>
              </a:r>
            </a:p>
          </p:txBody>
        </p:sp>
        <p:sp>
          <p:nvSpPr>
            <p:cNvPr id="133" name="TextBox 132">
              <a:extLst>
                <a:ext uri="{FF2B5EF4-FFF2-40B4-BE49-F238E27FC236}">
                  <a16:creationId xmlns:a16="http://schemas.microsoft.com/office/drawing/2014/main" id="{A20F85CA-DE15-5A10-DEE3-EAD55015E198}"/>
                </a:ext>
              </a:extLst>
            </p:cNvPr>
            <p:cNvSpPr txBox="1"/>
            <p:nvPr/>
          </p:nvSpPr>
          <p:spPr>
            <a:xfrm>
              <a:off x="3345120" y="3576666"/>
              <a:ext cx="925627" cy="224036"/>
            </a:xfrm>
            <a:prstGeom prst="rect">
              <a:avLst/>
            </a:prstGeom>
            <a:noFill/>
          </p:spPr>
          <p:txBody>
            <a:bodyPr wrap="square">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rPr>
                <a:t>Web Browser</a:t>
              </a:r>
            </a:p>
          </p:txBody>
        </p:sp>
        <p:sp>
          <p:nvSpPr>
            <p:cNvPr id="134" name="TextBox 133">
              <a:extLst>
                <a:ext uri="{FF2B5EF4-FFF2-40B4-BE49-F238E27FC236}">
                  <a16:creationId xmlns:a16="http://schemas.microsoft.com/office/drawing/2014/main" id="{9C0D0C69-8B9D-BD32-4B0D-2F13B4955DAF}"/>
                </a:ext>
              </a:extLst>
            </p:cNvPr>
            <p:cNvSpPr txBox="1"/>
            <p:nvPr/>
          </p:nvSpPr>
          <p:spPr>
            <a:xfrm>
              <a:off x="8388649" y="2685278"/>
              <a:ext cx="2561239" cy="246221"/>
            </a:xfrm>
            <a:prstGeom prst="rect">
              <a:avLst/>
            </a:prstGeom>
            <a:noFill/>
          </p:spPr>
          <p:txBody>
            <a:bodyPr wrap="square">
              <a:spAutoFit/>
            </a:bodyPr>
            <a:lstStyle/>
            <a:p>
              <a:pPr lvl="0" algn="ctr"/>
              <a:r>
                <a:rPr lang="en-US" sz="1000" b="1">
                  <a:solidFill>
                    <a:srgbClr val="FFFFFF"/>
                  </a:solidFill>
                  <a:latin typeface="Aptos SemiBold" panose="020B0004020202020204" pitchFamily="34" charset="0"/>
                  <a:cs typeface="Calibri" panose="020F0502020204030204" pitchFamily="34" charset="0"/>
                </a:rPr>
                <a:t>OPERAZIONI DI SICUREZZA</a:t>
              </a:r>
              <a:endParaRPr kumimoji="0" lang="en-US" sz="1000" b="1" i="0" u="none" strike="noStrike" kern="1200" cap="none" spc="0" normalizeH="0" baseline="0" noProof="0">
                <a:ln>
                  <a:noFill/>
                </a:ln>
                <a:solidFill>
                  <a:srgbClr val="FFFFFF"/>
                </a:solidFill>
                <a:effectLst/>
                <a:uLnTx/>
                <a:uFillTx/>
                <a:latin typeface="Aptos SemiBold" panose="020B0004020202020204" pitchFamily="34" charset="0"/>
                <a:ea typeface="+mn-ea"/>
                <a:cs typeface="+mn-cs"/>
              </a:endParaRPr>
            </a:p>
          </p:txBody>
        </p:sp>
        <p:sp>
          <p:nvSpPr>
            <p:cNvPr id="135" name="Rounded Rectangle 134">
              <a:extLst>
                <a:ext uri="{FF2B5EF4-FFF2-40B4-BE49-F238E27FC236}">
                  <a16:creationId xmlns:a16="http://schemas.microsoft.com/office/drawing/2014/main" id="{A6D3EAE1-D83C-E91E-229F-403748866AF3}"/>
                </a:ext>
              </a:extLst>
            </p:cNvPr>
            <p:cNvSpPr/>
            <p:nvPr/>
          </p:nvSpPr>
          <p:spPr>
            <a:xfrm>
              <a:off x="7850629" y="2999452"/>
              <a:ext cx="1140039" cy="387125"/>
            </a:xfrm>
            <a:prstGeom prst="roundRect">
              <a:avLst>
                <a:gd name="adj" fmla="val 5357"/>
              </a:avLst>
            </a:prstGeom>
            <a:solidFill>
              <a:srgbClr val="001A47"/>
            </a:solidFill>
            <a:ln w="25400">
              <a:solidFill>
                <a:srgbClr val="07F00D"/>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36" name="TextBox 135">
              <a:extLst>
                <a:ext uri="{FF2B5EF4-FFF2-40B4-BE49-F238E27FC236}">
                  <a16:creationId xmlns:a16="http://schemas.microsoft.com/office/drawing/2014/main" id="{FE262B3B-434C-80B5-3A7B-3E6CA02B96C7}"/>
                </a:ext>
              </a:extLst>
            </p:cNvPr>
            <p:cNvSpPr txBox="1"/>
            <p:nvPr/>
          </p:nvSpPr>
          <p:spPr>
            <a:xfrm>
              <a:off x="8058940" y="3090059"/>
              <a:ext cx="715259"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rPr>
                <a:t>XDR</a:t>
              </a:r>
            </a:p>
          </p:txBody>
        </p:sp>
        <p:sp>
          <p:nvSpPr>
            <p:cNvPr id="137" name="Rounded Rectangle 136">
              <a:extLst>
                <a:ext uri="{FF2B5EF4-FFF2-40B4-BE49-F238E27FC236}">
                  <a16:creationId xmlns:a16="http://schemas.microsoft.com/office/drawing/2014/main" id="{09C813C3-AF56-44ED-AB53-12B019D5838E}"/>
                </a:ext>
              </a:extLst>
            </p:cNvPr>
            <p:cNvSpPr/>
            <p:nvPr/>
          </p:nvSpPr>
          <p:spPr>
            <a:xfrm>
              <a:off x="9088281" y="2999452"/>
              <a:ext cx="1140039" cy="387125"/>
            </a:xfrm>
            <a:prstGeom prst="roundRect">
              <a:avLst>
                <a:gd name="adj" fmla="val 5357"/>
              </a:avLst>
            </a:prstGeom>
            <a:solidFill>
              <a:srgbClr val="001A47"/>
            </a:solidFill>
            <a:ln w="25400">
              <a:solidFill>
                <a:srgbClr val="07F00D"/>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38" name="Rounded Rectangle 137">
              <a:extLst>
                <a:ext uri="{FF2B5EF4-FFF2-40B4-BE49-F238E27FC236}">
                  <a16:creationId xmlns:a16="http://schemas.microsoft.com/office/drawing/2014/main" id="{2BDA249B-F58E-2A01-6C74-E19FFAACF19F}"/>
                </a:ext>
              </a:extLst>
            </p:cNvPr>
            <p:cNvSpPr/>
            <p:nvPr/>
          </p:nvSpPr>
          <p:spPr>
            <a:xfrm>
              <a:off x="10327351" y="2999452"/>
              <a:ext cx="1140039" cy="387125"/>
            </a:xfrm>
            <a:prstGeom prst="roundRect">
              <a:avLst>
                <a:gd name="adj" fmla="val 5357"/>
              </a:avLst>
            </a:prstGeom>
            <a:solidFill>
              <a:srgbClr val="001A47"/>
            </a:solidFill>
            <a:ln w="25400">
              <a:solidFill>
                <a:srgbClr val="07F00D"/>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39" name="TextBox 138">
              <a:extLst>
                <a:ext uri="{FF2B5EF4-FFF2-40B4-BE49-F238E27FC236}">
                  <a16:creationId xmlns:a16="http://schemas.microsoft.com/office/drawing/2014/main" id="{00B234DC-5C65-AE25-00CB-338903BF8B4F}"/>
                </a:ext>
              </a:extLst>
            </p:cNvPr>
            <p:cNvSpPr txBox="1"/>
            <p:nvPr/>
          </p:nvSpPr>
          <p:spPr>
            <a:xfrm>
              <a:off x="9099249" y="3101151"/>
              <a:ext cx="1140040" cy="224036"/>
            </a:xfrm>
            <a:prstGeom prst="rect">
              <a:avLst/>
            </a:prstGeom>
            <a:noFill/>
          </p:spPr>
          <p:txBody>
            <a:bodyPr wrap="square">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30" normalizeH="0" baseline="0" noProof="0">
                  <a:ln>
                    <a:noFill/>
                  </a:ln>
                  <a:solidFill>
                    <a:srgbClr val="EFEFEF"/>
                  </a:solidFill>
                  <a:effectLst/>
                  <a:uLnTx/>
                  <a:uFillTx/>
                  <a:latin typeface="Aptos" panose="020B0004020202020204" pitchFamily="34" charset="0"/>
                  <a:ea typeface="+mn-ea"/>
                  <a:cs typeface="+mn-cs"/>
                </a:rPr>
                <a:t>SIEM</a:t>
              </a:r>
            </a:p>
          </p:txBody>
        </p:sp>
        <p:sp>
          <p:nvSpPr>
            <p:cNvPr id="140" name="TextBox 139">
              <a:extLst>
                <a:ext uri="{FF2B5EF4-FFF2-40B4-BE49-F238E27FC236}">
                  <a16:creationId xmlns:a16="http://schemas.microsoft.com/office/drawing/2014/main" id="{35A6B7D1-741F-FAE2-2CA1-BC3E5F14DAA6}"/>
                </a:ext>
              </a:extLst>
            </p:cNvPr>
            <p:cNvSpPr txBox="1"/>
            <p:nvPr/>
          </p:nvSpPr>
          <p:spPr>
            <a:xfrm>
              <a:off x="10434556" y="3101151"/>
              <a:ext cx="925627" cy="224036"/>
            </a:xfrm>
            <a:prstGeom prst="rect">
              <a:avLst/>
            </a:prstGeom>
            <a:noFill/>
          </p:spPr>
          <p:txBody>
            <a:bodyPr wrap="square">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rPr>
                <a:t>EDR</a:t>
              </a:r>
            </a:p>
          </p:txBody>
        </p:sp>
        <p:sp>
          <p:nvSpPr>
            <p:cNvPr id="141" name="Rounded Rectangle 140">
              <a:extLst>
                <a:ext uri="{FF2B5EF4-FFF2-40B4-BE49-F238E27FC236}">
                  <a16:creationId xmlns:a16="http://schemas.microsoft.com/office/drawing/2014/main" id="{89BF8B5B-818D-62D8-6797-0A7BFE283BBB}"/>
                </a:ext>
              </a:extLst>
            </p:cNvPr>
            <p:cNvSpPr/>
            <p:nvPr/>
          </p:nvSpPr>
          <p:spPr>
            <a:xfrm>
              <a:off x="7850629" y="3474780"/>
              <a:ext cx="1140039" cy="387125"/>
            </a:xfrm>
            <a:prstGeom prst="roundRect">
              <a:avLst>
                <a:gd name="adj" fmla="val 5357"/>
              </a:avLst>
            </a:prstGeom>
            <a:solidFill>
              <a:srgbClr val="001A47"/>
            </a:solidFill>
            <a:ln w="25400">
              <a:solidFill>
                <a:srgbClr val="07F00D"/>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42" name="TextBox 141">
              <a:extLst>
                <a:ext uri="{FF2B5EF4-FFF2-40B4-BE49-F238E27FC236}">
                  <a16:creationId xmlns:a16="http://schemas.microsoft.com/office/drawing/2014/main" id="{E8C36C69-B8D3-6C56-9741-7BA6DD186592}"/>
                </a:ext>
              </a:extLst>
            </p:cNvPr>
            <p:cNvSpPr txBox="1"/>
            <p:nvPr/>
          </p:nvSpPr>
          <p:spPr>
            <a:xfrm>
              <a:off x="8183413" y="3565574"/>
              <a:ext cx="502584"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rPr>
                <a:t>ITDR</a:t>
              </a:r>
            </a:p>
          </p:txBody>
        </p:sp>
        <p:sp>
          <p:nvSpPr>
            <p:cNvPr id="143" name="Rounded Rectangle 142">
              <a:extLst>
                <a:ext uri="{FF2B5EF4-FFF2-40B4-BE49-F238E27FC236}">
                  <a16:creationId xmlns:a16="http://schemas.microsoft.com/office/drawing/2014/main" id="{9A753B4E-4ED0-EC58-873E-A27401373CC5}"/>
                </a:ext>
              </a:extLst>
            </p:cNvPr>
            <p:cNvSpPr/>
            <p:nvPr/>
          </p:nvSpPr>
          <p:spPr>
            <a:xfrm>
              <a:off x="9088281" y="3474780"/>
              <a:ext cx="1140039" cy="387125"/>
            </a:xfrm>
            <a:prstGeom prst="roundRect">
              <a:avLst>
                <a:gd name="adj" fmla="val 5357"/>
              </a:avLst>
            </a:prstGeom>
            <a:solidFill>
              <a:srgbClr val="001A47"/>
            </a:solidFill>
            <a:ln w="25400">
              <a:solidFill>
                <a:srgbClr val="07F00D"/>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44" name="Rounded Rectangle 143">
              <a:extLst>
                <a:ext uri="{FF2B5EF4-FFF2-40B4-BE49-F238E27FC236}">
                  <a16:creationId xmlns:a16="http://schemas.microsoft.com/office/drawing/2014/main" id="{CD04FF8D-EC70-1C5F-743D-9582EE09D14C}"/>
                </a:ext>
              </a:extLst>
            </p:cNvPr>
            <p:cNvSpPr/>
            <p:nvPr/>
          </p:nvSpPr>
          <p:spPr>
            <a:xfrm>
              <a:off x="10327351" y="3474780"/>
              <a:ext cx="1140039" cy="387125"/>
            </a:xfrm>
            <a:prstGeom prst="roundRect">
              <a:avLst>
                <a:gd name="adj" fmla="val 5357"/>
              </a:avLst>
            </a:prstGeom>
            <a:solidFill>
              <a:srgbClr val="001A47"/>
            </a:solidFill>
            <a:ln w="25400">
              <a:solidFill>
                <a:srgbClr val="07F00D"/>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45" name="TextBox 144">
              <a:extLst>
                <a:ext uri="{FF2B5EF4-FFF2-40B4-BE49-F238E27FC236}">
                  <a16:creationId xmlns:a16="http://schemas.microsoft.com/office/drawing/2014/main" id="{1933A948-90BB-D4BB-04F3-1312A19B37D3}"/>
                </a:ext>
              </a:extLst>
            </p:cNvPr>
            <p:cNvSpPr txBox="1"/>
            <p:nvPr/>
          </p:nvSpPr>
          <p:spPr>
            <a:xfrm>
              <a:off x="9105861" y="3576666"/>
              <a:ext cx="1140040" cy="224036"/>
            </a:xfrm>
            <a:prstGeom prst="rect">
              <a:avLst/>
            </a:prstGeom>
            <a:noFill/>
          </p:spPr>
          <p:txBody>
            <a:bodyPr wrap="square">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30" normalizeH="0" baseline="0" noProof="0">
                  <a:ln>
                    <a:noFill/>
                  </a:ln>
                  <a:solidFill>
                    <a:srgbClr val="EFEFEF"/>
                  </a:solidFill>
                  <a:effectLst/>
                  <a:uLnTx/>
                  <a:uFillTx/>
                  <a:latin typeface="Aptos" panose="020B0004020202020204" pitchFamily="34" charset="0"/>
                  <a:ea typeface="+mn-ea"/>
                  <a:cs typeface="+mn-cs"/>
                </a:rPr>
                <a:t>NDR</a:t>
              </a:r>
            </a:p>
          </p:txBody>
        </p:sp>
        <p:sp>
          <p:nvSpPr>
            <p:cNvPr id="146" name="TextBox 145">
              <a:extLst>
                <a:ext uri="{FF2B5EF4-FFF2-40B4-BE49-F238E27FC236}">
                  <a16:creationId xmlns:a16="http://schemas.microsoft.com/office/drawing/2014/main" id="{48115B45-314D-5700-B499-D825CA952327}"/>
                </a:ext>
              </a:extLst>
            </p:cNvPr>
            <p:cNvSpPr txBox="1"/>
            <p:nvPr/>
          </p:nvSpPr>
          <p:spPr>
            <a:xfrm>
              <a:off x="10434556" y="3571096"/>
              <a:ext cx="925627" cy="224036"/>
            </a:xfrm>
            <a:prstGeom prst="rect">
              <a:avLst/>
            </a:prstGeom>
            <a:noFill/>
          </p:spPr>
          <p:txBody>
            <a:bodyPr wrap="square">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rPr>
                <a:t>SOAR</a:t>
              </a:r>
            </a:p>
          </p:txBody>
        </p:sp>
        <p:cxnSp>
          <p:nvCxnSpPr>
            <p:cNvPr id="147" name="Straight Connector 146">
              <a:extLst>
                <a:ext uri="{FF2B5EF4-FFF2-40B4-BE49-F238E27FC236}">
                  <a16:creationId xmlns:a16="http://schemas.microsoft.com/office/drawing/2014/main" id="{FAE479A8-6A0C-661B-1D3D-EC8A7203CDA3}"/>
                </a:ext>
              </a:extLst>
            </p:cNvPr>
            <p:cNvCxnSpPr>
              <a:cxnSpLocks/>
            </p:cNvCxnSpPr>
            <p:nvPr/>
          </p:nvCxnSpPr>
          <p:spPr>
            <a:xfrm flipV="1">
              <a:off x="4561014" y="2951231"/>
              <a:ext cx="0" cy="953130"/>
            </a:xfrm>
            <a:prstGeom prst="line">
              <a:avLst/>
            </a:prstGeom>
            <a:ln w="9525">
              <a:gradFill>
                <a:gsLst>
                  <a:gs pos="0">
                    <a:srgbClr val="FFFFFF">
                      <a:alpha val="0"/>
                    </a:srgbClr>
                  </a:gs>
                  <a:gs pos="74000">
                    <a:schemeClr val="accent5"/>
                  </a:gs>
                  <a:gs pos="25000">
                    <a:schemeClr val="accent5"/>
                  </a:gs>
                  <a:gs pos="100000">
                    <a:schemeClr val="bg1">
                      <a:alpha val="0"/>
                    </a:schemeClr>
                  </a:gs>
                </a:gsLst>
                <a:lin ang="5400000" scaled="0"/>
              </a:gradFill>
            </a:ln>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38147161-A6C0-0A1F-623B-05B717950A6D}"/>
                </a:ext>
              </a:extLst>
            </p:cNvPr>
            <p:cNvCxnSpPr>
              <a:cxnSpLocks/>
            </p:cNvCxnSpPr>
            <p:nvPr/>
          </p:nvCxnSpPr>
          <p:spPr>
            <a:xfrm flipV="1">
              <a:off x="7670830" y="2951231"/>
              <a:ext cx="0" cy="953130"/>
            </a:xfrm>
            <a:prstGeom prst="line">
              <a:avLst/>
            </a:prstGeom>
            <a:ln w="9525">
              <a:gradFill>
                <a:gsLst>
                  <a:gs pos="0">
                    <a:srgbClr val="FFFFFF">
                      <a:alpha val="0"/>
                    </a:srgbClr>
                  </a:gs>
                  <a:gs pos="74000">
                    <a:schemeClr val="accent5"/>
                  </a:gs>
                  <a:gs pos="25000">
                    <a:schemeClr val="accent5"/>
                  </a:gs>
                  <a:gs pos="100000">
                    <a:schemeClr val="bg1">
                      <a:alpha val="0"/>
                    </a:schemeClr>
                  </a:gs>
                </a:gsLst>
                <a:lin ang="5400000" scaled="0"/>
              </a:gradFill>
            </a:ln>
          </p:spPr>
          <p:style>
            <a:lnRef idx="2">
              <a:schemeClr val="accent1"/>
            </a:lnRef>
            <a:fillRef idx="0">
              <a:schemeClr val="accent1"/>
            </a:fillRef>
            <a:effectRef idx="1">
              <a:schemeClr val="accent1"/>
            </a:effectRef>
            <a:fontRef idx="minor">
              <a:schemeClr val="tx1"/>
            </a:fontRef>
          </p:style>
        </p:cxnSp>
        <p:sp>
          <p:nvSpPr>
            <p:cNvPr id="149" name="Rounded Rectangle 148">
              <a:extLst>
                <a:ext uri="{FF2B5EF4-FFF2-40B4-BE49-F238E27FC236}">
                  <a16:creationId xmlns:a16="http://schemas.microsoft.com/office/drawing/2014/main" id="{9668C204-AC36-0A1F-9A20-C949CAF7CBD6}"/>
                </a:ext>
              </a:extLst>
            </p:cNvPr>
            <p:cNvSpPr/>
            <p:nvPr/>
          </p:nvSpPr>
          <p:spPr>
            <a:xfrm>
              <a:off x="4756589" y="2999452"/>
              <a:ext cx="2724954" cy="862453"/>
            </a:xfrm>
            <a:prstGeom prst="roundRect">
              <a:avLst>
                <a:gd name="adj" fmla="val 5357"/>
              </a:avLst>
            </a:prstGeom>
            <a:solidFill>
              <a:srgbClr val="001A47"/>
            </a:solidFill>
            <a:ln w="6350">
              <a:solidFill>
                <a:srgbClr val="00F2B6">
                  <a:alpha val="53711"/>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53" name="TextBox 152">
              <a:extLst>
                <a:ext uri="{FF2B5EF4-FFF2-40B4-BE49-F238E27FC236}">
                  <a16:creationId xmlns:a16="http://schemas.microsoft.com/office/drawing/2014/main" id="{0F960865-7B30-8F20-8E28-F18F28E7DE03}"/>
                </a:ext>
              </a:extLst>
            </p:cNvPr>
            <p:cNvSpPr txBox="1"/>
            <p:nvPr/>
          </p:nvSpPr>
          <p:spPr>
            <a:xfrm>
              <a:off x="4839360" y="2685278"/>
              <a:ext cx="2561239" cy="246221"/>
            </a:xfrm>
            <a:prstGeom prst="rect">
              <a:avLst/>
            </a:prstGeom>
            <a:noFill/>
          </p:spPr>
          <p:txBody>
            <a:bodyPr wrap="square">
              <a:spAutoFit/>
            </a:bodyPr>
            <a:lstStyle/>
            <a:p>
              <a:pPr lvl="0" algn="ctr"/>
              <a:r>
                <a:rPr lang="en-US" sz="1000" b="1">
                  <a:solidFill>
                    <a:srgbClr val="FFFFFF"/>
                  </a:solidFill>
                  <a:latin typeface="Aptos SemiBold" panose="020B0004020202020204" pitchFamily="34" charset="0"/>
                  <a:cs typeface="Calibri" panose="020F0502020204030204" pitchFamily="34" charset="0"/>
                </a:rPr>
                <a:t>INTEGRAZIONI</a:t>
              </a:r>
              <a:endParaRPr kumimoji="0" lang="en-US" sz="1000" b="1" i="0" u="none" strike="noStrike" kern="1200" cap="none" spc="0" normalizeH="0" baseline="0" noProof="0">
                <a:ln>
                  <a:noFill/>
                </a:ln>
                <a:solidFill>
                  <a:srgbClr val="FFFFFF"/>
                </a:solidFill>
                <a:effectLst/>
                <a:uLnTx/>
                <a:uFillTx/>
                <a:latin typeface="Aptos SemiBold" panose="020B0004020202020204" pitchFamily="34" charset="0"/>
                <a:ea typeface="+mn-ea"/>
                <a:cs typeface="+mn-cs"/>
              </a:endParaRPr>
            </a:p>
          </p:txBody>
        </p:sp>
        <p:sp>
          <p:nvSpPr>
            <p:cNvPr id="154" name="TextBox 153">
              <a:extLst>
                <a:ext uri="{FF2B5EF4-FFF2-40B4-BE49-F238E27FC236}">
                  <a16:creationId xmlns:a16="http://schemas.microsoft.com/office/drawing/2014/main" id="{1C6DC1AC-0D7A-6E85-5DD8-0B334EEC107D}"/>
                </a:ext>
              </a:extLst>
            </p:cNvPr>
            <p:cNvSpPr txBox="1"/>
            <p:nvPr/>
          </p:nvSpPr>
          <p:spPr>
            <a:xfrm>
              <a:off x="5175377" y="3305063"/>
              <a:ext cx="1832325" cy="359329"/>
            </a:xfrm>
            <a:prstGeom prst="rect">
              <a:avLst/>
            </a:prstGeom>
            <a:noFill/>
          </p:spPr>
          <p:txBody>
            <a:bodyPr wrap="square">
              <a:spAutoFit/>
            </a:bodyPr>
            <a:lstStyle/>
            <a:p>
              <a:pPr lvl="0" algn="ctr">
                <a:lnSpc>
                  <a:spcPts val="1000"/>
                </a:lnSpc>
                <a:defRPr/>
              </a:pPr>
              <a:r>
                <a:rPr lang="it-IT" sz="1200" b="1">
                  <a:solidFill>
                    <a:srgbClr val="EFEFEF"/>
                  </a:solidFill>
                  <a:latin typeface="Aptos" panose="020B0004020202020204" pitchFamily="34" charset="0"/>
                </a:rPr>
                <a:t>350+ Integrazioni con Terze Parti</a:t>
              </a:r>
              <a:endParaRPr kumimoji="0" lang="en-US" sz="1200" b="1" i="0" u="none" strike="noStrike" kern="1200" cap="none" spc="0" normalizeH="0" baseline="0" noProof="0">
                <a:ln>
                  <a:noFill/>
                </a:ln>
                <a:solidFill>
                  <a:srgbClr val="EFEFEF"/>
                </a:solidFill>
                <a:effectLst/>
                <a:uLnTx/>
                <a:uFillTx/>
                <a:latin typeface="Aptos" panose="020B0004020202020204" pitchFamily="34" charset="0"/>
                <a:ea typeface="+mn-ea"/>
                <a:cs typeface="+mn-cs"/>
              </a:endParaRPr>
            </a:p>
          </p:txBody>
        </p:sp>
      </p:grpSp>
      <p:sp>
        <p:nvSpPr>
          <p:cNvPr id="7" name="Rounded Rectangle 6">
            <a:extLst>
              <a:ext uri="{FF2B5EF4-FFF2-40B4-BE49-F238E27FC236}">
                <a16:creationId xmlns:a16="http://schemas.microsoft.com/office/drawing/2014/main" id="{D7D343EC-A2ED-C595-EE4E-3E85C13B2FC3}"/>
              </a:ext>
            </a:extLst>
          </p:cNvPr>
          <p:cNvSpPr/>
          <p:nvPr/>
        </p:nvSpPr>
        <p:spPr>
          <a:xfrm>
            <a:off x="452284" y="1191159"/>
            <a:ext cx="11287432" cy="1169402"/>
          </a:xfrm>
          <a:prstGeom prst="roundRect">
            <a:avLst>
              <a:gd name="adj" fmla="val 4116"/>
            </a:avLst>
          </a:prstGeom>
          <a:gradFill flip="none" rotWithShape="1">
            <a:gsLst>
              <a:gs pos="87000">
                <a:srgbClr val="2006F7">
                  <a:alpha val="82402"/>
                </a:srgbClr>
              </a:gs>
              <a:gs pos="0">
                <a:srgbClr val="2006F7">
                  <a:alpha val="35131"/>
                </a:srgbClr>
              </a:gs>
            </a:gsLst>
            <a:lin ang="16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8" name="Straight Connector 7">
            <a:extLst>
              <a:ext uri="{FF2B5EF4-FFF2-40B4-BE49-F238E27FC236}">
                <a16:creationId xmlns:a16="http://schemas.microsoft.com/office/drawing/2014/main" id="{F3E2B375-A51E-4AFC-BBB3-B1F20EBBE3CB}"/>
              </a:ext>
            </a:extLst>
          </p:cNvPr>
          <p:cNvCxnSpPr>
            <a:cxnSpLocks/>
          </p:cNvCxnSpPr>
          <p:nvPr/>
        </p:nvCxnSpPr>
        <p:spPr>
          <a:xfrm flipV="1">
            <a:off x="6095998" y="1333553"/>
            <a:ext cx="0" cy="597512"/>
          </a:xfrm>
          <a:prstGeom prst="line">
            <a:avLst/>
          </a:prstGeom>
          <a:ln w="9525">
            <a:gradFill>
              <a:gsLst>
                <a:gs pos="0">
                  <a:srgbClr val="FFFFFF">
                    <a:alpha val="0"/>
                  </a:srgbClr>
                </a:gs>
                <a:gs pos="74000">
                  <a:schemeClr val="accent5"/>
                </a:gs>
                <a:gs pos="25000">
                  <a:schemeClr val="accent5"/>
                </a:gs>
                <a:gs pos="100000">
                  <a:schemeClr val="bg1">
                    <a:alpha val="0"/>
                  </a:schemeClr>
                </a:gs>
              </a:gsLst>
              <a:lin ang="5400000" scaled="0"/>
            </a:gradFill>
          </a:ln>
        </p:spPr>
        <p:style>
          <a:lnRef idx="2">
            <a:schemeClr val="accent1"/>
          </a:lnRef>
          <a:fillRef idx="0">
            <a:schemeClr val="accent1"/>
          </a:fillRef>
          <a:effectRef idx="1">
            <a:schemeClr val="accent1"/>
          </a:effectRef>
          <a:fontRef idx="minor">
            <a:schemeClr val="tx1"/>
          </a:fontRef>
        </p:style>
      </p:cxnSp>
      <p:sp>
        <p:nvSpPr>
          <p:cNvPr id="9" name="Rounded Rectangle 8">
            <a:extLst>
              <a:ext uri="{FF2B5EF4-FFF2-40B4-BE49-F238E27FC236}">
                <a16:creationId xmlns:a16="http://schemas.microsoft.com/office/drawing/2014/main" id="{F9275C20-3AD7-DD21-C17D-7BD3E0B468D5}"/>
              </a:ext>
            </a:extLst>
          </p:cNvPr>
          <p:cNvSpPr/>
          <p:nvPr/>
        </p:nvSpPr>
        <p:spPr>
          <a:xfrm>
            <a:off x="639374" y="1564080"/>
            <a:ext cx="1161710" cy="387125"/>
          </a:xfrm>
          <a:prstGeom prst="roundRect">
            <a:avLst>
              <a:gd name="adj" fmla="val 5357"/>
            </a:avLst>
          </a:prstGeom>
          <a:solidFill>
            <a:srgbClr val="001A47"/>
          </a:solidFill>
          <a:ln w="25400">
            <a:solidFill>
              <a:srgbClr val="07F00D"/>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052936BC-C97F-F4E7-304F-031E3063FF66}"/>
              </a:ext>
            </a:extLst>
          </p:cNvPr>
          <p:cNvSpPr txBox="1"/>
          <p:nvPr/>
        </p:nvSpPr>
        <p:spPr>
          <a:xfrm>
            <a:off x="978484" y="1654874"/>
            <a:ext cx="51213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rPr>
              <a:t>MDR</a:t>
            </a:r>
          </a:p>
        </p:txBody>
      </p:sp>
      <p:sp>
        <p:nvSpPr>
          <p:cNvPr id="11" name="TextBox 10">
            <a:extLst>
              <a:ext uri="{FF2B5EF4-FFF2-40B4-BE49-F238E27FC236}">
                <a16:creationId xmlns:a16="http://schemas.microsoft.com/office/drawing/2014/main" id="{FA72D604-560F-85E1-57DE-9591CCC90650}"/>
              </a:ext>
            </a:extLst>
          </p:cNvPr>
          <p:cNvSpPr txBox="1"/>
          <p:nvPr/>
        </p:nvSpPr>
        <p:spPr>
          <a:xfrm>
            <a:off x="1885210" y="1263114"/>
            <a:ext cx="2609926" cy="246221"/>
          </a:xfrm>
          <a:prstGeom prst="rect">
            <a:avLst/>
          </a:prstGeom>
          <a:noFill/>
        </p:spPr>
        <p:txBody>
          <a:bodyPr wrap="square">
            <a:spAutoFit/>
          </a:bodyPr>
          <a:lstStyle/>
          <a:p>
            <a:pPr lvl="0" algn="ctr"/>
            <a:r>
              <a:rPr lang="en-US" sz="1000" b="1">
                <a:solidFill>
                  <a:srgbClr val="FFFFFF"/>
                </a:solidFill>
                <a:latin typeface="Aptos SemiBold" panose="020B0004020202020204" pitchFamily="34" charset="0"/>
                <a:cs typeface="Calibri" panose="020F0502020204030204" pitchFamily="34" charset="0"/>
              </a:rPr>
              <a:t>SERVIZI GESTITI</a:t>
            </a:r>
            <a:endParaRPr kumimoji="0" lang="en-US" sz="1000" b="1" i="0" u="none" strike="noStrike" kern="1200" cap="none" spc="0" normalizeH="0" baseline="0" noProof="0">
              <a:ln>
                <a:noFill/>
              </a:ln>
              <a:solidFill>
                <a:srgbClr val="FFFFFF"/>
              </a:solidFill>
              <a:effectLst/>
              <a:uLnTx/>
              <a:uFillTx/>
              <a:latin typeface="Aptos SemiBold" panose="020B0004020202020204" pitchFamily="34" charset="0"/>
              <a:ea typeface="+mn-ea"/>
              <a:cs typeface="+mn-cs"/>
            </a:endParaRPr>
          </a:p>
        </p:txBody>
      </p:sp>
      <p:sp>
        <p:nvSpPr>
          <p:cNvPr id="12" name="Rounded Rectangle 11">
            <a:extLst>
              <a:ext uri="{FF2B5EF4-FFF2-40B4-BE49-F238E27FC236}">
                <a16:creationId xmlns:a16="http://schemas.microsoft.com/office/drawing/2014/main" id="{6F86D6E3-224F-F64D-D2BF-991E236F8AB8}"/>
              </a:ext>
            </a:extLst>
          </p:cNvPr>
          <p:cNvSpPr/>
          <p:nvPr/>
        </p:nvSpPr>
        <p:spPr>
          <a:xfrm>
            <a:off x="1924651" y="1564080"/>
            <a:ext cx="1161710" cy="387125"/>
          </a:xfrm>
          <a:prstGeom prst="roundRect">
            <a:avLst>
              <a:gd name="adj" fmla="val 5357"/>
            </a:avLst>
          </a:prstGeom>
          <a:solidFill>
            <a:srgbClr val="001A47"/>
          </a:solidFill>
          <a:ln w="25400">
            <a:solidFill>
              <a:srgbClr val="07F00D"/>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3" name="Rounded Rectangle 12">
            <a:extLst>
              <a:ext uri="{FF2B5EF4-FFF2-40B4-BE49-F238E27FC236}">
                <a16:creationId xmlns:a16="http://schemas.microsoft.com/office/drawing/2014/main" id="{B72AD690-85CE-42FE-BA40-55DB2E10708E}"/>
              </a:ext>
            </a:extLst>
          </p:cNvPr>
          <p:cNvSpPr/>
          <p:nvPr/>
        </p:nvSpPr>
        <p:spPr>
          <a:xfrm>
            <a:off x="3259571" y="1564080"/>
            <a:ext cx="1161710" cy="387125"/>
          </a:xfrm>
          <a:prstGeom prst="roundRect">
            <a:avLst>
              <a:gd name="adj" fmla="val 5357"/>
            </a:avLst>
          </a:prstGeom>
          <a:solidFill>
            <a:srgbClr val="001A47"/>
          </a:solidFill>
          <a:ln w="6350">
            <a:solidFill>
              <a:srgbClr val="00F2B6">
                <a:alpha val="53711"/>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4" name="Rounded Rectangle 13">
            <a:extLst>
              <a:ext uri="{FF2B5EF4-FFF2-40B4-BE49-F238E27FC236}">
                <a16:creationId xmlns:a16="http://schemas.microsoft.com/office/drawing/2014/main" id="{E1DB3AC6-AF4E-AF85-4B4A-4547FB33BB53}"/>
              </a:ext>
            </a:extLst>
          </p:cNvPr>
          <p:cNvSpPr/>
          <p:nvPr/>
        </p:nvSpPr>
        <p:spPr>
          <a:xfrm>
            <a:off x="4569669" y="1564080"/>
            <a:ext cx="1161710" cy="387125"/>
          </a:xfrm>
          <a:prstGeom prst="roundRect">
            <a:avLst>
              <a:gd name="adj" fmla="val 5357"/>
            </a:avLst>
          </a:prstGeom>
          <a:solidFill>
            <a:srgbClr val="001A47"/>
          </a:solidFill>
          <a:ln w="25400">
            <a:solidFill>
              <a:srgbClr val="07F00D"/>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670C4C01-CF6A-52D0-FE86-E4B0A2E8F803}"/>
              </a:ext>
            </a:extLst>
          </p:cNvPr>
          <p:cNvSpPr txBox="1"/>
          <p:nvPr/>
        </p:nvSpPr>
        <p:spPr>
          <a:xfrm>
            <a:off x="1948789" y="1601846"/>
            <a:ext cx="1161711" cy="352276"/>
          </a:xfrm>
          <a:prstGeom prst="rect">
            <a:avLst/>
          </a:prstGeom>
          <a:noFill/>
        </p:spPr>
        <p:txBody>
          <a:bodyPr wrap="square">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30" normalizeH="0" baseline="0" noProof="0" err="1">
                <a:ln>
                  <a:noFill/>
                </a:ln>
                <a:solidFill>
                  <a:srgbClr val="EFEFEF"/>
                </a:solidFill>
                <a:effectLst/>
                <a:uLnTx/>
                <a:uFillTx/>
                <a:latin typeface="Aptos" panose="020B0004020202020204" pitchFamily="34" charset="0"/>
                <a:ea typeface="+mn-ea"/>
                <a:cs typeface="+mn-cs"/>
              </a:rPr>
              <a:t>Risposta</a:t>
            </a:r>
            <a:r>
              <a:rPr kumimoji="0" lang="en-US" sz="1000" b="0" i="0" u="none" strike="noStrike" kern="1200" cap="none" spc="-30" normalizeH="0" baseline="0" noProof="0">
                <a:ln>
                  <a:noFill/>
                </a:ln>
                <a:solidFill>
                  <a:srgbClr val="EFEFEF"/>
                </a:solidFill>
                <a:effectLst/>
                <a:uLnTx/>
                <a:uFillTx/>
                <a:latin typeface="Aptos" panose="020B0004020202020204" pitchFamily="34" charset="0"/>
                <a:ea typeface="+mn-ea"/>
                <a:cs typeface="+mn-cs"/>
              </a:rPr>
              <a:t> </a:t>
            </a:r>
            <a:r>
              <a:rPr kumimoji="0" lang="en-US" sz="1000" b="0" i="0" u="none" strike="noStrike" kern="1200" cap="none" spc="-30" normalizeH="0" baseline="0" noProof="0" err="1">
                <a:ln>
                  <a:noFill/>
                </a:ln>
                <a:solidFill>
                  <a:srgbClr val="EFEFEF"/>
                </a:solidFill>
                <a:effectLst/>
                <a:uLnTx/>
                <a:uFillTx/>
                <a:latin typeface="Aptos" panose="020B0004020202020204" pitchFamily="34" charset="0"/>
                <a:ea typeface="+mn-ea"/>
                <a:cs typeface="+mn-cs"/>
              </a:rPr>
              <a:t>agli</a:t>
            </a:r>
            <a:r>
              <a:rPr kumimoji="0" lang="en-US" sz="1000" b="0" i="0" u="none" strike="noStrike" kern="1200" cap="none" spc="-30" normalizeH="0" baseline="0" noProof="0">
                <a:ln>
                  <a:noFill/>
                </a:ln>
                <a:solidFill>
                  <a:srgbClr val="EFEFEF"/>
                </a:solidFill>
                <a:effectLst/>
                <a:uLnTx/>
                <a:uFillTx/>
                <a:latin typeface="Aptos" panose="020B0004020202020204" pitchFamily="34" charset="0"/>
                <a:ea typeface="+mn-ea"/>
                <a:cs typeface="+mn-cs"/>
              </a:rPr>
              <a:t> </a:t>
            </a:r>
            <a:r>
              <a:rPr kumimoji="0" lang="en-US" sz="1000" b="0" i="0" u="none" strike="noStrike" kern="1200" cap="none" spc="-30" normalizeH="0" baseline="0" noProof="0" err="1">
                <a:ln>
                  <a:noFill/>
                </a:ln>
                <a:solidFill>
                  <a:srgbClr val="EFEFEF"/>
                </a:solidFill>
                <a:effectLst/>
                <a:uLnTx/>
                <a:uFillTx/>
                <a:latin typeface="Aptos" panose="020B0004020202020204" pitchFamily="34" charset="0"/>
                <a:ea typeface="+mn-ea"/>
                <a:cs typeface="+mn-cs"/>
              </a:rPr>
              <a:t>incidenti</a:t>
            </a:r>
            <a:endParaRPr kumimoji="0" lang="en-US" sz="1000" b="0" i="0" u="none" strike="noStrike" kern="1200" cap="none" spc="-30" normalizeH="0" baseline="0" noProof="0">
              <a:ln>
                <a:noFill/>
              </a:ln>
              <a:solidFill>
                <a:srgbClr val="EFEFEF"/>
              </a:solidFill>
              <a:effectLst/>
              <a:uLnTx/>
              <a:uFillTx/>
              <a:latin typeface="Aptos" panose="020B0004020202020204" pitchFamily="34" charset="0"/>
              <a:ea typeface="+mn-ea"/>
              <a:cs typeface="+mn-cs"/>
            </a:endParaRPr>
          </a:p>
        </p:txBody>
      </p:sp>
      <p:sp>
        <p:nvSpPr>
          <p:cNvPr id="16" name="TextBox 15">
            <a:extLst>
              <a:ext uri="{FF2B5EF4-FFF2-40B4-BE49-F238E27FC236}">
                <a16:creationId xmlns:a16="http://schemas.microsoft.com/office/drawing/2014/main" id="{5B39F447-A02C-DF42-23C7-9B5FEE08F755}"/>
              </a:ext>
            </a:extLst>
          </p:cNvPr>
          <p:cNvSpPr txBox="1"/>
          <p:nvPr/>
        </p:nvSpPr>
        <p:spPr>
          <a:xfrm>
            <a:off x="3330918" y="1596597"/>
            <a:ext cx="1030861" cy="352276"/>
          </a:xfrm>
          <a:prstGeom prst="rect">
            <a:avLst/>
          </a:prstGeom>
          <a:noFill/>
        </p:spPr>
        <p:txBody>
          <a:bodyPr wrap="square">
            <a:spAutoFit/>
          </a:bodyPr>
          <a:lstStyle/>
          <a:p>
            <a:pPr lvl="0" algn="ctr">
              <a:lnSpc>
                <a:spcPts val="1000"/>
              </a:lnSpc>
              <a:defRPr/>
            </a:pPr>
            <a:r>
              <a:rPr lang="en-US" sz="1000" err="1">
                <a:solidFill>
                  <a:srgbClr val="EFEFEF"/>
                </a:solidFill>
                <a:latin typeface="Aptos" panose="020B0004020202020204" pitchFamily="34" charset="0"/>
              </a:rPr>
              <a:t>Gestione</a:t>
            </a:r>
            <a:r>
              <a:rPr lang="en-US" sz="1000">
                <a:solidFill>
                  <a:srgbClr val="EFEFEF"/>
                </a:solidFill>
                <a:latin typeface="Aptos" panose="020B0004020202020204" pitchFamily="34" charset="0"/>
              </a:rPr>
              <a:t> delle </a:t>
            </a:r>
            <a:r>
              <a:rPr lang="en-US" sz="1000" err="1">
                <a:solidFill>
                  <a:srgbClr val="EFEFEF"/>
                </a:solidFill>
                <a:latin typeface="Aptos" panose="020B0004020202020204" pitchFamily="34" charset="0"/>
              </a:rPr>
              <a:t>vulnerabilità</a:t>
            </a:r>
            <a:endPar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endParaRPr>
          </a:p>
        </p:txBody>
      </p:sp>
      <p:sp>
        <p:nvSpPr>
          <p:cNvPr id="17" name="TextBox 16">
            <a:extLst>
              <a:ext uri="{FF2B5EF4-FFF2-40B4-BE49-F238E27FC236}">
                <a16:creationId xmlns:a16="http://schemas.microsoft.com/office/drawing/2014/main" id="{38257585-B831-E415-A686-77AD0EBE8547}"/>
              </a:ext>
            </a:extLst>
          </p:cNvPr>
          <p:cNvSpPr txBox="1"/>
          <p:nvPr/>
        </p:nvSpPr>
        <p:spPr>
          <a:xfrm>
            <a:off x="4574873" y="1601846"/>
            <a:ext cx="1161710" cy="352276"/>
          </a:xfrm>
          <a:prstGeom prst="rect">
            <a:avLst/>
          </a:prstGeom>
          <a:noFill/>
        </p:spPr>
        <p:txBody>
          <a:bodyPr wrap="square">
            <a:spAutoFit/>
          </a:bodyPr>
          <a:lstStyle/>
          <a:p>
            <a:pPr lvl="0" algn="ctr">
              <a:lnSpc>
                <a:spcPts val="1000"/>
              </a:lnSpc>
              <a:defRPr/>
            </a:pPr>
            <a:r>
              <a:rPr lang="en-US" sz="1000" spc="-30">
                <a:solidFill>
                  <a:srgbClr val="EFEFEF"/>
                </a:solidFill>
                <a:latin typeface="Aptos" panose="020B0004020202020204" pitchFamily="34" charset="0"/>
              </a:rPr>
              <a:t>Servizi </a:t>
            </a:r>
            <a:r>
              <a:rPr lang="en-US" sz="1000" spc="-30" err="1">
                <a:solidFill>
                  <a:srgbClr val="EFEFEF"/>
                </a:solidFill>
                <a:latin typeface="Aptos" panose="020B0004020202020204" pitchFamily="34" charset="0"/>
              </a:rPr>
              <a:t>professionali</a:t>
            </a:r>
            <a:endParaRPr kumimoji="0" lang="en-US" sz="1000" b="0" i="0" u="none" strike="noStrike" kern="1200" cap="none" spc="-30" normalizeH="0" baseline="0" noProof="0">
              <a:ln>
                <a:noFill/>
              </a:ln>
              <a:solidFill>
                <a:srgbClr val="EFEFEF"/>
              </a:solidFill>
              <a:effectLst/>
              <a:uLnTx/>
              <a:uFillTx/>
              <a:latin typeface="Aptos" panose="020B0004020202020204" pitchFamily="34" charset="0"/>
              <a:ea typeface="+mn-ea"/>
              <a:cs typeface="+mn-cs"/>
            </a:endParaRPr>
          </a:p>
        </p:txBody>
      </p:sp>
      <p:sp>
        <p:nvSpPr>
          <p:cNvPr id="18" name="Rounded Rectangle 17">
            <a:extLst>
              <a:ext uri="{FF2B5EF4-FFF2-40B4-BE49-F238E27FC236}">
                <a16:creationId xmlns:a16="http://schemas.microsoft.com/office/drawing/2014/main" id="{649351B4-6C12-8EE0-9794-1E228D2A40EC}"/>
              </a:ext>
            </a:extLst>
          </p:cNvPr>
          <p:cNvSpPr/>
          <p:nvPr/>
        </p:nvSpPr>
        <p:spPr>
          <a:xfrm>
            <a:off x="6455415" y="1564080"/>
            <a:ext cx="1161710" cy="387125"/>
          </a:xfrm>
          <a:prstGeom prst="roundRect">
            <a:avLst>
              <a:gd name="adj" fmla="val 5357"/>
            </a:avLst>
          </a:prstGeom>
          <a:solidFill>
            <a:srgbClr val="001A47"/>
          </a:solidFill>
          <a:ln w="25400">
            <a:solidFill>
              <a:srgbClr val="07F00D"/>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62A9C5CC-245D-9979-5CC2-45837C969D42}"/>
              </a:ext>
            </a:extLst>
          </p:cNvPr>
          <p:cNvSpPr txBox="1"/>
          <p:nvPr/>
        </p:nvSpPr>
        <p:spPr>
          <a:xfrm>
            <a:off x="7701251" y="1263114"/>
            <a:ext cx="2609926" cy="246221"/>
          </a:xfrm>
          <a:prstGeom prst="rect">
            <a:avLst/>
          </a:prstGeom>
          <a:noFill/>
        </p:spPr>
        <p:txBody>
          <a:bodyPr wrap="square">
            <a:spAutoFit/>
          </a:bodyPr>
          <a:lstStyle/>
          <a:p>
            <a:pPr lvl="0" algn="ctr"/>
            <a:r>
              <a:rPr lang="en-US" sz="1000" b="1">
                <a:solidFill>
                  <a:srgbClr val="FFFFFF"/>
                </a:solidFill>
                <a:latin typeface="Aptos SemiBold" panose="020B0004020202020204" pitchFamily="34" charset="0"/>
                <a:cs typeface="Calibri" panose="020F0502020204030204" pitchFamily="34" charset="0"/>
              </a:rPr>
              <a:t>SERVIZI DI CONSULENZA</a:t>
            </a:r>
            <a:endParaRPr kumimoji="0" lang="en-US" sz="1000" b="1" i="0" u="none" strike="noStrike" kern="1200" cap="none" spc="0" normalizeH="0" baseline="0" noProof="0">
              <a:ln>
                <a:noFill/>
              </a:ln>
              <a:solidFill>
                <a:srgbClr val="FFFFFF"/>
              </a:solidFill>
              <a:effectLst/>
              <a:uLnTx/>
              <a:uFillTx/>
              <a:latin typeface="Aptos SemiBold" panose="020B0004020202020204" pitchFamily="34" charset="0"/>
              <a:ea typeface="+mn-ea"/>
              <a:cs typeface="+mn-cs"/>
            </a:endParaRPr>
          </a:p>
        </p:txBody>
      </p:sp>
      <p:sp>
        <p:nvSpPr>
          <p:cNvPr id="20" name="Rounded Rectangle 19">
            <a:extLst>
              <a:ext uri="{FF2B5EF4-FFF2-40B4-BE49-F238E27FC236}">
                <a16:creationId xmlns:a16="http://schemas.microsoft.com/office/drawing/2014/main" id="{9E758D2D-8B47-19CB-27C5-4AEB39DC59F5}"/>
              </a:ext>
            </a:extLst>
          </p:cNvPr>
          <p:cNvSpPr/>
          <p:nvPr/>
        </p:nvSpPr>
        <p:spPr>
          <a:xfrm>
            <a:off x="7765514" y="1564080"/>
            <a:ext cx="1161710" cy="387125"/>
          </a:xfrm>
          <a:prstGeom prst="roundRect">
            <a:avLst>
              <a:gd name="adj" fmla="val 5357"/>
            </a:avLst>
          </a:prstGeom>
          <a:solidFill>
            <a:srgbClr val="001A47"/>
          </a:solidFill>
          <a:ln w="25400">
            <a:solidFill>
              <a:srgbClr val="07F00D"/>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21" name="Rounded Rectangle 20">
            <a:extLst>
              <a:ext uri="{FF2B5EF4-FFF2-40B4-BE49-F238E27FC236}">
                <a16:creationId xmlns:a16="http://schemas.microsoft.com/office/drawing/2014/main" id="{315BBA9C-25E6-5611-FB28-BC7F566E19C9}"/>
              </a:ext>
            </a:extLst>
          </p:cNvPr>
          <p:cNvSpPr/>
          <p:nvPr/>
        </p:nvSpPr>
        <p:spPr>
          <a:xfrm>
            <a:off x="9075612" y="1564080"/>
            <a:ext cx="1161710" cy="387125"/>
          </a:xfrm>
          <a:prstGeom prst="roundRect">
            <a:avLst>
              <a:gd name="adj" fmla="val 5357"/>
            </a:avLst>
          </a:prstGeom>
          <a:solidFill>
            <a:srgbClr val="001A47"/>
          </a:solidFill>
          <a:ln w="25400">
            <a:solidFill>
              <a:srgbClr val="07F00D"/>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22" name="Rounded Rectangle 21">
            <a:extLst>
              <a:ext uri="{FF2B5EF4-FFF2-40B4-BE49-F238E27FC236}">
                <a16:creationId xmlns:a16="http://schemas.microsoft.com/office/drawing/2014/main" id="{72CAD322-6FDD-8A56-DFBB-30C67AF665C3}"/>
              </a:ext>
            </a:extLst>
          </p:cNvPr>
          <p:cNvSpPr/>
          <p:nvPr/>
        </p:nvSpPr>
        <p:spPr>
          <a:xfrm>
            <a:off x="10385711" y="1564080"/>
            <a:ext cx="1161710" cy="387125"/>
          </a:xfrm>
          <a:prstGeom prst="roundRect">
            <a:avLst>
              <a:gd name="adj" fmla="val 5357"/>
            </a:avLst>
          </a:prstGeom>
          <a:solidFill>
            <a:srgbClr val="001A47"/>
          </a:solidFill>
          <a:ln w="25400">
            <a:solidFill>
              <a:srgbClr val="07F00D"/>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641ABDED-136E-3B49-BF9B-1E2F9C9A752D}"/>
              </a:ext>
            </a:extLst>
          </p:cNvPr>
          <p:cNvSpPr txBox="1"/>
          <p:nvPr/>
        </p:nvSpPr>
        <p:spPr>
          <a:xfrm>
            <a:off x="6564658" y="1600387"/>
            <a:ext cx="943222" cy="352276"/>
          </a:xfrm>
          <a:prstGeom prst="rect">
            <a:avLst/>
          </a:prstGeom>
          <a:noFill/>
        </p:spPr>
        <p:txBody>
          <a:bodyPr wrap="square">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rPr>
              <a:t>Penetration Testing</a:t>
            </a:r>
          </a:p>
        </p:txBody>
      </p:sp>
      <p:sp>
        <p:nvSpPr>
          <p:cNvPr id="24" name="TextBox 23">
            <a:extLst>
              <a:ext uri="{FF2B5EF4-FFF2-40B4-BE49-F238E27FC236}">
                <a16:creationId xmlns:a16="http://schemas.microsoft.com/office/drawing/2014/main" id="{91D5D061-237B-9AEC-7464-C8907F6C2ECF}"/>
              </a:ext>
            </a:extLst>
          </p:cNvPr>
          <p:cNvSpPr txBox="1"/>
          <p:nvPr/>
        </p:nvSpPr>
        <p:spPr>
          <a:xfrm>
            <a:off x="9184855" y="1600387"/>
            <a:ext cx="943222" cy="480516"/>
          </a:xfrm>
          <a:prstGeom prst="rect">
            <a:avLst/>
          </a:prstGeom>
          <a:noFill/>
        </p:spPr>
        <p:txBody>
          <a:bodyPr wrap="square">
            <a:spAutoFit/>
          </a:bodyPr>
          <a:lstStyle/>
          <a:p>
            <a:pPr algn="ctr">
              <a:lnSpc>
                <a:spcPts val="1000"/>
              </a:lnSpc>
              <a:defRPr/>
            </a:pPr>
            <a:r>
              <a:rPr lang="en-US" sz="1000" err="1">
                <a:solidFill>
                  <a:srgbClr val="EFEFEF"/>
                </a:solidFill>
                <a:latin typeface="Aptos" panose="020B0004020202020204" pitchFamily="34" charset="0"/>
              </a:rPr>
              <a:t>Esercizi</a:t>
            </a:r>
            <a:r>
              <a:rPr lang="en-US" sz="1000">
                <a:solidFill>
                  <a:srgbClr val="EFEFEF"/>
                </a:solidFill>
                <a:latin typeface="Aptos" panose="020B0004020202020204" pitchFamily="34" charset="0"/>
              </a:rPr>
              <a:t> Red Team</a:t>
            </a:r>
          </a:p>
          <a:p>
            <a:pPr lvl="0" algn="ctr">
              <a:lnSpc>
                <a:spcPts val="1000"/>
              </a:lnSpc>
              <a:defRPr/>
            </a:pPr>
            <a:endPar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endParaRPr>
          </a:p>
        </p:txBody>
      </p:sp>
      <p:sp>
        <p:nvSpPr>
          <p:cNvPr id="25" name="TextBox 24">
            <a:extLst>
              <a:ext uri="{FF2B5EF4-FFF2-40B4-BE49-F238E27FC236}">
                <a16:creationId xmlns:a16="http://schemas.microsoft.com/office/drawing/2014/main" id="{8A10DE06-BBDA-95FB-8547-FAA2FFB2E328}"/>
              </a:ext>
            </a:extLst>
          </p:cNvPr>
          <p:cNvSpPr txBox="1"/>
          <p:nvPr/>
        </p:nvSpPr>
        <p:spPr>
          <a:xfrm>
            <a:off x="10494953" y="1600387"/>
            <a:ext cx="943222" cy="352276"/>
          </a:xfrm>
          <a:prstGeom prst="rect">
            <a:avLst/>
          </a:prstGeom>
          <a:noFill/>
        </p:spPr>
        <p:txBody>
          <a:bodyPr wrap="square">
            <a:spAutoFit/>
          </a:bodyPr>
          <a:lstStyle/>
          <a:p>
            <a:pPr lvl="0" algn="ctr">
              <a:lnSpc>
                <a:spcPts val="1000"/>
              </a:lnSpc>
              <a:defRPr/>
            </a:pPr>
            <a:r>
              <a:rPr lang="en-US" sz="1000" err="1">
                <a:solidFill>
                  <a:srgbClr val="EFEFEF"/>
                </a:solidFill>
                <a:latin typeface="Aptos" panose="020B0004020202020204" pitchFamily="34" charset="0"/>
              </a:rPr>
              <a:t>Preparazione</a:t>
            </a:r>
            <a:r>
              <a:rPr lang="en-US" sz="1000">
                <a:solidFill>
                  <a:srgbClr val="EFEFEF"/>
                </a:solidFill>
                <a:latin typeface="Aptos" panose="020B0004020202020204" pitchFamily="34" charset="0"/>
              </a:rPr>
              <a:t> </a:t>
            </a:r>
            <a:r>
              <a:rPr lang="en-US" sz="1000" err="1">
                <a:solidFill>
                  <a:srgbClr val="EFEFEF"/>
                </a:solidFill>
                <a:latin typeface="Aptos" panose="020B0004020202020204" pitchFamily="34" charset="0"/>
              </a:rPr>
              <a:t>agli</a:t>
            </a:r>
            <a:r>
              <a:rPr lang="en-US" sz="1000">
                <a:solidFill>
                  <a:srgbClr val="EFEFEF"/>
                </a:solidFill>
                <a:latin typeface="Aptos" panose="020B0004020202020204" pitchFamily="34" charset="0"/>
              </a:rPr>
              <a:t> </a:t>
            </a:r>
            <a:r>
              <a:rPr lang="en-US" sz="1000" err="1">
                <a:solidFill>
                  <a:srgbClr val="EFEFEF"/>
                </a:solidFill>
                <a:latin typeface="Aptos" panose="020B0004020202020204" pitchFamily="34" charset="0"/>
              </a:rPr>
              <a:t>incidenti</a:t>
            </a:r>
            <a:endPar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endParaRPr>
          </a:p>
        </p:txBody>
      </p:sp>
      <p:sp>
        <p:nvSpPr>
          <p:cNvPr id="26" name="TextBox 25">
            <a:extLst>
              <a:ext uri="{FF2B5EF4-FFF2-40B4-BE49-F238E27FC236}">
                <a16:creationId xmlns:a16="http://schemas.microsoft.com/office/drawing/2014/main" id="{B2690F5E-108C-A54C-A972-2BA0A024A001}"/>
              </a:ext>
            </a:extLst>
          </p:cNvPr>
          <p:cNvSpPr txBox="1"/>
          <p:nvPr/>
        </p:nvSpPr>
        <p:spPr>
          <a:xfrm>
            <a:off x="7874757" y="1600387"/>
            <a:ext cx="943222" cy="352276"/>
          </a:xfrm>
          <a:prstGeom prst="rect">
            <a:avLst/>
          </a:prstGeom>
          <a:noFill/>
        </p:spPr>
        <p:txBody>
          <a:bodyPr wrap="square">
            <a:spAutoFit/>
          </a:bodyPr>
          <a:lstStyle/>
          <a:p>
            <a:pPr lvl="0" algn="ctr">
              <a:lnSpc>
                <a:spcPts val="1000"/>
              </a:lnSpc>
              <a:defRPr/>
            </a:pPr>
            <a:r>
              <a:rPr lang="en-US" sz="1000" err="1">
                <a:solidFill>
                  <a:srgbClr val="EFEFEF"/>
                </a:solidFill>
                <a:latin typeface="Aptos" panose="020B0004020202020204" pitchFamily="34" charset="0"/>
              </a:rPr>
              <a:t>Valutazioni</a:t>
            </a:r>
            <a:r>
              <a:rPr lang="en-US" sz="1000">
                <a:solidFill>
                  <a:srgbClr val="EFEFEF"/>
                </a:solidFill>
                <a:latin typeface="Aptos" panose="020B0004020202020204" pitchFamily="34" charset="0"/>
              </a:rPr>
              <a:t> di </a:t>
            </a:r>
            <a:r>
              <a:rPr lang="en-US" sz="1000" err="1">
                <a:solidFill>
                  <a:srgbClr val="EFEFEF"/>
                </a:solidFill>
                <a:latin typeface="Aptos" panose="020B0004020202020204" pitchFamily="34" charset="0"/>
              </a:rPr>
              <a:t>Sicurezza</a:t>
            </a:r>
            <a:endPar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endParaRPr>
          </a:p>
        </p:txBody>
      </p:sp>
      <p:sp>
        <p:nvSpPr>
          <p:cNvPr id="27" name="TextBox 26">
            <a:extLst>
              <a:ext uri="{FF2B5EF4-FFF2-40B4-BE49-F238E27FC236}">
                <a16:creationId xmlns:a16="http://schemas.microsoft.com/office/drawing/2014/main" id="{21624295-5FEB-7C6E-D68C-688943AC5429}"/>
              </a:ext>
            </a:extLst>
          </p:cNvPr>
          <p:cNvSpPr txBox="1"/>
          <p:nvPr/>
        </p:nvSpPr>
        <p:spPr>
          <a:xfrm>
            <a:off x="4886619" y="1994301"/>
            <a:ext cx="2440431" cy="338554"/>
          </a:xfrm>
          <a:prstGeom prst="rect">
            <a:avLst/>
          </a:prstGeom>
          <a:noFill/>
        </p:spPr>
        <p:txBody>
          <a:bodyPr wrap="square">
            <a:spAutoFit/>
          </a:bodyPr>
          <a:lstStyle/>
          <a:p>
            <a:pPr marL="12700" lvl="0" algn="ctr">
              <a:defRPr/>
            </a:pPr>
            <a:r>
              <a:rPr lang="en-US" sz="1600" b="1" spc="200">
                <a:solidFill>
                  <a:prstClr val="white"/>
                </a:solidFill>
                <a:latin typeface="Aptos ExtraBold" panose="020B0004020202020204" pitchFamily="34" charset="0"/>
                <a:cs typeface="Calibri" panose="020F0502020204030204" pitchFamily="34" charset="0"/>
              </a:rPr>
              <a:t>SERVIZI</a:t>
            </a:r>
            <a:endParaRPr kumimoji="0" lang="en-US" sz="1600" b="1" i="0" u="none" strike="noStrike" kern="1200" cap="none" spc="200" normalizeH="0" baseline="0" noProof="0">
              <a:ln>
                <a:noFill/>
              </a:ln>
              <a:solidFill>
                <a:prstClr val="white"/>
              </a:solidFill>
              <a:effectLst/>
              <a:uLnTx/>
              <a:uFillTx/>
              <a:latin typeface="Aptos ExtraBold" panose="020B000402020202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4CECCA5C-87F7-4439-DE8D-EB80B6BDFFF0}"/>
              </a:ext>
            </a:extLst>
          </p:cNvPr>
          <p:cNvSpPr txBox="1"/>
          <p:nvPr/>
        </p:nvSpPr>
        <p:spPr>
          <a:xfrm>
            <a:off x="118090" y="2170362"/>
            <a:ext cx="0" cy="0"/>
          </a:xfrm>
          <a:prstGeom prst="rect">
            <a:avLst/>
          </a:prstGeom>
          <a:noFill/>
        </p:spPr>
        <p:txBody>
          <a:bodyPr wrap="none" lIns="0" tIns="0" rIns="0" bIns="0" rtlCol="0">
            <a:noAutofit/>
          </a:bodyPr>
          <a:lstStyle/>
          <a:p>
            <a:pPr marL="228600" marR="0" lvl="0" indent="-182880" algn="l" defTabSz="914400" rtl="0" eaLnBrk="1" fontAlgn="auto" latinLnBrk="0" hangingPunct="1">
              <a:lnSpc>
                <a:spcPct val="100000"/>
              </a:lnSpc>
              <a:spcBef>
                <a:spcPts val="600"/>
              </a:spcBef>
              <a:spcAft>
                <a:spcPts val="0"/>
              </a:spcAft>
              <a:buClr>
                <a:srgbClr val="00EDFF"/>
              </a:buClr>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28" name="TextBox 27">
            <a:extLst>
              <a:ext uri="{FF2B5EF4-FFF2-40B4-BE49-F238E27FC236}">
                <a16:creationId xmlns:a16="http://schemas.microsoft.com/office/drawing/2014/main" id="{8D76BAB4-2633-C9A8-F8E4-7B618C1C4F28}"/>
              </a:ext>
            </a:extLst>
          </p:cNvPr>
          <p:cNvSpPr txBox="1"/>
          <p:nvPr/>
        </p:nvSpPr>
        <p:spPr>
          <a:xfrm>
            <a:off x="113899" y="2217658"/>
            <a:ext cx="0" cy="0"/>
          </a:xfrm>
          <a:prstGeom prst="rect">
            <a:avLst/>
          </a:prstGeom>
          <a:noFill/>
        </p:spPr>
        <p:txBody>
          <a:bodyPr wrap="none" lIns="0" tIns="0" rIns="0" bIns="0" rtlCol="0">
            <a:noAutofit/>
          </a:bodyPr>
          <a:lstStyle/>
          <a:p>
            <a:pPr marL="228600" marR="0" lvl="0" indent="-182880" algn="l" defTabSz="914400" rtl="0" eaLnBrk="1" fontAlgn="auto" latinLnBrk="0" hangingPunct="1">
              <a:lnSpc>
                <a:spcPct val="100000"/>
              </a:lnSpc>
              <a:spcBef>
                <a:spcPts val="600"/>
              </a:spcBef>
              <a:spcAft>
                <a:spcPts val="0"/>
              </a:spcAft>
              <a:buClr>
                <a:srgbClr val="00EDFF"/>
              </a:buClr>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grpSp>
        <p:nvGrpSpPr>
          <p:cNvPr id="6" name="Group 5">
            <a:extLst>
              <a:ext uri="{FF2B5EF4-FFF2-40B4-BE49-F238E27FC236}">
                <a16:creationId xmlns:a16="http://schemas.microsoft.com/office/drawing/2014/main" id="{DB3147D1-977C-1EEC-1856-B57DF12B7BDD}"/>
              </a:ext>
            </a:extLst>
          </p:cNvPr>
          <p:cNvGrpSpPr/>
          <p:nvPr/>
        </p:nvGrpSpPr>
        <p:grpSpPr>
          <a:xfrm rot="10800000">
            <a:off x="432618" y="5572918"/>
            <a:ext cx="11336593" cy="417641"/>
            <a:chOff x="557563" y="4985840"/>
            <a:chExt cx="11076869" cy="413874"/>
          </a:xfrm>
        </p:grpSpPr>
        <p:sp>
          <p:nvSpPr>
            <p:cNvPr id="115" name="Rounded Rectangle 114">
              <a:extLst>
                <a:ext uri="{FF2B5EF4-FFF2-40B4-BE49-F238E27FC236}">
                  <a16:creationId xmlns:a16="http://schemas.microsoft.com/office/drawing/2014/main" id="{02C8AB35-D0EC-CF17-299A-E58D7346FD42}"/>
                </a:ext>
              </a:extLst>
            </p:cNvPr>
            <p:cNvSpPr/>
            <p:nvPr/>
          </p:nvSpPr>
          <p:spPr>
            <a:xfrm rot="10800000">
              <a:off x="557563" y="4985840"/>
              <a:ext cx="11076869" cy="413874"/>
            </a:xfrm>
            <a:prstGeom prst="roundRect">
              <a:avLst>
                <a:gd name="adj" fmla="val 5801"/>
              </a:avLst>
            </a:prstGeom>
            <a:gradFill flip="none" rotWithShape="1">
              <a:gsLst>
                <a:gs pos="71000">
                  <a:srgbClr val="00F2B6">
                    <a:alpha val="87000"/>
                  </a:srgbClr>
                </a:gs>
                <a:gs pos="0">
                  <a:srgbClr val="00F2B6">
                    <a:alpha val="51837"/>
                  </a:srgbClr>
                </a:gs>
              </a:gsLst>
              <a:lin ang="16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6" name="TextBox 115">
              <a:extLst>
                <a:ext uri="{FF2B5EF4-FFF2-40B4-BE49-F238E27FC236}">
                  <a16:creationId xmlns:a16="http://schemas.microsoft.com/office/drawing/2014/main" id="{FC91709A-5352-AA01-B556-1A402E24B46B}"/>
                </a:ext>
              </a:extLst>
            </p:cNvPr>
            <p:cNvSpPr txBox="1"/>
            <p:nvPr/>
          </p:nvSpPr>
          <p:spPr>
            <a:xfrm rot="10800000">
              <a:off x="3736863" y="5010335"/>
              <a:ext cx="4805074" cy="335500"/>
            </a:xfrm>
            <a:prstGeom prst="rect">
              <a:avLst/>
            </a:prstGeom>
            <a:noFill/>
          </p:spPr>
          <p:txBody>
            <a:bodyPr wrap="square">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0" normalizeH="0" baseline="0" noProof="0">
                  <a:ln>
                    <a:noFill/>
                  </a:ln>
                  <a:solidFill>
                    <a:prstClr val="white"/>
                  </a:solidFill>
                  <a:effectLst/>
                  <a:uLnTx/>
                  <a:uFillTx/>
                  <a:latin typeface="Aptos ExtraBold" panose="020B0004020202020204" pitchFamily="34" charset="0"/>
                  <a:ea typeface="+mn-ea"/>
                  <a:cs typeface="Calibri" panose="020F0502020204030204" pitchFamily="34" charset="0"/>
                </a:rPr>
                <a:t>DATA LAKE </a:t>
              </a:r>
            </a:p>
          </p:txBody>
        </p:sp>
      </p:grpSp>
      <p:sp>
        <p:nvSpPr>
          <p:cNvPr id="34" name="TextBox 33">
            <a:extLst>
              <a:ext uri="{FF2B5EF4-FFF2-40B4-BE49-F238E27FC236}">
                <a16:creationId xmlns:a16="http://schemas.microsoft.com/office/drawing/2014/main" id="{56547FC4-6219-B91B-C559-B249F6C9BE94}"/>
              </a:ext>
            </a:extLst>
          </p:cNvPr>
          <p:cNvSpPr txBox="1"/>
          <p:nvPr/>
        </p:nvSpPr>
        <p:spPr>
          <a:xfrm>
            <a:off x="13788571" y="4172857"/>
            <a:ext cx="0" cy="0"/>
          </a:xfrm>
          <a:prstGeom prst="rect">
            <a:avLst/>
          </a:prstGeom>
          <a:noFill/>
        </p:spPr>
        <p:txBody>
          <a:bodyPr wrap="none" lIns="0" tIns="0" rIns="0" bIns="0" rtlCol="0">
            <a:noAutofit/>
          </a:bodyPr>
          <a:lstStyle/>
          <a:p>
            <a:pPr marL="228600" marR="0" lvl="0" indent="-182880" algn="l" defTabSz="914400" rtl="0" eaLnBrk="1" fontAlgn="auto" latinLnBrk="0" hangingPunct="1">
              <a:lnSpc>
                <a:spcPct val="100000"/>
              </a:lnSpc>
              <a:spcBef>
                <a:spcPts val="600"/>
              </a:spcBef>
              <a:spcAft>
                <a:spcPts val="0"/>
              </a:spcAft>
              <a:buClr>
                <a:srgbClr val="2006F7"/>
              </a:buClr>
              <a:buSzTx/>
              <a:buFont typeface="Arial" panose="020B0604020202020204" pitchFamily="34" charset="0"/>
              <a:buChar char="•"/>
              <a:tabLst/>
              <a:defRPr/>
            </a:pPr>
            <a:endParaRPr kumimoji="0" lang="en-US" sz="1800" b="0" i="0" u="none" strike="noStrike" kern="1200" cap="none" spc="0" normalizeH="0" baseline="0" noProof="0" err="1">
              <a:ln>
                <a:noFill/>
              </a:ln>
              <a:solidFill>
                <a:srgbClr val="001A47"/>
              </a:solidFill>
              <a:effectLst/>
              <a:uLnTx/>
              <a:uFillTx/>
              <a:latin typeface="Aptos" panose="020B0004020202020204" pitchFamily="34" charset="0"/>
              <a:ea typeface="+mn-ea"/>
              <a:cs typeface="+mn-cs"/>
            </a:endParaRPr>
          </a:p>
        </p:txBody>
      </p:sp>
      <p:sp>
        <p:nvSpPr>
          <p:cNvPr id="95" name="Rounded Rectangle 94">
            <a:extLst>
              <a:ext uri="{FF2B5EF4-FFF2-40B4-BE49-F238E27FC236}">
                <a16:creationId xmlns:a16="http://schemas.microsoft.com/office/drawing/2014/main" id="{7063BE68-B990-24A4-F3EB-96EE0763381F}"/>
              </a:ext>
            </a:extLst>
          </p:cNvPr>
          <p:cNvSpPr/>
          <p:nvPr/>
        </p:nvSpPr>
        <p:spPr>
          <a:xfrm>
            <a:off x="607019" y="4650292"/>
            <a:ext cx="996677" cy="387125"/>
          </a:xfrm>
          <a:prstGeom prst="roundRect">
            <a:avLst>
              <a:gd name="adj" fmla="val 5357"/>
            </a:avLst>
          </a:prstGeom>
          <a:solidFill>
            <a:srgbClr val="001A47"/>
          </a:solidFill>
          <a:ln w="25400">
            <a:solidFill>
              <a:srgbClr val="07F00D"/>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98" name="Rounded Rectangle 97">
            <a:extLst>
              <a:ext uri="{FF2B5EF4-FFF2-40B4-BE49-F238E27FC236}">
                <a16:creationId xmlns:a16="http://schemas.microsoft.com/office/drawing/2014/main" id="{EEB7E93D-2933-5943-4E93-E62D77ADFC1A}"/>
              </a:ext>
            </a:extLst>
          </p:cNvPr>
          <p:cNvSpPr/>
          <p:nvPr/>
        </p:nvSpPr>
        <p:spPr>
          <a:xfrm>
            <a:off x="1698283" y="4650292"/>
            <a:ext cx="977054" cy="387125"/>
          </a:xfrm>
          <a:prstGeom prst="roundRect">
            <a:avLst>
              <a:gd name="adj" fmla="val 5357"/>
            </a:avLst>
          </a:prstGeom>
          <a:solidFill>
            <a:srgbClr val="001A47"/>
          </a:solidFill>
          <a:ln w="6350">
            <a:solidFill>
              <a:srgbClr val="00F2B6">
                <a:alpha val="53711"/>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00" name="Rounded Rectangle 99">
            <a:extLst>
              <a:ext uri="{FF2B5EF4-FFF2-40B4-BE49-F238E27FC236}">
                <a16:creationId xmlns:a16="http://schemas.microsoft.com/office/drawing/2014/main" id="{C4BD8E62-4484-E52E-BBDB-2E1A73114B24}"/>
              </a:ext>
            </a:extLst>
          </p:cNvPr>
          <p:cNvSpPr/>
          <p:nvPr/>
        </p:nvSpPr>
        <p:spPr>
          <a:xfrm>
            <a:off x="2769923" y="4650292"/>
            <a:ext cx="977054" cy="387125"/>
          </a:xfrm>
          <a:prstGeom prst="roundRect">
            <a:avLst>
              <a:gd name="adj" fmla="val 5357"/>
            </a:avLst>
          </a:prstGeom>
          <a:solidFill>
            <a:srgbClr val="001A47"/>
          </a:solidFill>
          <a:ln w="6350">
            <a:solidFill>
              <a:srgbClr val="00F2B6">
                <a:alpha val="53711"/>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101" name="Rounded Rectangle 100">
            <a:extLst>
              <a:ext uri="{FF2B5EF4-FFF2-40B4-BE49-F238E27FC236}">
                <a16:creationId xmlns:a16="http://schemas.microsoft.com/office/drawing/2014/main" id="{91D449B4-85A0-441E-CDB9-5987DAF13BB0}"/>
              </a:ext>
            </a:extLst>
          </p:cNvPr>
          <p:cNvSpPr/>
          <p:nvPr/>
        </p:nvSpPr>
        <p:spPr>
          <a:xfrm>
            <a:off x="3841564" y="4650292"/>
            <a:ext cx="977054" cy="387125"/>
          </a:xfrm>
          <a:prstGeom prst="roundRect">
            <a:avLst>
              <a:gd name="adj" fmla="val 5357"/>
            </a:avLst>
          </a:prstGeom>
          <a:solidFill>
            <a:srgbClr val="001A47"/>
          </a:solidFill>
          <a:ln w="6350">
            <a:solidFill>
              <a:srgbClr val="00F2B6">
                <a:alpha val="53711"/>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52" name="Rounded Rectangle 51">
            <a:extLst>
              <a:ext uri="{FF2B5EF4-FFF2-40B4-BE49-F238E27FC236}">
                <a16:creationId xmlns:a16="http://schemas.microsoft.com/office/drawing/2014/main" id="{0372693F-FEA0-8107-57EB-9A22CA9B1B1C}"/>
              </a:ext>
            </a:extLst>
          </p:cNvPr>
          <p:cNvSpPr/>
          <p:nvPr/>
        </p:nvSpPr>
        <p:spPr>
          <a:xfrm>
            <a:off x="4913204" y="4650292"/>
            <a:ext cx="977054" cy="387125"/>
          </a:xfrm>
          <a:prstGeom prst="roundRect">
            <a:avLst>
              <a:gd name="adj" fmla="val 5357"/>
            </a:avLst>
          </a:prstGeom>
          <a:solidFill>
            <a:srgbClr val="001A47"/>
          </a:solidFill>
          <a:ln w="22225">
            <a:solidFill>
              <a:srgbClr val="07F00D"/>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grpSp>
        <p:nvGrpSpPr>
          <p:cNvPr id="54" name="Group 53">
            <a:extLst>
              <a:ext uri="{FF2B5EF4-FFF2-40B4-BE49-F238E27FC236}">
                <a16:creationId xmlns:a16="http://schemas.microsoft.com/office/drawing/2014/main" id="{90151AF6-2122-8102-C5A0-89C89BEA32D0}"/>
              </a:ext>
            </a:extLst>
          </p:cNvPr>
          <p:cNvGrpSpPr/>
          <p:nvPr/>
        </p:nvGrpSpPr>
        <p:grpSpPr>
          <a:xfrm>
            <a:off x="6296150" y="4650292"/>
            <a:ext cx="5283239" cy="387125"/>
            <a:chOff x="607019" y="4667002"/>
            <a:chExt cx="5325980" cy="387125"/>
          </a:xfrm>
        </p:grpSpPr>
        <p:sp>
          <p:nvSpPr>
            <p:cNvPr id="55" name="Rounded Rectangle 54">
              <a:extLst>
                <a:ext uri="{FF2B5EF4-FFF2-40B4-BE49-F238E27FC236}">
                  <a16:creationId xmlns:a16="http://schemas.microsoft.com/office/drawing/2014/main" id="{CD0A4D94-290C-1735-BF58-0609D3AD9BA1}"/>
                </a:ext>
              </a:extLst>
            </p:cNvPr>
            <p:cNvSpPr/>
            <p:nvPr/>
          </p:nvSpPr>
          <p:spPr>
            <a:xfrm>
              <a:off x="607019" y="4667002"/>
              <a:ext cx="1004740" cy="387125"/>
            </a:xfrm>
            <a:prstGeom prst="roundRect">
              <a:avLst>
                <a:gd name="adj" fmla="val 5357"/>
              </a:avLst>
            </a:prstGeom>
            <a:solidFill>
              <a:srgbClr val="001A47"/>
            </a:solidFill>
            <a:ln w="6350">
              <a:solidFill>
                <a:srgbClr val="00F2B6">
                  <a:alpha val="53711"/>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56" name="Rounded Rectangle 55">
              <a:extLst>
                <a:ext uri="{FF2B5EF4-FFF2-40B4-BE49-F238E27FC236}">
                  <a16:creationId xmlns:a16="http://schemas.microsoft.com/office/drawing/2014/main" id="{B37A8D30-6DF1-A653-3289-EBC4FD46F955}"/>
                </a:ext>
              </a:extLst>
            </p:cNvPr>
            <p:cNvSpPr/>
            <p:nvPr/>
          </p:nvSpPr>
          <p:spPr>
            <a:xfrm>
              <a:off x="1707111" y="4667002"/>
              <a:ext cx="984958" cy="387125"/>
            </a:xfrm>
            <a:prstGeom prst="roundRect">
              <a:avLst>
                <a:gd name="adj" fmla="val 5357"/>
              </a:avLst>
            </a:prstGeom>
            <a:solidFill>
              <a:srgbClr val="001A47"/>
            </a:solidFill>
            <a:ln w="6350">
              <a:solidFill>
                <a:srgbClr val="00F2B6">
                  <a:alpha val="53711"/>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57" name="Rounded Rectangle 56">
              <a:extLst>
                <a:ext uri="{FF2B5EF4-FFF2-40B4-BE49-F238E27FC236}">
                  <a16:creationId xmlns:a16="http://schemas.microsoft.com/office/drawing/2014/main" id="{C593F750-AF7F-21FF-669E-BEBA657E37C3}"/>
                </a:ext>
              </a:extLst>
            </p:cNvPr>
            <p:cNvSpPr/>
            <p:nvPr/>
          </p:nvSpPr>
          <p:spPr>
            <a:xfrm>
              <a:off x="2787421" y="4667002"/>
              <a:ext cx="984958" cy="387125"/>
            </a:xfrm>
            <a:prstGeom prst="roundRect">
              <a:avLst>
                <a:gd name="adj" fmla="val 5357"/>
              </a:avLst>
            </a:prstGeom>
            <a:solidFill>
              <a:srgbClr val="001A47"/>
            </a:solidFill>
            <a:ln w="6350">
              <a:solidFill>
                <a:srgbClr val="00F2B6">
                  <a:alpha val="53711"/>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58" name="Rounded Rectangle 57">
              <a:extLst>
                <a:ext uri="{FF2B5EF4-FFF2-40B4-BE49-F238E27FC236}">
                  <a16:creationId xmlns:a16="http://schemas.microsoft.com/office/drawing/2014/main" id="{8E7B3DAB-BD6B-6853-4F00-908CB6BF59DB}"/>
                </a:ext>
              </a:extLst>
            </p:cNvPr>
            <p:cNvSpPr/>
            <p:nvPr/>
          </p:nvSpPr>
          <p:spPr>
            <a:xfrm>
              <a:off x="3867731" y="4667002"/>
              <a:ext cx="984958" cy="387125"/>
            </a:xfrm>
            <a:prstGeom prst="roundRect">
              <a:avLst>
                <a:gd name="adj" fmla="val 5357"/>
              </a:avLst>
            </a:prstGeom>
            <a:solidFill>
              <a:srgbClr val="001A47"/>
            </a:solidFill>
            <a:ln w="6350">
              <a:solidFill>
                <a:srgbClr val="00F2B6">
                  <a:alpha val="53711"/>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sp>
          <p:nvSpPr>
            <p:cNvPr id="59" name="Rounded Rectangle 58">
              <a:extLst>
                <a:ext uri="{FF2B5EF4-FFF2-40B4-BE49-F238E27FC236}">
                  <a16:creationId xmlns:a16="http://schemas.microsoft.com/office/drawing/2014/main" id="{7D4B57C6-EE61-417B-4749-484B84FBD524}"/>
                </a:ext>
              </a:extLst>
            </p:cNvPr>
            <p:cNvSpPr/>
            <p:nvPr/>
          </p:nvSpPr>
          <p:spPr>
            <a:xfrm>
              <a:off x="4948041" y="4667002"/>
              <a:ext cx="984958" cy="387125"/>
            </a:xfrm>
            <a:prstGeom prst="roundRect">
              <a:avLst>
                <a:gd name="adj" fmla="val 5357"/>
              </a:avLst>
            </a:prstGeom>
            <a:solidFill>
              <a:srgbClr val="001A47"/>
            </a:solidFill>
            <a:ln w="6350">
              <a:solidFill>
                <a:srgbClr val="00F2B6">
                  <a:alpha val="53711"/>
                </a:srgbClr>
              </a:solidFill>
            </a:ln>
            <a:effectLst>
              <a:outerShdw blurRad="381000" dist="1270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pitchFamily="34" charset="0"/>
                <a:ea typeface="+mn-ea"/>
                <a:cs typeface="Arial" panose="020B0604020202020204" pitchFamily="34" charset="0"/>
              </a:endParaRPr>
            </a:p>
          </p:txBody>
        </p:sp>
      </p:grpSp>
      <p:sp>
        <p:nvSpPr>
          <p:cNvPr id="97" name="TextBox 96">
            <a:extLst>
              <a:ext uri="{FF2B5EF4-FFF2-40B4-BE49-F238E27FC236}">
                <a16:creationId xmlns:a16="http://schemas.microsoft.com/office/drawing/2014/main" id="{F5711FFC-2784-97E3-13DD-90C14281800C}"/>
              </a:ext>
            </a:extLst>
          </p:cNvPr>
          <p:cNvSpPr txBox="1"/>
          <p:nvPr/>
        </p:nvSpPr>
        <p:spPr>
          <a:xfrm>
            <a:off x="600803" y="4685122"/>
            <a:ext cx="977054" cy="352276"/>
          </a:xfrm>
          <a:prstGeom prst="rect">
            <a:avLst/>
          </a:prstGeom>
          <a:noFill/>
        </p:spPr>
        <p:txBody>
          <a:bodyPr wrap="square">
            <a:spAutoFit/>
          </a:bodyPr>
          <a:lstStyle/>
          <a:p>
            <a:pPr lvl="0" algn="ctr">
              <a:lnSpc>
                <a:spcPts val="1000"/>
              </a:lnSpc>
              <a:defRPr/>
            </a:pPr>
            <a:r>
              <a:rPr lang="en-US" sz="1000" err="1">
                <a:solidFill>
                  <a:srgbClr val="EFEFEF"/>
                </a:solidFill>
                <a:latin typeface="Aptos" panose="020B0004020202020204" pitchFamily="34" charset="0"/>
              </a:rPr>
              <a:t>Tracciamento</a:t>
            </a:r>
            <a:r>
              <a:rPr lang="en-US" sz="1000">
                <a:solidFill>
                  <a:srgbClr val="EFEFEF"/>
                </a:solidFill>
                <a:latin typeface="Aptos" panose="020B0004020202020204" pitchFamily="34" charset="0"/>
              </a:rPr>
              <a:t> degli </a:t>
            </a:r>
            <a:r>
              <a:rPr lang="en-US" sz="1000" err="1">
                <a:solidFill>
                  <a:srgbClr val="EFEFEF"/>
                </a:solidFill>
                <a:latin typeface="Aptos" panose="020B0004020202020204" pitchFamily="34" charset="0"/>
              </a:rPr>
              <a:t>avversari</a:t>
            </a:r>
            <a:endPar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endParaRPr>
          </a:p>
        </p:txBody>
      </p:sp>
      <p:sp>
        <p:nvSpPr>
          <p:cNvPr id="99" name="TextBox 98">
            <a:extLst>
              <a:ext uri="{FF2B5EF4-FFF2-40B4-BE49-F238E27FC236}">
                <a16:creationId xmlns:a16="http://schemas.microsoft.com/office/drawing/2014/main" id="{31048669-472A-EDEC-62DF-7FB91BDB5A78}"/>
              </a:ext>
            </a:extLst>
          </p:cNvPr>
          <p:cNvSpPr txBox="1"/>
          <p:nvPr/>
        </p:nvSpPr>
        <p:spPr>
          <a:xfrm>
            <a:off x="1721202" y="4667716"/>
            <a:ext cx="945687" cy="352276"/>
          </a:xfrm>
          <a:prstGeom prst="rect">
            <a:avLst/>
          </a:prstGeom>
          <a:noFill/>
        </p:spPr>
        <p:txBody>
          <a:bodyPr wrap="square">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EFEFEF"/>
                </a:solidFill>
                <a:effectLst/>
                <a:uLnTx/>
                <a:uFillTx/>
                <a:latin typeface="Aptos" panose="020B0004020202020204" pitchFamily="34" charset="0"/>
                <a:ea typeface="+mn-ea"/>
                <a:cs typeface="+mn-cs"/>
              </a:rPr>
              <a:t>Ricerca</a:t>
            </a:r>
            <a:r>
              <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rPr>
              <a:t> </a:t>
            </a:r>
            <a:r>
              <a:rPr kumimoji="0" lang="en-US" sz="1000" b="0" i="0" u="none" strike="noStrike" kern="1200" cap="none" spc="0" normalizeH="0" baseline="0" noProof="0" err="1">
                <a:ln>
                  <a:noFill/>
                </a:ln>
                <a:solidFill>
                  <a:srgbClr val="EFEFEF"/>
                </a:solidFill>
                <a:effectLst/>
                <a:uLnTx/>
                <a:uFillTx/>
                <a:latin typeface="Aptos" panose="020B0004020202020204" pitchFamily="34" charset="0"/>
                <a:ea typeface="+mn-ea"/>
                <a:cs typeface="+mn-cs"/>
              </a:rPr>
              <a:t>sulle</a:t>
            </a:r>
            <a:r>
              <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rPr>
              <a:t> </a:t>
            </a:r>
            <a:r>
              <a:rPr kumimoji="0" lang="en-US" sz="1000" b="0" i="0" u="none" strike="noStrike" kern="1200" cap="none" spc="0" normalizeH="0" baseline="0" noProof="0" err="1">
                <a:ln>
                  <a:noFill/>
                </a:ln>
                <a:solidFill>
                  <a:srgbClr val="EFEFEF"/>
                </a:solidFill>
                <a:effectLst/>
                <a:uLnTx/>
                <a:uFillTx/>
                <a:latin typeface="Aptos" panose="020B0004020202020204" pitchFamily="34" charset="0"/>
                <a:ea typeface="+mn-ea"/>
                <a:cs typeface="+mn-cs"/>
              </a:rPr>
              <a:t>minacce</a:t>
            </a:r>
            <a:endPar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endParaRPr>
          </a:p>
        </p:txBody>
      </p:sp>
      <p:sp>
        <p:nvSpPr>
          <p:cNvPr id="102" name="TextBox 101">
            <a:extLst>
              <a:ext uri="{FF2B5EF4-FFF2-40B4-BE49-F238E27FC236}">
                <a16:creationId xmlns:a16="http://schemas.microsoft.com/office/drawing/2014/main" id="{F66B74BC-68B1-C032-250C-FCE7EEDD4F17}"/>
              </a:ext>
            </a:extLst>
          </p:cNvPr>
          <p:cNvSpPr txBox="1"/>
          <p:nvPr/>
        </p:nvSpPr>
        <p:spPr>
          <a:xfrm>
            <a:off x="2735731" y="4667716"/>
            <a:ext cx="1066990" cy="352276"/>
          </a:xfrm>
          <a:prstGeom prst="rect">
            <a:avLst/>
          </a:prstGeom>
          <a:noFill/>
        </p:spPr>
        <p:txBody>
          <a:bodyPr wrap="square">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EFEFEF"/>
                </a:solidFill>
                <a:effectLst/>
                <a:uLnTx/>
                <a:uFillTx/>
                <a:latin typeface="Aptos" panose="020B0004020202020204" pitchFamily="34" charset="0"/>
                <a:ea typeface="+mn-ea"/>
                <a:cs typeface="+mn-cs"/>
              </a:rPr>
              <a:t>Forensica</a:t>
            </a:r>
            <a:r>
              <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rPr>
              <a:t> delle </a:t>
            </a:r>
            <a:r>
              <a:rPr kumimoji="0" lang="en-US" sz="1000" b="0" i="0" u="none" strike="noStrike" kern="1200" cap="none" spc="0" normalizeH="0" baseline="0" noProof="0" err="1">
                <a:ln>
                  <a:noFill/>
                </a:ln>
                <a:solidFill>
                  <a:srgbClr val="EFEFEF"/>
                </a:solidFill>
                <a:effectLst/>
                <a:uLnTx/>
                <a:uFillTx/>
                <a:latin typeface="Aptos" panose="020B0004020202020204" pitchFamily="34" charset="0"/>
                <a:ea typeface="+mn-ea"/>
                <a:cs typeface="+mn-cs"/>
              </a:rPr>
              <a:t>violazioni</a:t>
            </a:r>
            <a:endPar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endParaRPr>
          </a:p>
        </p:txBody>
      </p:sp>
      <p:sp>
        <p:nvSpPr>
          <p:cNvPr id="103" name="TextBox 102">
            <a:extLst>
              <a:ext uri="{FF2B5EF4-FFF2-40B4-BE49-F238E27FC236}">
                <a16:creationId xmlns:a16="http://schemas.microsoft.com/office/drawing/2014/main" id="{CA7D5415-3AE0-5964-5311-C594F6D060D4}"/>
              </a:ext>
            </a:extLst>
          </p:cNvPr>
          <p:cNvSpPr txBox="1"/>
          <p:nvPr/>
        </p:nvSpPr>
        <p:spPr>
          <a:xfrm>
            <a:off x="3871564" y="4667716"/>
            <a:ext cx="945687" cy="352276"/>
          </a:xfrm>
          <a:prstGeom prst="rect">
            <a:avLst/>
          </a:prstGeom>
          <a:noFill/>
        </p:spPr>
        <p:txBody>
          <a:bodyPr wrap="square">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EFEFEF"/>
                </a:solidFill>
                <a:effectLst/>
                <a:uLnTx/>
                <a:uFillTx/>
                <a:latin typeface="Aptos" panose="020B0004020202020204" pitchFamily="34" charset="0"/>
                <a:ea typeface="+mn-ea"/>
                <a:cs typeface="+mn-cs"/>
              </a:rPr>
              <a:t>Analisi</a:t>
            </a:r>
            <a:r>
              <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rPr>
              <a:t> Malware</a:t>
            </a:r>
          </a:p>
        </p:txBody>
      </p:sp>
      <p:sp>
        <p:nvSpPr>
          <p:cNvPr id="60" name="TextBox 59">
            <a:extLst>
              <a:ext uri="{FF2B5EF4-FFF2-40B4-BE49-F238E27FC236}">
                <a16:creationId xmlns:a16="http://schemas.microsoft.com/office/drawing/2014/main" id="{99DCEA1B-23DD-9396-2B26-167325511283}"/>
              </a:ext>
            </a:extLst>
          </p:cNvPr>
          <p:cNvSpPr txBox="1"/>
          <p:nvPr/>
        </p:nvSpPr>
        <p:spPr>
          <a:xfrm>
            <a:off x="4897301" y="4667716"/>
            <a:ext cx="1050888" cy="352276"/>
          </a:xfrm>
          <a:prstGeom prst="rect">
            <a:avLst/>
          </a:prstGeom>
          <a:noFill/>
        </p:spPr>
        <p:txBody>
          <a:bodyPr wrap="square">
            <a:spAutoFit/>
          </a:bodyPr>
          <a:lstStyle/>
          <a:p>
            <a:pPr lvl="0" algn="ctr">
              <a:lnSpc>
                <a:spcPts val="1000"/>
              </a:lnSpc>
              <a:defRPr/>
            </a:pPr>
            <a:r>
              <a:rPr lang="en-US" sz="1000" err="1">
                <a:solidFill>
                  <a:srgbClr val="EFEFEF"/>
                </a:solidFill>
                <a:latin typeface="Aptos" panose="020B0004020202020204" pitchFamily="34" charset="0"/>
              </a:rPr>
              <a:t>Collaborazione</a:t>
            </a:r>
            <a:r>
              <a:rPr lang="en-US" sz="1000">
                <a:solidFill>
                  <a:srgbClr val="EFEFEF"/>
                </a:solidFill>
                <a:latin typeface="Aptos" panose="020B0004020202020204" pitchFamily="34" charset="0"/>
              </a:rPr>
              <a:t> </a:t>
            </a:r>
            <a:r>
              <a:rPr lang="en-US" sz="1000" err="1">
                <a:solidFill>
                  <a:srgbClr val="EFEFEF"/>
                </a:solidFill>
                <a:latin typeface="Aptos" panose="020B0004020202020204" pitchFamily="34" charset="0"/>
              </a:rPr>
              <a:t>Industriale</a:t>
            </a:r>
            <a:endPar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endParaRPr>
          </a:p>
        </p:txBody>
      </p:sp>
      <p:sp>
        <p:nvSpPr>
          <p:cNvPr id="107" name="TextBox 106">
            <a:extLst>
              <a:ext uri="{FF2B5EF4-FFF2-40B4-BE49-F238E27FC236}">
                <a16:creationId xmlns:a16="http://schemas.microsoft.com/office/drawing/2014/main" id="{7EF49309-9A7B-78FA-7CB5-1F6C9FF314A0}"/>
              </a:ext>
            </a:extLst>
          </p:cNvPr>
          <p:cNvSpPr txBox="1"/>
          <p:nvPr/>
        </p:nvSpPr>
        <p:spPr>
          <a:xfrm>
            <a:off x="6204413" y="4673834"/>
            <a:ext cx="1168970" cy="352276"/>
          </a:xfrm>
          <a:prstGeom prst="rect">
            <a:avLst/>
          </a:prstGeom>
          <a:noFill/>
        </p:spPr>
        <p:txBody>
          <a:bodyPr wrap="square">
            <a:spAutoFit/>
          </a:bodyPr>
          <a:lstStyle/>
          <a:p>
            <a:pPr lvl="0" algn="ctr">
              <a:lnSpc>
                <a:spcPts val="1000"/>
              </a:lnSpc>
              <a:defRPr/>
            </a:pPr>
            <a:r>
              <a:rPr lang="en-US" sz="1000" spc="-30" err="1">
                <a:solidFill>
                  <a:srgbClr val="EFEFEF"/>
                </a:solidFill>
                <a:latin typeface="Aptos" panose="020B0004020202020204" pitchFamily="34" charset="0"/>
              </a:rPr>
              <a:t>Protezione</a:t>
            </a:r>
            <a:r>
              <a:rPr lang="en-US" sz="1000" spc="-30">
                <a:solidFill>
                  <a:srgbClr val="EFEFEF"/>
                </a:solidFill>
                <a:latin typeface="Aptos" panose="020B0004020202020204" pitchFamily="34" charset="0"/>
              </a:rPr>
              <a:t> </a:t>
            </a:r>
            <a:r>
              <a:rPr lang="en-US" sz="1000" spc="-30" err="1">
                <a:solidFill>
                  <a:srgbClr val="EFEFEF"/>
                </a:solidFill>
                <a:latin typeface="Aptos" panose="020B0004020202020204" pitchFamily="34" charset="0"/>
              </a:rPr>
              <a:t>adattiva</a:t>
            </a:r>
            <a:r>
              <a:rPr lang="en-US" sz="1000" spc="-30">
                <a:solidFill>
                  <a:srgbClr val="EFEFEF"/>
                </a:solidFill>
                <a:latin typeface="Aptos" panose="020B0004020202020204" pitchFamily="34" charset="0"/>
              </a:rPr>
              <a:t> </a:t>
            </a:r>
            <a:r>
              <a:rPr lang="en-US" sz="1000" spc="-30" err="1">
                <a:solidFill>
                  <a:srgbClr val="EFEFEF"/>
                </a:solidFill>
                <a:latin typeface="Aptos" panose="020B0004020202020204" pitchFamily="34" charset="0"/>
              </a:rPr>
              <a:t>contro</a:t>
            </a:r>
            <a:r>
              <a:rPr lang="en-US" sz="1000" spc="-30">
                <a:solidFill>
                  <a:srgbClr val="EFEFEF"/>
                </a:solidFill>
                <a:latin typeface="Aptos" panose="020B0004020202020204" pitchFamily="34" charset="0"/>
              </a:rPr>
              <a:t> </a:t>
            </a:r>
            <a:r>
              <a:rPr lang="en-US" sz="1000" spc="-30" err="1">
                <a:solidFill>
                  <a:srgbClr val="EFEFEF"/>
                </a:solidFill>
                <a:latin typeface="Aptos" panose="020B0004020202020204" pitchFamily="34" charset="0"/>
              </a:rPr>
              <a:t>attacchi</a:t>
            </a:r>
            <a:endParaRPr kumimoji="0" lang="en-US" sz="1000" b="0" i="0" u="none" strike="noStrike" kern="1200" cap="none" spc="-30" normalizeH="0" baseline="0" noProof="0">
              <a:ln>
                <a:noFill/>
              </a:ln>
              <a:solidFill>
                <a:srgbClr val="EFEFEF"/>
              </a:solidFill>
              <a:effectLst/>
              <a:uLnTx/>
              <a:uFillTx/>
              <a:latin typeface="Aptos" panose="020B0004020202020204" pitchFamily="34" charset="0"/>
              <a:ea typeface="+mn-ea"/>
              <a:cs typeface="+mn-cs"/>
            </a:endParaRPr>
          </a:p>
        </p:txBody>
      </p:sp>
      <p:sp>
        <p:nvSpPr>
          <p:cNvPr id="109" name="TextBox 108">
            <a:extLst>
              <a:ext uri="{FF2B5EF4-FFF2-40B4-BE49-F238E27FC236}">
                <a16:creationId xmlns:a16="http://schemas.microsoft.com/office/drawing/2014/main" id="{5BA60310-3EFD-DF65-0CD2-077CE62B49E1}"/>
              </a:ext>
            </a:extLst>
          </p:cNvPr>
          <p:cNvSpPr txBox="1"/>
          <p:nvPr/>
        </p:nvSpPr>
        <p:spPr>
          <a:xfrm>
            <a:off x="7351890" y="4667716"/>
            <a:ext cx="1048099" cy="352276"/>
          </a:xfrm>
          <a:prstGeom prst="rect">
            <a:avLst/>
          </a:prstGeom>
          <a:noFill/>
        </p:spPr>
        <p:txBody>
          <a:bodyPr wrap="square">
            <a:spAutoFit/>
          </a:bodyPr>
          <a:lstStyle/>
          <a:p>
            <a:pPr lvl="0" algn="ctr">
              <a:lnSpc>
                <a:spcPts val="1000"/>
              </a:lnSpc>
              <a:defRPr/>
            </a:pPr>
            <a:r>
              <a:rPr lang="en-US" sz="1000" err="1">
                <a:solidFill>
                  <a:srgbClr val="EFEFEF"/>
                </a:solidFill>
                <a:latin typeface="Aptos" panose="020B0004020202020204" pitchFamily="34" charset="0"/>
              </a:rPr>
              <a:t>Avviso</a:t>
            </a:r>
            <a:r>
              <a:rPr lang="en-US" sz="1000">
                <a:solidFill>
                  <a:srgbClr val="EFEFEF"/>
                </a:solidFill>
                <a:latin typeface="Aptos" panose="020B0004020202020204" pitchFamily="34" charset="0"/>
              </a:rPr>
              <a:t> di </a:t>
            </a:r>
            <a:r>
              <a:rPr lang="en-US" sz="1000" err="1">
                <a:solidFill>
                  <a:srgbClr val="EFEFEF"/>
                </a:solidFill>
                <a:latin typeface="Aptos" panose="020B0004020202020204" pitchFamily="34" charset="0"/>
              </a:rPr>
              <a:t>attacco</a:t>
            </a:r>
            <a:r>
              <a:rPr lang="en-US" sz="1000">
                <a:solidFill>
                  <a:srgbClr val="EFEFEF"/>
                </a:solidFill>
                <a:latin typeface="Aptos" panose="020B0004020202020204" pitchFamily="34" charset="0"/>
              </a:rPr>
              <a:t> </a:t>
            </a:r>
            <a:r>
              <a:rPr lang="en-US" sz="1000" err="1">
                <a:solidFill>
                  <a:srgbClr val="EFEFEF"/>
                </a:solidFill>
                <a:latin typeface="Aptos" panose="020B0004020202020204" pitchFamily="34" charset="0"/>
              </a:rPr>
              <a:t>critico</a:t>
            </a:r>
            <a:endPar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endParaRPr>
          </a:p>
        </p:txBody>
      </p:sp>
      <p:sp>
        <p:nvSpPr>
          <p:cNvPr id="112" name="TextBox 111">
            <a:extLst>
              <a:ext uri="{FF2B5EF4-FFF2-40B4-BE49-F238E27FC236}">
                <a16:creationId xmlns:a16="http://schemas.microsoft.com/office/drawing/2014/main" id="{9DD9E8A5-7E4F-1393-2C8B-7B29A1CEFF66}"/>
              </a:ext>
            </a:extLst>
          </p:cNvPr>
          <p:cNvSpPr txBox="1"/>
          <p:nvPr/>
        </p:nvSpPr>
        <p:spPr>
          <a:xfrm>
            <a:off x="8480039" y="4667716"/>
            <a:ext cx="945687" cy="352276"/>
          </a:xfrm>
          <a:prstGeom prst="rect">
            <a:avLst/>
          </a:prstGeom>
          <a:noFill/>
        </p:spPr>
        <p:txBody>
          <a:bodyPr wrap="square">
            <a:spAutoFit/>
          </a:bodyPr>
          <a:lstStyle/>
          <a:p>
            <a:pPr lvl="0" algn="ctr">
              <a:lnSpc>
                <a:spcPts val="1000"/>
              </a:lnSpc>
              <a:defRPr/>
            </a:pPr>
            <a:r>
              <a:rPr lang="en-US" sz="1000" err="1">
                <a:solidFill>
                  <a:srgbClr val="EFEFEF"/>
                </a:solidFill>
                <a:latin typeface="Aptos" panose="020B0004020202020204" pitchFamily="34" charset="0"/>
              </a:rPr>
              <a:t>Analisi</a:t>
            </a:r>
            <a:r>
              <a:rPr lang="en-US" sz="1000">
                <a:solidFill>
                  <a:srgbClr val="EFEFEF"/>
                </a:solidFill>
                <a:latin typeface="Aptos" panose="020B0004020202020204" pitchFamily="34" charset="0"/>
              </a:rPr>
              <a:t> della </a:t>
            </a:r>
            <a:r>
              <a:rPr lang="en-US" sz="1000" err="1">
                <a:solidFill>
                  <a:srgbClr val="EFEFEF"/>
                </a:solidFill>
                <a:latin typeface="Aptos" panose="020B0004020202020204" pitchFamily="34" charset="0"/>
              </a:rPr>
              <a:t>sicurezza</a:t>
            </a:r>
            <a:endPar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endParaRPr>
          </a:p>
        </p:txBody>
      </p:sp>
      <p:sp>
        <p:nvSpPr>
          <p:cNvPr id="113" name="TextBox 112">
            <a:extLst>
              <a:ext uri="{FF2B5EF4-FFF2-40B4-BE49-F238E27FC236}">
                <a16:creationId xmlns:a16="http://schemas.microsoft.com/office/drawing/2014/main" id="{2D7B844C-79E0-5F71-0781-4CAB2724C6DD}"/>
              </a:ext>
            </a:extLst>
          </p:cNvPr>
          <p:cNvSpPr txBox="1"/>
          <p:nvPr/>
        </p:nvSpPr>
        <p:spPr>
          <a:xfrm>
            <a:off x="9542123" y="4667716"/>
            <a:ext cx="945688" cy="352276"/>
          </a:xfrm>
          <a:prstGeom prst="rect">
            <a:avLst/>
          </a:prstGeom>
          <a:noFill/>
        </p:spPr>
        <p:txBody>
          <a:bodyPr wrap="square">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EFEFEF"/>
                </a:solidFill>
                <a:effectLst/>
                <a:uLnTx/>
                <a:uFillTx/>
                <a:latin typeface="Aptos" panose="020B0004020202020204" pitchFamily="34" charset="0"/>
                <a:ea typeface="+mn-ea"/>
                <a:cs typeface="+mn-cs"/>
              </a:rPr>
              <a:t>Logiche</a:t>
            </a:r>
            <a:r>
              <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rPr>
              <a:t> di </a:t>
            </a:r>
            <a:r>
              <a:rPr kumimoji="0" lang="en-US" sz="1000" b="0" i="0" u="none" strike="noStrike" kern="1200" cap="none" spc="0" normalizeH="0" baseline="0" noProof="0" err="1">
                <a:ln>
                  <a:noFill/>
                </a:ln>
                <a:solidFill>
                  <a:srgbClr val="EFEFEF"/>
                </a:solidFill>
                <a:effectLst/>
                <a:uLnTx/>
                <a:uFillTx/>
                <a:latin typeface="Aptos" panose="020B0004020202020204" pitchFamily="34" charset="0"/>
                <a:ea typeface="+mn-ea"/>
                <a:cs typeface="+mn-cs"/>
              </a:rPr>
              <a:t>rilevamento</a:t>
            </a:r>
            <a:endPar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endParaRPr>
          </a:p>
        </p:txBody>
      </p:sp>
      <p:sp>
        <p:nvSpPr>
          <p:cNvPr id="61" name="TextBox 60">
            <a:extLst>
              <a:ext uri="{FF2B5EF4-FFF2-40B4-BE49-F238E27FC236}">
                <a16:creationId xmlns:a16="http://schemas.microsoft.com/office/drawing/2014/main" id="{5C48479B-A134-E3DA-1935-CB50A51F99E8}"/>
              </a:ext>
            </a:extLst>
          </p:cNvPr>
          <p:cNvSpPr txBox="1"/>
          <p:nvPr/>
        </p:nvSpPr>
        <p:spPr>
          <a:xfrm>
            <a:off x="10588305" y="4667716"/>
            <a:ext cx="1048098" cy="352276"/>
          </a:xfrm>
          <a:prstGeom prst="rect">
            <a:avLst/>
          </a:prstGeom>
          <a:noFill/>
        </p:spPr>
        <p:txBody>
          <a:bodyPr wrap="square">
            <a:spAutoFit/>
          </a:bodyP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0" lang="en-US" sz="1000" b="0" i="0" u="none" strike="noStrike" kern="1200" cap="none" spc="0" normalizeH="0" baseline="0" noProof="0" err="1">
                <a:ln>
                  <a:noFill/>
                </a:ln>
                <a:solidFill>
                  <a:srgbClr val="EFEFEF"/>
                </a:solidFill>
                <a:effectLst/>
                <a:uLnTx/>
                <a:uFillTx/>
                <a:latin typeface="Aptos" panose="020B0004020202020204" pitchFamily="34" charset="0"/>
                <a:ea typeface="+mn-ea"/>
                <a:cs typeface="+mn-cs"/>
              </a:rPr>
              <a:t>Protezione</a:t>
            </a:r>
            <a:r>
              <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rPr>
              <a:t> </a:t>
            </a:r>
            <a:r>
              <a:rPr kumimoji="0" lang="en-US" sz="1000" b="0" i="0" u="none" strike="noStrike" kern="1200" cap="none" spc="0" normalizeH="0" baseline="0" noProof="0" err="1">
                <a:ln>
                  <a:noFill/>
                </a:ln>
                <a:solidFill>
                  <a:srgbClr val="EFEFEF"/>
                </a:solidFill>
                <a:effectLst/>
                <a:uLnTx/>
                <a:uFillTx/>
                <a:latin typeface="Aptos" panose="020B0004020202020204" pitchFamily="34" charset="0"/>
                <a:ea typeface="+mn-ea"/>
                <a:cs typeface="+mn-cs"/>
              </a:rPr>
              <a:t>dalle</a:t>
            </a:r>
            <a:r>
              <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rPr>
              <a:t> </a:t>
            </a:r>
            <a:r>
              <a:rPr kumimoji="0" lang="en-US" sz="1000" b="0" i="0" u="none" strike="noStrike" kern="1200" cap="none" spc="0" normalizeH="0" baseline="0" noProof="0" err="1">
                <a:ln>
                  <a:noFill/>
                </a:ln>
                <a:solidFill>
                  <a:srgbClr val="EFEFEF"/>
                </a:solidFill>
                <a:effectLst/>
                <a:uLnTx/>
                <a:uFillTx/>
                <a:latin typeface="Aptos" panose="020B0004020202020204" pitchFamily="34" charset="0"/>
                <a:ea typeface="+mn-ea"/>
                <a:cs typeface="+mn-cs"/>
              </a:rPr>
              <a:t>Minacce</a:t>
            </a:r>
            <a:endParaRPr kumimoji="0" lang="en-US" sz="1000" b="0" i="0" u="none" strike="noStrike" kern="1200" cap="none" spc="0" normalizeH="0" baseline="0" noProof="0">
              <a:ln>
                <a:noFill/>
              </a:ln>
              <a:solidFill>
                <a:srgbClr val="EFEFEF"/>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419041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D0BCC-27B7-4605-3234-B656FEED57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B050E8-E346-60F2-3753-1B300540F6FB}"/>
              </a:ext>
            </a:extLst>
          </p:cNvPr>
          <p:cNvSpPr>
            <a:spLocks noGrp="1"/>
          </p:cNvSpPr>
          <p:nvPr>
            <p:ph type="title"/>
          </p:nvPr>
        </p:nvSpPr>
        <p:spPr/>
        <p:txBody>
          <a:bodyPr/>
          <a:lstStyle/>
          <a:p>
            <a:r>
              <a:rPr lang="en-US"/>
              <a:t>Cosa è a </a:t>
            </a:r>
            <a:r>
              <a:rPr lang="en-US" err="1"/>
              <a:t>rischio</a:t>
            </a:r>
            <a:r>
              <a:rPr lang="en-US"/>
              <a:t>:</a:t>
            </a:r>
          </a:p>
        </p:txBody>
      </p:sp>
      <p:sp>
        <p:nvSpPr>
          <p:cNvPr id="4" name="Slide Number Placeholder 3">
            <a:extLst>
              <a:ext uri="{FF2B5EF4-FFF2-40B4-BE49-F238E27FC236}">
                <a16:creationId xmlns:a16="http://schemas.microsoft.com/office/drawing/2014/main" id="{FB368895-86E6-9FBD-6E0D-E0575257E2B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F8DFEE56-F754-2BEF-A4A2-6026FD273CFF}"/>
              </a:ext>
            </a:extLst>
          </p:cNvPr>
          <p:cNvCxnSpPr>
            <a:cxnSpLocks/>
          </p:cNvCxnSpPr>
          <p:nvPr/>
        </p:nvCxnSpPr>
        <p:spPr>
          <a:xfrm flipV="1">
            <a:off x="3636114" y="1950774"/>
            <a:ext cx="0" cy="3101722"/>
          </a:xfrm>
          <a:prstGeom prst="line">
            <a:avLst/>
          </a:prstGeom>
          <a:ln w="12700">
            <a:gradFill>
              <a:gsLst>
                <a:gs pos="0">
                  <a:srgbClr val="FFFFFF">
                    <a:alpha val="0"/>
                  </a:srgbClr>
                </a:gs>
                <a:gs pos="50000">
                  <a:srgbClr val="FFFFFF">
                    <a:alpha val="58000"/>
                  </a:srgbClr>
                </a:gs>
                <a:gs pos="100000">
                  <a:schemeClr val="bg1">
                    <a:alpha val="0"/>
                  </a:schemeClr>
                </a:gs>
              </a:gsLst>
              <a:lin ang="5400000" scaled="0"/>
            </a:gra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9EE5807C-AE44-A823-55D3-6207636293CE}"/>
              </a:ext>
            </a:extLst>
          </p:cNvPr>
          <p:cNvCxnSpPr>
            <a:cxnSpLocks/>
          </p:cNvCxnSpPr>
          <p:nvPr/>
        </p:nvCxnSpPr>
        <p:spPr>
          <a:xfrm flipV="1">
            <a:off x="8158495" y="1950774"/>
            <a:ext cx="0" cy="3090571"/>
          </a:xfrm>
          <a:prstGeom prst="line">
            <a:avLst/>
          </a:prstGeom>
          <a:ln w="12700">
            <a:gradFill>
              <a:gsLst>
                <a:gs pos="0">
                  <a:srgbClr val="FFFFFF">
                    <a:alpha val="0"/>
                  </a:srgbClr>
                </a:gs>
                <a:gs pos="50000">
                  <a:srgbClr val="FFFFFF">
                    <a:alpha val="58000"/>
                  </a:srgbClr>
                </a:gs>
                <a:gs pos="100000">
                  <a:schemeClr val="bg1">
                    <a:alpha val="0"/>
                  </a:schemeClr>
                </a:gs>
              </a:gsLst>
              <a:lin ang="5400000" scaled="0"/>
            </a:gra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AF827BAE-F6C8-AFDC-470C-C163DF01A9A9}"/>
              </a:ext>
            </a:extLst>
          </p:cNvPr>
          <p:cNvCxnSpPr>
            <a:cxnSpLocks/>
          </p:cNvCxnSpPr>
          <p:nvPr/>
        </p:nvCxnSpPr>
        <p:spPr>
          <a:xfrm>
            <a:off x="1330397" y="5248138"/>
            <a:ext cx="8986790" cy="0"/>
          </a:xfrm>
          <a:prstGeom prst="line">
            <a:avLst/>
          </a:prstGeom>
          <a:ln w="12700">
            <a:gradFill>
              <a:gsLst>
                <a:gs pos="0">
                  <a:srgbClr val="FFFFFF">
                    <a:alpha val="0"/>
                  </a:srgbClr>
                </a:gs>
                <a:gs pos="50000">
                  <a:srgbClr val="FFFFFF">
                    <a:alpha val="58000"/>
                  </a:srgbClr>
                </a:gs>
                <a:gs pos="100000">
                  <a:schemeClr val="bg1">
                    <a:alpha val="0"/>
                  </a:schemeClr>
                </a:gs>
              </a:gsLst>
              <a:lin ang="5400000" scaled="0"/>
            </a:gradFill>
          </a:ln>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528CC803-7181-08E6-33D1-84BE23CFDFD3}"/>
              </a:ext>
            </a:extLst>
          </p:cNvPr>
          <p:cNvSpPr/>
          <p:nvPr/>
        </p:nvSpPr>
        <p:spPr>
          <a:xfrm>
            <a:off x="1330397" y="3347476"/>
            <a:ext cx="2163496" cy="300339"/>
          </a:xfrm>
          <a:prstGeom prst="rect">
            <a:avLst/>
          </a:prstGeom>
          <a:noFill/>
        </p:spPr>
        <p:txBody>
          <a:bodyPr wrap="square">
            <a:spAutoFit/>
          </a:bodyPr>
          <a:lstStyle/>
          <a:p>
            <a:pPr marL="0" marR="0" lvl="0" indent="0" algn="ctr" defTabSz="914400" rtl="0" eaLnBrk="1" fontAlgn="auto" latinLnBrk="0" hangingPunct="1">
              <a:lnSpc>
                <a:spcPts val="158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Le </a:t>
            </a:r>
            <a:r>
              <a:rPr kumimoji="0" lang="en-US" sz="1600" b="1" i="0" u="none" strike="noStrike" kern="1200" cap="none"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tue</a:t>
            </a:r>
            <a: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 app</a:t>
            </a:r>
          </a:p>
        </p:txBody>
      </p:sp>
      <p:sp>
        <p:nvSpPr>
          <p:cNvPr id="10" name="TextBox 9">
            <a:extLst>
              <a:ext uri="{FF2B5EF4-FFF2-40B4-BE49-F238E27FC236}">
                <a16:creationId xmlns:a16="http://schemas.microsoft.com/office/drawing/2014/main" id="{FC087202-6F29-822E-B0D4-D7BCDEA187EC}"/>
              </a:ext>
            </a:extLst>
          </p:cNvPr>
          <p:cNvSpPr txBox="1"/>
          <p:nvPr/>
        </p:nvSpPr>
        <p:spPr>
          <a:xfrm>
            <a:off x="1410555" y="3916281"/>
            <a:ext cx="1996938" cy="861774"/>
          </a:xfrm>
          <a:prstGeom prst="rect">
            <a:avLst/>
          </a:prstGeom>
          <a:noFill/>
        </p:spPr>
        <p:txBody>
          <a:bodyPr wrap="square">
            <a:spAutoFit/>
          </a:bodyPr>
          <a:lstStyle/>
          <a:p>
            <a:pPr marL="0" marR="0" lvl="0" indent="0" algn="ctr" defTabSz="914400" rtl="0" eaLnBrk="1" fontAlgn="auto" latinLnBrk="0" hangingPunct="1">
              <a:lnSpc>
                <a:spcPts val="1480"/>
              </a:lnSpc>
              <a:spcBef>
                <a:spcPts val="0"/>
              </a:spcBef>
              <a:spcAft>
                <a:spcPts val="0"/>
              </a:spcAft>
              <a:buClrTx/>
              <a:buSzTx/>
              <a:buFontTx/>
              <a:buNone/>
              <a:tabLst/>
              <a:defRPr/>
            </a:pPr>
            <a:r>
              <a:rPr kumimoji="0" lang="it-IT" sz="13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Le applicazioni esposte a internet rendono l'accesso comodo ma sono bersagli primari per gli attaccanti</a:t>
            </a:r>
            <a:endParaRPr kumimoji="0" lang="en-US" sz="13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1" name="Rectangle 10">
            <a:extLst>
              <a:ext uri="{FF2B5EF4-FFF2-40B4-BE49-F238E27FC236}">
                <a16:creationId xmlns:a16="http://schemas.microsoft.com/office/drawing/2014/main" id="{EEAEC67C-7A72-39A5-E07B-EF356837D655}"/>
              </a:ext>
            </a:extLst>
          </p:cNvPr>
          <p:cNvSpPr/>
          <p:nvPr/>
        </p:nvSpPr>
        <p:spPr>
          <a:xfrm>
            <a:off x="5790059" y="3311832"/>
            <a:ext cx="2368436" cy="710707"/>
          </a:xfrm>
          <a:prstGeom prst="rect">
            <a:avLst/>
          </a:prstGeom>
          <a:noFill/>
        </p:spPr>
        <p:txBody>
          <a:bodyPr wrap="square">
            <a:spAutoFit/>
          </a:bodyPr>
          <a:lstStyle/>
          <a:p>
            <a:pPr marL="0" marR="0" lvl="0" indent="0" algn="ctr" defTabSz="914400" rtl="0" eaLnBrk="1" fontAlgn="auto" latinLnBrk="0" hangingPunct="1">
              <a:lnSpc>
                <a:spcPts val="1580"/>
              </a:lnSpc>
              <a:spcBef>
                <a:spcPts val="0"/>
              </a:spcBef>
              <a:spcAft>
                <a:spcPts val="0"/>
              </a:spcAft>
              <a:buClrTx/>
              <a:buSzTx/>
              <a:buFontTx/>
              <a:buNone/>
              <a:tabLst/>
              <a:defRPr/>
            </a:pPr>
            <a:r>
              <a:rPr kumimoji="0" lang="it-IT"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Dispositivi dei tuoi lavoratori
e Identità</a:t>
            </a:r>
            <a:endPar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EEF1650E-9966-38E3-87EE-8C0CEFD3904C}"/>
              </a:ext>
            </a:extLst>
          </p:cNvPr>
          <p:cNvSpPr txBox="1"/>
          <p:nvPr/>
        </p:nvSpPr>
        <p:spPr>
          <a:xfrm>
            <a:off x="5911255" y="3916281"/>
            <a:ext cx="2059691" cy="1054135"/>
          </a:xfrm>
          <a:prstGeom prst="rect">
            <a:avLst/>
          </a:prstGeom>
          <a:noFill/>
        </p:spPr>
        <p:txBody>
          <a:bodyPr wrap="square">
            <a:spAutoFit/>
          </a:bodyPr>
          <a:lstStyle/>
          <a:p>
            <a:pPr marL="0" marR="0" lvl="0" indent="0" algn="ctr" defTabSz="914400" rtl="0" eaLnBrk="1" fontAlgn="auto" latinLnBrk="0" hangingPunct="1">
              <a:lnSpc>
                <a:spcPts val="1480"/>
              </a:lnSpc>
              <a:spcBef>
                <a:spcPts val="0"/>
              </a:spcBef>
              <a:spcAft>
                <a:spcPts val="0"/>
              </a:spcAft>
              <a:buClrTx/>
              <a:buSzTx/>
              <a:buFontTx/>
              <a:buNone/>
              <a:tabLst/>
              <a:defRPr/>
            </a:pPr>
            <a:r>
              <a:rPr kumimoji="0" lang="it-IT" sz="13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I dispositivi e i lavoratori esterni alla rete sono più vulnerabili poiché non esiste un firewall che li protegga</a:t>
            </a:r>
            <a:endParaRPr kumimoji="0" lang="en-US" sz="13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3" name="Rectangle 12">
            <a:extLst>
              <a:ext uri="{FF2B5EF4-FFF2-40B4-BE49-F238E27FC236}">
                <a16:creationId xmlns:a16="http://schemas.microsoft.com/office/drawing/2014/main" id="{DD169933-9C70-A33E-2739-A185E0790C50}"/>
              </a:ext>
            </a:extLst>
          </p:cNvPr>
          <p:cNvSpPr/>
          <p:nvPr/>
        </p:nvSpPr>
        <p:spPr>
          <a:xfrm>
            <a:off x="8398458" y="3348886"/>
            <a:ext cx="1918729" cy="300339"/>
          </a:xfrm>
          <a:prstGeom prst="rect">
            <a:avLst/>
          </a:prstGeom>
          <a:noFill/>
        </p:spPr>
        <p:txBody>
          <a:bodyPr wrap="square">
            <a:spAutoFit/>
          </a:bodyPr>
          <a:lstStyle/>
          <a:p>
            <a:pPr marL="0" marR="0" lvl="0" indent="0" algn="ctr" defTabSz="914400" rtl="0" eaLnBrk="1" fontAlgn="auto" latinLnBrk="0" hangingPunct="1">
              <a:lnSpc>
                <a:spcPts val="158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I </a:t>
            </a:r>
            <a:r>
              <a:rPr kumimoji="0" lang="en-US" sz="1600" b="1" i="0" u="none" strike="noStrike" kern="1200" cap="none"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tuoi</a:t>
            </a:r>
            <a: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600" b="1" i="0" u="none" strike="noStrike" kern="1200" cap="none"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ospiti</a:t>
            </a:r>
            <a:endPar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B68D270B-72E0-A0D0-1B7C-70E20DC75502}"/>
              </a:ext>
            </a:extLst>
          </p:cNvPr>
          <p:cNvSpPr txBox="1"/>
          <p:nvPr/>
        </p:nvSpPr>
        <p:spPr>
          <a:xfrm>
            <a:off x="8283586" y="3916281"/>
            <a:ext cx="2185651" cy="1246495"/>
          </a:xfrm>
          <a:prstGeom prst="rect">
            <a:avLst/>
          </a:prstGeom>
          <a:noFill/>
        </p:spPr>
        <p:txBody>
          <a:bodyPr wrap="square">
            <a:spAutoFit/>
          </a:bodyPr>
          <a:lstStyle/>
          <a:p>
            <a:pPr marL="0" marR="0" lvl="0" indent="0" algn="ctr" defTabSz="914400" rtl="0" eaLnBrk="1" fontAlgn="auto" latinLnBrk="0" hangingPunct="1">
              <a:lnSpc>
                <a:spcPts val="1480"/>
              </a:lnSpc>
              <a:spcBef>
                <a:spcPts val="0"/>
              </a:spcBef>
              <a:spcAft>
                <a:spcPts val="0"/>
              </a:spcAft>
              <a:buClrTx/>
              <a:buSzTx/>
              <a:buFontTx/>
              <a:buNone/>
              <a:tabLst/>
              <a:defRPr/>
            </a:pPr>
            <a:r>
              <a:rPr kumimoji="0" lang="it-IT" sz="13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Abilitare importanti appaltatori, team di fusioni o acquisizioni o BYOD per qualsiasi utente può essere una sfida e aggiungere nuovi rischi</a:t>
            </a:r>
            <a:endParaRPr kumimoji="0" lang="en-US" sz="13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5" name="Rectangle 14">
            <a:extLst>
              <a:ext uri="{FF2B5EF4-FFF2-40B4-BE49-F238E27FC236}">
                <a16:creationId xmlns:a16="http://schemas.microsoft.com/office/drawing/2014/main" id="{32B3F80B-8020-B68D-1610-104BDEB67ECE}"/>
              </a:ext>
            </a:extLst>
          </p:cNvPr>
          <p:cNvSpPr/>
          <p:nvPr/>
        </p:nvSpPr>
        <p:spPr>
          <a:xfrm>
            <a:off x="4756275" y="5453322"/>
            <a:ext cx="2312495" cy="300339"/>
          </a:xfrm>
          <a:prstGeom prst="rect">
            <a:avLst/>
          </a:prstGeom>
          <a:noFill/>
        </p:spPr>
        <p:txBody>
          <a:bodyPr wrap="square">
            <a:spAutoFit/>
          </a:bodyPr>
          <a:lstStyle/>
          <a:p>
            <a:pPr marL="0" marR="0" lvl="0" indent="0" algn="ctr" defTabSz="914400" rtl="0" eaLnBrk="1" fontAlgn="auto" latinLnBrk="0" hangingPunct="1">
              <a:lnSpc>
                <a:spcPts val="158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La </a:t>
            </a:r>
            <a:r>
              <a:rPr kumimoji="0" lang="en-US" sz="1600" b="1" i="0" u="none" strike="noStrike" kern="1200" cap="none"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tua</a:t>
            </a:r>
            <a: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 rete</a:t>
            </a:r>
          </a:p>
        </p:txBody>
      </p:sp>
      <p:sp>
        <p:nvSpPr>
          <p:cNvPr id="16" name="TextBox 15">
            <a:extLst>
              <a:ext uri="{FF2B5EF4-FFF2-40B4-BE49-F238E27FC236}">
                <a16:creationId xmlns:a16="http://schemas.microsoft.com/office/drawing/2014/main" id="{F7438E36-1D1F-CF80-50F0-D9B614FF7375}"/>
              </a:ext>
            </a:extLst>
          </p:cNvPr>
          <p:cNvSpPr txBox="1"/>
          <p:nvPr/>
        </p:nvSpPr>
        <p:spPr>
          <a:xfrm>
            <a:off x="3792071" y="5813481"/>
            <a:ext cx="4606387" cy="477054"/>
          </a:xfrm>
          <a:prstGeom prst="rect">
            <a:avLst/>
          </a:prstGeom>
          <a:noFill/>
        </p:spPr>
        <p:txBody>
          <a:bodyPr wrap="square">
            <a:spAutoFit/>
          </a:bodyPr>
          <a:lstStyle/>
          <a:p>
            <a:pPr marL="0" marR="0" lvl="0" indent="0" algn="ctr" defTabSz="914400" rtl="0" eaLnBrk="1" fontAlgn="auto" latinLnBrk="0" hangingPunct="1">
              <a:lnSpc>
                <a:spcPts val="1480"/>
              </a:lnSpc>
              <a:spcBef>
                <a:spcPts val="0"/>
              </a:spcBef>
              <a:spcAft>
                <a:spcPts val="0"/>
              </a:spcAft>
              <a:buClrTx/>
              <a:buSzTx/>
              <a:buFontTx/>
              <a:buNone/>
              <a:tabLst/>
              <a:defRPr/>
            </a:pPr>
            <a:r>
              <a:rPr kumimoji="0" lang="it-IT" sz="13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Se le tue app, dati, lavoratori e ospiti non sono adeguatamente protetti, allora l'intera rete è a rischio di violazione</a:t>
            </a:r>
            <a:endParaRPr kumimoji="0" lang="en-US" sz="13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7" name="Rectangle 16">
            <a:extLst>
              <a:ext uri="{FF2B5EF4-FFF2-40B4-BE49-F238E27FC236}">
                <a16:creationId xmlns:a16="http://schemas.microsoft.com/office/drawing/2014/main" id="{D41DE25F-23F7-7F72-440C-2AC2D67B33A4}"/>
              </a:ext>
            </a:extLst>
          </p:cNvPr>
          <p:cNvSpPr/>
          <p:nvPr/>
        </p:nvSpPr>
        <p:spPr>
          <a:xfrm>
            <a:off x="3660684" y="3348886"/>
            <a:ext cx="2163496" cy="300339"/>
          </a:xfrm>
          <a:prstGeom prst="rect">
            <a:avLst/>
          </a:prstGeom>
          <a:noFill/>
        </p:spPr>
        <p:txBody>
          <a:bodyPr wrap="square">
            <a:spAutoFit/>
          </a:bodyPr>
          <a:lstStyle/>
          <a:p>
            <a:pPr marL="0" marR="0" lvl="0" indent="0" algn="ctr" defTabSz="914400" rtl="0" eaLnBrk="1" fontAlgn="auto" latinLnBrk="0" hangingPunct="1">
              <a:lnSpc>
                <a:spcPts val="158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I </a:t>
            </a:r>
            <a:r>
              <a:rPr kumimoji="0" lang="en-US" sz="1600" b="1" i="0" u="none" strike="noStrike" kern="1200" cap="none"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tuoi</a:t>
            </a:r>
            <a: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600" b="1" i="0" u="none" strike="noStrike" kern="1200" cap="none" spc="0" normalizeH="0" baseline="0" noProof="0" err="1">
                <a:ln>
                  <a:noFill/>
                </a:ln>
                <a:solidFill>
                  <a:prstClr val="white"/>
                </a:solidFill>
                <a:effectLst/>
                <a:uLnTx/>
                <a:uFillTx/>
                <a:latin typeface="Calibri" panose="020F0502020204030204" pitchFamily="34" charset="0"/>
                <a:ea typeface="+mn-ea"/>
                <a:cs typeface="Calibri" panose="020F0502020204030204" pitchFamily="34" charset="0"/>
              </a:rPr>
              <a:t>dati</a:t>
            </a:r>
            <a:endPar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F2FF1C73-2343-41AD-C634-9AF1C52B2222}"/>
              </a:ext>
            </a:extLst>
          </p:cNvPr>
          <p:cNvSpPr txBox="1"/>
          <p:nvPr/>
        </p:nvSpPr>
        <p:spPr>
          <a:xfrm>
            <a:off x="3673856" y="3916281"/>
            <a:ext cx="2135962" cy="861774"/>
          </a:xfrm>
          <a:prstGeom prst="rect">
            <a:avLst/>
          </a:prstGeom>
          <a:noFill/>
        </p:spPr>
        <p:txBody>
          <a:bodyPr wrap="square">
            <a:spAutoFit/>
          </a:bodyPr>
          <a:lstStyle/>
          <a:p>
            <a:pPr marL="0" marR="0" lvl="0" indent="0" algn="ctr" defTabSz="914400" rtl="0" eaLnBrk="1" fontAlgn="auto" latinLnBrk="0" hangingPunct="1">
              <a:lnSpc>
                <a:spcPts val="1480"/>
              </a:lnSpc>
              <a:spcBef>
                <a:spcPts val="0"/>
              </a:spcBef>
              <a:spcAft>
                <a:spcPts val="0"/>
              </a:spcAft>
              <a:buClrTx/>
              <a:buSzTx/>
              <a:buFontTx/>
              <a:buNone/>
              <a:tabLst/>
              <a:defRPr/>
            </a:pPr>
            <a:r>
              <a:rPr kumimoji="0" lang="it-IT" sz="13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I dati ospitati nelle tue applicazioni sono a rischio di furto ma anche soggetti a semplici errori</a:t>
            </a:r>
            <a:endParaRPr kumimoji="0" lang="en-US" sz="13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9" name="Oval 18">
            <a:extLst>
              <a:ext uri="{FF2B5EF4-FFF2-40B4-BE49-F238E27FC236}">
                <a16:creationId xmlns:a16="http://schemas.microsoft.com/office/drawing/2014/main" id="{F7945413-36F5-A1C4-CCDB-B3348BB387F3}"/>
              </a:ext>
            </a:extLst>
          </p:cNvPr>
          <p:cNvSpPr/>
          <p:nvPr/>
        </p:nvSpPr>
        <p:spPr>
          <a:xfrm>
            <a:off x="4148209" y="1956642"/>
            <a:ext cx="1188446" cy="1185738"/>
          </a:xfrm>
          <a:prstGeom prst="ellipse">
            <a:avLst/>
          </a:prstGeom>
          <a:gradFill>
            <a:gsLst>
              <a:gs pos="0">
                <a:srgbClr val="17D9D3">
                  <a:alpha val="45000"/>
                </a:srgbClr>
              </a:gs>
              <a:gs pos="31000">
                <a:srgbClr val="17D9D3">
                  <a:alpha val="15000"/>
                </a:srgbClr>
              </a:gs>
              <a:gs pos="68000">
                <a:srgbClr val="17D9D3">
                  <a:alpha val="0"/>
                </a:srgbClr>
              </a:gs>
            </a:gsLst>
            <a:lin ang="5400000" scaled="0"/>
          </a:gradFill>
          <a:ln w="9525">
            <a:solidFill>
              <a:srgbClr val="17D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Oval 19">
            <a:extLst>
              <a:ext uri="{FF2B5EF4-FFF2-40B4-BE49-F238E27FC236}">
                <a16:creationId xmlns:a16="http://schemas.microsoft.com/office/drawing/2014/main" id="{92A49F27-54CE-8CF6-E60A-9FCE6CB323E2}"/>
              </a:ext>
            </a:extLst>
          </p:cNvPr>
          <p:cNvSpPr/>
          <p:nvPr/>
        </p:nvSpPr>
        <p:spPr>
          <a:xfrm>
            <a:off x="1817922" y="1956642"/>
            <a:ext cx="1188446" cy="1185738"/>
          </a:xfrm>
          <a:prstGeom prst="ellipse">
            <a:avLst/>
          </a:prstGeom>
          <a:gradFill>
            <a:gsLst>
              <a:gs pos="0">
                <a:srgbClr val="008BFF">
                  <a:alpha val="45000"/>
                </a:srgbClr>
              </a:gs>
              <a:gs pos="31000">
                <a:srgbClr val="008BFF">
                  <a:alpha val="15000"/>
                </a:srgbClr>
              </a:gs>
              <a:gs pos="68000">
                <a:srgbClr val="008BFF">
                  <a:alpha val="0"/>
                </a:srgbClr>
              </a:gs>
            </a:gsLst>
            <a:lin ang="5400000" scaled="0"/>
          </a:gradFill>
          <a:ln w="9525">
            <a:solidFill>
              <a:srgbClr val="008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Oval 20">
            <a:extLst>
              <a:ext uri="{FF2B5EF4-FFF2-40B4-BE49-F238E27FC236}">
                <a16:creationId xmlns:a16="http://schemas.microsoft.com/office/drawing/2014/main" id="{4F5F20CE-A983-2C3F-494D-6534BCDFF689}"/>
              </a:ext>
            </a:extLst>
          </p:cNvPr>
          <p:cNvSpPr/>
          <p:nvPr/>
        </p:nvSpPr>
        <p:spPr>
          <a:xfrm>
            <a:off x="6348858" y="1956642"/>
            <a:ext cx="1188446" cy="1185738"/>
          </a:xfrm>
          <a:prstGeom prst="ellipse">
            <a:avLst/>
          </a:prstGeom>
          <a:gradFill>
            <a:gsLst>
              <a:gs pos="0">
                <a:srgbClr val="FF8F00">
                  <a:alpha val="45000"/>
                </a:srgbClr>
              </a:gs>
              <a:gs pos="31000">
                <a:srgbClr val="FF8F00">
                  <a:alpha val="15000"/>
                </a:srgbClr>
              </a:gs>
              <a:gs pos="67000">
                <a:srgbClr val="FF8F00">
                  <a:alpha val="0"/>
                </a:srgbClr>
              </a:gs>
            </a:gsLst>
            <a:lin ang="5400000" scaled="0"/>
          </a:gradFill>
          <a:ln w="9525">
            <a:solidFill>
              <a:srgbClr val="FF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2" name="Oval 21">
            <a:extLst>
              <a:ext uri="{FF2B5EF4-FFF2-40B4-BE49-F238E27FC236}">
                <a16:creationId xmlns:a16="http://schemas.microsoft.com/office/drawing/2014/main" id="{6308809E-17CB-5C58-E5D4-E3147109EAA1}"/>
              </a:ext>
            </a:extLst>
          </p:cNvPr>
          <p:cNvSpPr/>
          <p:nvPr/>
        </p:nvSpPr>
        <p:spPr>
          <a:xfrm>
            <a:off x="8783472" y="1956642"/>
            <a:ext cx="1188446" cy="1185738"/>
          </a:xfrm>
          <a:prstGeom prst="ellipse">
            <a:avLst/>
          </a:prstGeom>
          <a:gradFill>
            <a:gsLst>
              <a:gs pos="0">
                <a:srgbClr val="32C822">
                  <a:alpha val="45000"/>
                </a:srgbClr>
              </a:gs>
              <a:gs pos="31000">
                <a:srgbClr val="32C822">
                  <a:alpha val="15000"/>
                </a:srgbClr>
              </a:gs>
              <a:gs pos="68000">
                <a:srgbClr val="32C822">
                  <a:alpha val="0"/>
                </a:srgbClr>
              </a:gs>
            </a:gsLst>
            <a:lin ang="5400000" scaled="0"/>
          </a:gradFill>
          <a:ln w="9525">
            <a:solidFill>
              <a:srgbClr val="32C8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34" name="Straight Connector 33">
            <a:extLst>
              <a:ext uri="{FF2B5EF4-FFF2-40B4-BE49-F238E27FC236}">
                <a16:creationId xmlns:a16="http://schemas.microsoft.com/office/drawing/2014/main" id="{4CFD3AD0-9A75-4F71-8C30-7ABB0258A8BC}"/>
              </a:ext>
            </a:extLst>
          </p:cNvPr>
          <p:cNvCxnSpPr>
            <a:cxnSpLocks/>
          </p:cNvCxnSpPr>
          <p:nvPr/>
        </p:nvCxnSpPr>
        <p:spPr>
          <a:xfrm flipV="1">
            <a:off x="5827672" y="1950774"/>
            <a:ext cx="0" cy="3090571"/>
          </a:xfrm>
          <a:prstGeom prst="line">
            <a:avLst/>
          </a:prstGeom>
          <a:ln w="12700">
            <a:gradFill>
              <a:gsLst>
                <a:gs pos="0">
                  <a:srgbClr val="FFFFFF">
                    <a:alpha val="0"/>
                  </a:srgbClr>
                </a:gs>
                <a:gs pos="50000">
                  <a:srgbClr val="FFFFFF">
                    <a:alpha val="58000"/>
                  </a:srgbClr>
                </a:gs>
                <a:gs pos="100000">
                  <a:schemeClr val="bg1">
                    <a:alpha val="0"/>
                  </a:schemeClr>
                </a:gs>
              </a:gsLst>
              <a:lin ang="5400000" scaled="0"/>
            </a:gradFill>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CD9F7118-D33D-0926-44D0-D0B85B44C707}"/>
              </a:ext>
            </a:extLst>
          </p:cNvPr>
          <p:cNvSpPr txBox="1"/>
          <p:nvPr/>
        </p:nvSpPr>
        <p:spPr>
          <a:xfrm>
            <a:off x="8586439" y="2018371"/>
            <a:ext cx="0" cy="0"/>
          </a:xfrm>
          <a:prstGeom prst="rect">
            <a:avLst/>
          </a:prstGeom>
          <a:noFill/>
        </p:spPr>
        <p:txBody>
          <a:bodyPr wrap="none" lIns="0" tIns="0" rIns="0" bIns="0" rtlCol="0">
            <a:noAutofit/>
          </a:bodyPr>
          <a:lstStyle/>
          <a:p>
            <a:pPr marL="228600" marR="0" lvl="0" indent="-182880" algn="l" defTabSz="914400" rtl="0" eaLnBrk="1" fontAlgn="auto" latinLnBrk="0" hangingPunct="1">
              <a:lnSpc>
                <a:spcPct val="100000"/>
              </a:lnSpc>
              <a:spcBef>
                <a:spcPts val="600"/>
              </a:spcBef>
              <a:spcAft>
                <a:spcPts val="0"/>
              </a:spcAft>
              <a:buClr>
                <a:srgbClr val="2006F7"/>
              </a:buClr>
              <a:buSzTx/>
              <a:buFont typeface="Arial" panose="020B0604020202020204" pitchFamily="34" charset="0"/>
              <a:buChar char="•"/>
              <a:tabLst/>
              <a:defRPr/>
            </a:pPr>
            <a:endParaRPr kumimoji="0" lang="en-US" sz="1800" b="0" i="0" u="none" strike="noStrike" kern="1200" cap="none" spc="0" normalizeH="0" baseline="0" noProof="0" err="1">
              <a:ln>
                <a:noFill/>
              </a:ln>
              <a:solidFill>
                <a:srgbClr val="001A47"/>
              </a:solidFill>
              <a:effectLst/>
              <a:uLnTx/>
              <a:uFillTx/>
              <a:latin typeface="Aptos" panose="020B0004020202020204" pitchFamily="34" charset="0"/>
              <a:ea typeface="+mn-ea"/>
              <a:cs typeface="+mn-cs"/>
            </a:endParaRPr>
          </a:p>
        </p:txBody>
      </p:sp>
      <p:grpSp>
        <p:nvGrpSpPr>
          <p:cNvPr id="36" name="Graphic 414">
            <a:extLst>
              <a:ext uri="{FF2B5EF4-FFF2-40B4-BE49-F238E27FC236}">
                <a16:creationId xmlns:a16="http://schemas.microsoft.com/office/drawing/2014/main" id="{2DCB8B10-4B9B-5CC8-575A-AC81DD54F10C}"/>
              </a:ext>
            </a:extLst>
          </p:cNvPr>
          <p:cNvGrpSpPr/>
          <p:nvPr/>
        </p:nvGrpSpPr>
        <p:grpSpPr>
          <a:xfrm>
            <a:off x="6548560" y="2234913"/>
            <a:ext cx="785079" cy="563505"/>
            <a:chOff x="9309518" y="2878640"/>
            <a:chExt cx="722964" cy="518921"/>
          </a:xfrm>
          <a:noFill/>
        </p:grpSpPr>
        <p:sp>
          <p:nvSpPr>
            <p:cNvPr id="37" name="Freeform: Shape 1453">
              <a:extLst>
                <a:ext uri="{FF2B5EF4-FFF2-40B4-BE49-F238E27FC236}">
                  <a16:creationId xmlns:a16="http://schemas.microsoft.com/office/drawing/2014/main" id="{A7DA78A7-F742-9F13-6EC2-62F9A3DDC8B1}"/>
                </a:ext>
              </a:extLst>
            </p:cNvPr>
            <p:cNvSpPr/>
            <p:nvPr/>
          </p:nvSpPr>
          <p:spPr>
            <a:xfrm>
              <a:off x="9352260" y="2977842"/>
              <a:ext cx="166978" cy="208914"/>
            </a:xfrm>
            <a:custGeom>
              <a:avLst/>
              <a:gdLst>
                <a:gd name="connsiteX0" fmla="*/ 82378 w 166978"/>
                <a:gd name="connsiteY0" fmla="*/ 208915 h 208914"/>
                <a:gd name="connsiteX1" fmla="*/ 0 w 166978"/>
                <a:gd name="connsiteY1" fmla="*/ 104390 h 208914"/>
                <a:gd name="connsiteX2" fmla="*/ 86631 w 166978"/>
                <a:gd name="connsiteY2" fmla="*/ 0 h 208914"/>
                <a:gd name="connsiteX3" fmla="*/ 152669 w 166978"/>
                <a:gd name="connsiteY3" fmla="*/ 37610 h 208914"/>
                <a:gd name="connsiteX4" fmla="*/ 156517 w 166978"/>
                <a:gd name="connsiteY4" fmla="*/ 133695 h 208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78" h="208914">
                  <a:moveTo>
                    <a:pt x="82378" y="208915"/>
                  </a:moveTo>
                  <a:cubicBezTo>
                    <a:pt x="36462" y="206214"/>
                    <a:pt x="0" y="160299"/>
                    <a:pt x="0" y="104390"/>
                  </a:cubicBezTo>
                  <a:cubicBezTo>
                    <a:pt x="0" y="48481"/>
                    <a:pt x="38893" y="0"/>
                    <a:pt x="86631" y="0"/>
                  </a:cubicBezTo>
                  <a:cubicBezTo>
                    <a:pt x="113640" y="405"/>
                    <a:pt x="138556" y="14585"/>
                    <a:pt x="152669" y="37610"/>
                  </a:cubicBezTo>
                  <a:cubicBezTo>
                    <a:pt x="170292" y="66915"/>
                    <a:pt x="171710" y="103107"/>
                    <a:pt x="156517" y="133695"/>
                  </a:cubicBezTo>
                </a:path>
              </a:pathLst>
            </a:custGeom>
            <a:noFill/>
            <a:ln w="15875"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38" name="Freeform: Shape 1454">
              <a:extLst>
                <a:ext uri="{FF2B5EF4-FFF2-40B4-BE49-F238E27FC236}">
                  <a16:creationId xmlns:a16="http://schemas.microsoft.com/office/drawing/2014/main" id="{6955C006-3CD2-A879-C945-80A66AFF6B5B}"/>
                </a:ext>
              </a:extLst>
            </p:cNvPr>
            <p:cNvSpPr/>
            <p:nvPr/>
          </p:nvSpPr>
          <p:spPr>
            <a:xfrm>
              <a:off x="9309518" y="3232672"/>
              <a:ext cx="83322" cy="140244"/>
            </a:xfrm>
            <a:custGeom>
              <a:avLst/>
              <a:gdLst>
                <a:gd name="connsiteX0" fmla="*/ 83323 w 83322"/>
                <a:gd name="connsiteY0" fmla="*/ 140244 h 140244"/>
                <a:gd name="connsiteX1" fmla="*/ 0 w 83322"/>
                <a:gd name="connsiteY1" fmla="*/ 140244 h 140244"/>
                <a:gd name="connsiteX2" fmla="*/ 9318 w 83322"/>
                <a:gd name="connsiteY2" fmla="*/ 55909 h 140244"/>
                <a:gd name="connsiteX3" fmla="*/ 37948 w 83322"/>
                <a:gd name="connsiteY3" fmla="*/ 0 h 140244"/>
              </a:gdLst>
              <a:ahLst/>
              <a:cxnLst>
                <a:cxn ang="0">
                  <a:pos x="connsiteX0" y="connsiteY0"/>
                </a:cxn>
                <a:cxn ang="0">
                  <a:pos x="connsiteX1" y="connsiteY1"/>
                </a:cxn>
                <a:cxn ang="0">
                  <a:pos x="connsiteX2" y="connsiteY2"/>
                </a:cxn>
                <a:cxn ang="0">
                  <a:pos x="connsiteX3" y="connsiteY3"/>
                </a:cxn>
              </a:cxnLst>
              <a:rect l="l" t="t" r="r" b="b"/>
              <a:pathLst>
                <a:path w="83322" h="140244">
                  <a:moveTo>
                    <a:pt x="83323" y="140244"/>
                  </a:moveTo>
                  <a:lnTo>
                    <a:pt x="0" y="140244"/>
                  </a:lnTo>
                  <a:cubicBezTo>
                    <a:pt x="0" y="140244"/>
                    <a:pt x="2296" y="92776"/>
                    <a:pt x="9318" y="55909"/>
                  </a:cubicBezTo>
                  <a:cubicBezTo>
                    <a:pt x="13032" y="34842"/>
                    <a:pt x="23025" y="15395"/>
                    <a:pt x="37948" y="0"/>
                  </a:cubicBezTo>
                </a:path>
              </a:pathLst>
            </a:custGeom>
            <a:noFill/>
            <a:ln w="15875"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39" name="Freeform: Shape 1455">
              <a:extLst>
                <a:ext uri="{FF2B5EF4-FFF2-40B4-BE49-F238E27FC236}">
                  <a16:creationId xmlns:a16="http://schemas.microsoft.com/office/drawing/2014/main" id="{E82CBE35-F1AD-1154-DB59-B0E4AF5F4EDB}"/>
                </a:ext>
              </a:extLst>
            </p:cNvPr>
            <p:cNvSpPr/>
            <p:nvPr/>
          </p:nvSpPr>
          <p:spPr>
            <a:xfrm>
              <a:off x="9822695" y="2977842"/>
              <a:ext cx="166978" cy="208914"/>
            </a:xfrm>
            <a:custGeom>
              <a:avLst/>
              <a:gdLst>
                <a:gd name="connsiteX0" fmla="*/ 84601 w 166978"/>
                <a:gd name="connsiteY0" fmla="*/ 208915 h 208914"/>
                <a:gd name="connsiteX1" fmla="*/ 166978 w 166978"/>
                <a:gd name="connsiteY1" fmla="*/ 104390 h 208914"/>
                <a:gd name="connsiteX2" fmla="*/ 80347 w 166978"/>
                <a:gd name="connsiteY2" fmla="*/ 0 h 208914"/>
                <a:gd name="connsiteX3" fmla="*/ 14310 w 166978"/>
                <a:gd name="connsiteY3" fmla="*/ 37610 h 208914"/>
                <a:gd name="connsiteX4" fmla="*/ 10461 w 166978"/>
                <a:gd name="connsiteY4" fmla="*/ 133695 h 208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78" h="208914">
                  <a:moveTo>
                    <a:pt x="84601" y="208915"/>
                  </a:moveTo>
                  <a:cubicBezTo>
                    <a:pt x="130516" y="206214"/>
                    <a:pt x="166978" y="160299"/>
                    <a:pt x="166978" y="104390"/>
                  </a:cubicBezTo>
                  <a:cubicBezTo>
                    <a:pt x="166978" y="48481"/>
                    <a:pt x="128085" y="0"/>
                    <a:pt x="80347" y="0"/>
                  </a:cubicBezTo>
                  <a:cubicBezTo>
                    <a:pt x="53338" y="405"/>
                    <a:pt x="28422" y="14585"/>
                    <a:pt x="14310" y="37610"/>
                  </a:cubicBezTo>
                  <a:cubicBezTo>
                    <a:pt x="-3314" y="66915"/>
                    <a:pt x="-4732" y="103107"/>
                    <a:pt x="10461" y="133695"/>
                  </a:cubicBezTo>
                </a:path>
              </a:pathLst>
            </a:custGeom>
            <a:noFill/>
            <a:ln w="15875"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40" name="Freeform: Shape 1456">
              <a:extLst>
                <a:ext uri="{FF2B5EF4-FFF2-40B4-BE49-F238E27FC236}">
                  <a16:creationId xmlns:a16="http://schemas.microsoft.com/office/drawing/2014/main" id="{CE47C1E5-11BF-2C3D-4ECD-16B26C375254}"/>
                </a:ext>
              </a:extLst>
            </p:cNvPr>
            <p:cNvSpPr/>
            <p:nvPr/>
          </p:nvSpPr>
          <p:spPr>
            <a:xfrm>
              <a:off x="9949092" y="3232672"/>
              <a:ext cx="83390" cy="140244"/>
            </a:xfrm>
            <a:custGeom>
              <a:avLst/>
              <a:gdLst>
                <a:gd name="connsiteX0" fmla="*/ 0 w 83390"/>
                <a:gd name="connsiteY0" fmla="*/ 140244 h 140244"/>
                <a:gd name="connsiteX1" fmla="*/ 83390 w 83390"/>
                <a:gd name="connsiteY1" fmla="*/ 140244 h 140244"/>
                <a:gd name="connsiteX2" fmla="*/ 74072 w 83390"/>
                <a:gd name="connsiteY2" fmla="*/ 55909 h 140244"/>
                <a:gd name="connsiteX3" fmla="*/ 45443 w 83390"/>
                <a:gd name="connsiteY3" fmla="*/ 0 h 140244"/>
              </a:gdLst>
              <a:ahLst/>
              <a:cxnLst>
                <a:cxn ang="0">
                  <a:pos x="connsiteX0" y="connsiteY0"/>
                </a:cxn>
                <a:cxn ang="0">
                  <a:pos x="connsiteX1" y="connsiteY1"/>
                </a:cxn>
                <a:cxn ang="0">
                  <a:pos x="connsiteX2" y="connsiteY2"/>
                </a:cxn>
                <a:cxn ang="0">
                  <a:pos x="connsiteX3" y="connsiteY3"/>
                </a:cxn>
              </a:cxnLst>
              <a:rect l="l" t="t" r="r" b="b"/>
              <a:pathLst>
                <a:path w="83390" h="140244">
                  <a:moveTo>
                    <a:pt x="0" y="140244"/>
                  </a:moveTo>
                  <a:lnTo>
                    <a:pt x="83390" y="140244"/>
                  </a:lnTo>
                  <a:cubicBezTo>
                    <a:pt x="83390" y="140244"/>
                    <a:pt x="81095" y="92776"/>
                    <a:pt x="74072" y="55909"/>
                  </a:cubicBezTo>
                  <a:cubicBezTo>
                    <a:pt x="70359" y="34842"/>
                    <a:pt x="60365" y="15395"/>
                    <a:pt x="45443" y="0"/>
                  </a:cubicBezTo>
                </a:path>
              </a:pathLst>
            </a:custGeom>
            <a:noFill/>
            <a:ln w="15875"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41" name="Freeform: Shape 1457">
              <a:extLst>
                <a:ext uri="{FF2B5EF4-FFF2-40B4-BE49-F238E27FC236}">
                  <a16:creationId xmlns:a16="http://schemas.microsoft.com/office/drawing/2014/main" id="{57FB9AAE-E117-5B10-086C-133CE55CE903}"/>
                </a:ext>
              </a:extLst>
            </p:cNvPr>
            <p:cNvSpPr/>
            <p:nvPr/>
          </p:nvSpPr>
          <p:spPr>
            <a:xfrm>
              <a:off x="9556069" y="2878640"/>
              <a:ext cx="234198" cy="287184"/>
            </a:xfrm>
            <a:custGeom>
              <a:avLst/>
              <a:gdLst>
                <a:gd name="connsiteX0" fmla="*/ 78570 w 234198"/>
                <a:gd name="connsiteY0" fmla="*/ 240797 h 287184"/>
                <a:gd name="connsiteX1" fmla="*/ 2675 w 234198"/>
                <a:gd name="connsiteY1" fmla="*/ 89951 h 287184"/>
                <a:gd name="connsiteX2" fmla="*/ 117058 w 234198"/>
                <a:gd name="connsiteY2" fmla="*/ 146 h 287184"/>
                <a:gd name="connsiteX3" fmla="*/ 206593 w 234198"/>
                <a:gd name="connsiteY3" fmla="*/ 38432 h 287184"/>
                <a:gd name="connsiteX4" fmla="*/ 232454 w 234198"/>
                <a:gd name="connsiteY4" fmla="*/ 138500 h 287184"/>
                <a:gd name="connsiteX5" fmla="*/ 109496 w 234198"/>
                <a:gd name="connsiteY5" fmla="*/ 287185 h 28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198" h="287184">
                  <a:moveTo>
                    <a:pt x="78570" y="240797"/>
                  </a:moveTo>
                  <a:cubicBezTo>
                    <a:pt x="21649" y="213923"/>
                    <a:pt x="-9682" y="151734"/>
                    <a:pt x="2675" y="89951"/>
                  </a:cubicBezTo>
                  <a:cubicBezTo>
                    <a:pt x="13073" y="35663"/>
                    <a:pt x="61892" y="-2622"/>
                    <a:pt x="117058" y="146"/>
                  </a:cubicBezTo>
                  <a:cubicBezTo>
                    <a:pt x="151224" y="-1609"/>
                    <a:pt x="184243" y="12503"/>
                    <a:pt x="206593" y="38432"/>
                  </a:cubicBezTo>
                  <a:cubicBezTo>
                    <a:pt x="229011" y="66656"/>
                    <a:pt x="238396" y="102983"/>
                    <a:pt x="232454" y="138500"/>
                  </a:cubicBezTo>
                  <a:cubicBezTo>
                    <a:pt x="218139" y="217029"/>
                    <a:pt x="155411" y="260918"/>
                    <a:pt x="109496" y="287185"/>
                  </a:cubicBezTo>
                </a:path>
              </a:pathLst>
            </a:custGeom>
            <a:noFill/>
            <a:ln w="15875"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42" name="Freeform: Shape 1458">
              <a:extLst>
                <a:ext uri="{FF2B5EF4-FFF2-40B4-BE49-F238E27FC236}">
                  <a16:creationId xmlns:a16="http://schemas.microsoft.com/office/drawing/2014/main" id="{D6DF74C9-E7BF-C0F7-DFAF-9C01085A0386}"/>
                </a:ext>
              </a:extLst>
            </p:cNvPr>
            <p:cNvSpPr/>
            <p:nvPr/>
          </p:nvSpPr>
          <p:spPr>
            <a:xfrm>
              <a:off x="9434300" y="3153277"/>
              <a:ext cx="472657" cy="244285"/>
            </a:xfrm>
            <a:custGeom>
              <a:avLst/>
              <a:gdLst>
                <a:gd name="connsiteX0" fmla="*/ 14315 w 472657"/>
                <a:gd name="connsiteY0" fmla="*/ 244285 h 244285"/>
                <a:gd name="connsiteX1" fmla="*/ 0 w 472657"/>
                <a:gd name="connsiteY1" fmla="*/ 229971 h 244285"/>
                <a:gd name="connsiteX2" fmla="*/ 14990 w 472657"/>
                <a:gd name="connsiteY2" fmla="*/ 77977 h 244285"/>
                <a:gd name="connsiteX3" fmla="*/ 110669 w 472657"/>
                <a:gd name="connsiteY3" fmla="*/ 1474 h 244285"/>
                <a:gd name="connsiteX4" fmla="*/ 128563 w 472657"/>
                <a:gd name="connsiteY4" fmla="*/ 6876 h 244285"/>
                <a:gd name="connsiteX5" fmla="*/ 236667 w 472657"/>
                <a:gd name="connsiteY5" fmla="*/ 75074 h 244285"/>
                <a:gd name="connsiteX6" fmla="*/ 344770 w 472657"/>
                <a:gd name="connsiteY6" fmla="*/ 6876 h 244285"/>
                <a:gd name="connsiteX7" fmla="*/ 362664 w 472657"/>
                <a:gd name="connsiteY7" fmla="*/ 1137 h 244285"/>
                <a:gd name="connsiteX8" fmla="*/ 458343 w 472657"/>
                <a:gd name="connsiteY8" fmla="*/ 77640 h 244285"/>
                <a:gd name="connsiteX9" fmla="*/ 472658 w 472657"/>
                <a:gd name="connsiteY9" fmla="*/ 229633 h 244285"/>
                <a:gd name="connsiteX10" fmla="*/ 458343 w 472657"/>
                <a:gd name="connsiteY10" fmla="*/ 243948 h 244285"/>
                <a:gd name="connsiteX11" fmla="*/ 14382 w 472657"/>
                <a:gd name="connsiteY11" fmla="*/ 244218 h 24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657" h="244285">
                  <a:moveTo>
                    <a:pt x="14315" y="244285"/>
                  </a:moveTo>
                  <a:cubicBezTo>
                    <a:pt x="6415" y="244285"/>
                    <a:pt x="0" y="237871"/>
                    <a:pt x="0" y="229971"/>
                  </a:cubicBezTo>
                  <a:cubicBezTo>
                    <a:pt x="878" y="152927"/>
                    <a:pt x="5874" y="101273"/>
                    <a:pt x="14990" y="77977"/>
                  </a:cubicBezTo>
                  <a:cubicBezTo>
                    <a:pt x="28427" y="43068"/>
                    <a:pt x="81500" y="14776"/>
                    <a:pt x="110669" y="1474"/>
                  </a:cubicBezTo>
                  <a:cubicBezTo>
                    <a:pt x="117152" y="-1362"/>
                    <a:pt x="124782" y="934"/>
                    <a:pt x="128563" y="6876"/>
                  </a:cubicBezTo>
                  <a:cubicBezTo>
                    <a:pt x="154289" y="49753"/>
                    <a:pt x="193587" y="75074"/>
                    <a:pt x="236667" y="75074"/>
                  </a:cubicBezTo>
                  <a:cubicBezTo>
                    <a:pt x="279746" y="75074"/>
                    <a:pt x="319044" y="49888"/>
                    <a:pt x="344770" y="6876"/>
                  </a:cubicBezTo>
                  <a:cubicBezTo>
                    <a:pt x="348484" y="799"/>
                    <a:pt x="356114" y="-1632"/>
                    <a:pt x="362664" y="1137"/>
                  </a:cubicBezTo>
                  <a:cubicBezTo>
                    <a:pt x="391293" y="14439"/>
                    <a:pt x="444906" y="42731"/>
                    <a:pt x="458343" y="77640"/>
                  </a:cubicBezTo>
                  <a:cubicBezTo>
                    <a:pt x="467526" y="101408"/>
                    <a:pt x="472658" y="152590"/>
                    <a:pt x="472658" y="229633"/>
                  </a:cubicBezTo>
                  <a:cubicBezTo>
                    <a:pt x="472658" y="237533"/>
                    <a:pt x="466243" y="243948"/>
                    <a:pt x="458343" y="243948"/>
                  </a:cubicBezTo>
                  <a:lnTo>
                    <a:pt x="14382" y="244218"/>
                  </a:lnTo>
                  <a:close/>
                </a:path>
              </a:pathLst>
            </a:custGeom>
            <a:noFill/>
            <a:ln w="15875"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nvGrpSpPr>
          <p:cNvPr id="43" name="Group 42">
            <a:extLst>
              <a:ext uri="{FF2B5EF4-FFF2-40B4-BE49-F238E27FC236}">
                <a16:creationId xmlns:a16="http://schemas.microsoft.com/office/drawing/2014/main" id="{C7BDD27C-1859-2814-E25E-E9E1EB356A45}"/>
              </a:ext>
            </a:extLst>
          </p:cNvPr>
          <p:cNvGrpSpPr/>
          <p:nvPr/>
        </p:nvGrpSpPr>
        <p:grpSpPr>
          <a:xfrm>
            <a:off x="4347535" y="2229673"/>
            <a:ext cx="769257" cy="606946"/>
            <a:chOff x="4277018" y="4732606"/>
            <a:chExt cx="992336" cy="782955"/>
          </a:xfrm>
        </p:grpSpPr>
        <p:grpSp>
          <p:nvGrpSpPr>
            <p:cNvPr id="44" name="Graphic 470">
              <a:extLst>
                <a:ext uri="{FF2B5EF4-FFF2-40B4-BE49-F238E27FC236}">
                  <a16:creationId xmlns:a16="http://schemas.microsoft.com/office/drawing/2014/main" id="{68ED79DF-7FC8-092C-B267-3F1FB79D7AE5}"/>
                </a:ext>
              </a:extLst>
            </p:cNvPr>
            <p:cNvGrpSpPr/>
            <p:nvPr/>
          </p:nvGrpSpPr>
          <p:grpSpPr>
            <a:xfrm>
              <a:off x="4650399" y="5147801"/>
              <a:ext cx="295084" cy="367760"/>
              <a:chOff x="4650399" y="5147801"/>
              <a:chExt cx="295084" cy="367760"/>
            </a:xfrm>
            <a:noFill/>
          </p:grpSpPr>
          <p:sp>
            <p:nvSpPr>
              <p:cNvPr id="46" name="Freeform: Shape 489">
                <a:extLst>
                  <a:ext uri="{FF2B5EF4-FFF2-40B4-BE49-F238E27FC236}">
                    <a16:creationId xmlns:a16="http://schemas.microsoft.com/office/drawing/2014/main" id="{9FFC25F2-3960-1EA3-AF8D-62A2439F7FB9}"/>
                  </a:ext>
                </a:extLst>
              </p:cNvPr>
              <p:cNvSpPr/>
              <p:nvPr/>
            </p:nvSpPr>
            <p:spPr>
              <a:xfrm>
                <a:off x="4650399" y="5297630"/>
                <a:ext cx="295084" cy="217932"/>
              </a:xfrm>
              <a:custGeom>
                <a:avLst/>
                <a:gdLst>
                  <a:gd name="connsiteX0" fmla="*/ 0 w 295084"/>
                  <a:gd name="connsiteY0" fmla="*/ 0 h 217932"/>
                  <a:gd name="connsiteX1" fmla="*/ 295085 w 295084"/>
                  <a:gd name="connsiteY1" fmla="*/ 0 h 217932"/>
                  <a:gd name="connsiteX2" fmla="*/ 295085 w 295084"/>
                  <a:gd name="connsiteY2" fmla="*/ 217932 h 217932"/>
                  <a:gd name="connsiteX3" fmla="*/ 0 w 295084"/>
                  <a:gd name="connsiteY3" fmla="*/ 217932 h 217932"/>
                </a:gdLst>
                <a:ahLst/>
                <a:cxnLst>
                  <a:cxn ang="0">
                    <a:pos x="connsiteX0" y="connsiteY0"/>
                  </a:cxn>
                  <a:cxn ang="0">
                    <a:pos x="connsiteX1" y="connsiteY1"/>
                  </a:cxn>
                  <a:cxn ang="0">
                    <a:pos x="connsiteX2" y="connsiteY2"/>
                  </a:cxn>
                  <a:cxn ang="0">
                    <a:pos x="connsiteX3" y="connsiteY3"/>
                  </a:cxn>
                </a:cxnLst>
                <a:rect l="l" t="t" r="r" b="b"/>
                <a:pathLst>
                  <a:path w="295084" h="217932">
                    <a:moveTo>
                      <a:pt x="0" y="0"/>
                    </a:moveTo>
                    <a:lnTo>
                      <a:pt x="295085" y="0"/>
                    </a:lnTo>
                    <a:lnTo>
                      <a:pt x="295085" y="217932"/>
                    </a:lnTo>
                    <a:lnTo>
                      <a:pt x="0" y="217932"/>
                    </a:lnTo>
                    <a:close/>
                  </a:path>
                </a:pathLst>
              </a:custGeom>
              <a:noFill/>
              <a:ln w="15875"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47" name="Freeform: Shape 490">
                <a:extLst>
                  <a:ext uri="{FF2B5EF4-FFF2-40B4-BE49-F238E27FC236}">
                    <a16:creationId xmlns:a16="http://schemas.microsoft.com/office/drawing/2014/main" id="{1E210FCA-4A77-02E6-13CD-B12A46A76910}"/>
                  </a:ext>
                </a:extLst>
              </p:cNvPr>
              <p:cNvSpPr/>
              <p:nvPr/>
            </p:nvSpPr>
            <p:spPr>
              <a:xfrm>
                <a:off x="4707072" y="5147801"/>
                <a:ext cx="181546" cy="149828"/>
              </a:xfrm>
              <a:custGeom>
                <a:avLst/>
                <a:gdLst>
                  <a:gd name="connsiteX0" fmla="*/ 0 w 181546"/>
                  <a:gd name="connsiteY0" fmla="*/ 149828 h 149828"/>
                  <a:gd name="connsiteX1" fmla="*/ 0 w 181546"/>
                  <a:gd name="connsiteY1" fmla="*/ 90773 h 149828"/>
                  <a:gd name="connsiteX2" fmla="*/ 90773 w 181546"/>
                  <a:gd name="connsiteY2" fmla="*/ 0 h 149828"/>
                  <a:gd name="connsiteX3" fmla="*/ 90773 w 181546"/>
                  <a:gd name="connsiteY3" fmla="*/ 0 h 149828"/>
                  <a:gd name="connsiteX4" fmla="*/ 181546 w 181546"/>
                  <a:gd name="connsiteY4" fmla="*/ 90773 h 149828"/>
                  <a:gd name="connsiteX5" fmla="*/ 181546 w 181546"/>
                  <a:gd name="connsiteY5" fmla="*/ 147542 h 14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546" h="149828">
                    <a:moveTo>
                      <a:pt x="0" y="149828"/>
                    </a:moveTo>
                    <a:lnTo>
                      <a:pt x="0" y="90773"/>
                    </a:lnTo>
                    <a:cubicBezTo>
                      <a:pt x="0" y="40862"/>
                      <a:pt x="40862" y="0"/>
                      <a:pt x="90773" y="0"/>
                    </a:cubicBezTo>
                    <a:lnTo>
                      <a:pt x="90773" y="0"/>
                    </a:lnTo>
                    <a:cubicBezTo>
                      <a:pt x="140684" y="0"/>
                      <a:pt x="181546" y="40862"/>
                      <a:pt x="181546" y="90773"/>
                    </a:cubicBezTo>
                    <a:lnTo>
                      <a:pt x="181546" y="147542"/>
                    </a:lnTo>
                  </a:path>
                </a:pathLst>
              </a:custGeom>
              <a:noFill/>
              <a:ln w="15875"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sp>
          <p:nvSpPr>
            <p:cNvPr id="45" name="Freeform: Shape 491">
              <a:extLst>
                <a:ext uri="{FF2B5EF4-FFF2-40B4-BE49-F238E27FC236}">
                  <a16:creationId xmlns:a16="http://schemas.microsoft.com/office/drawing/2014/main" id="{1188AEA9-DA8B-83DC-66A7-4366C2D676E2}"/>
                </a:ext>
              </a:extLst>
            </p:cNvPr>
            <p:cNvSpPr/>
            <p:nvPr/>
          </p:nvSpPr>
          <p:spPr>
            <a:xfrm>
              <a:off x="4277018" y="4732606"/>
              <a:ext cx="992336" cy="637127"/>
            </a:xfrm>
            <a:custGeom>
              <a:avLst/>
              <a:gdLst>
                <a:gd name="connsiteX0" fmla="*/ 200597 w 992336"/>
                <a:gd name="connsiteY0" fmla="*/ 637127 h 637127"/>
                <a:gd name="connsiteX1" fmla="*/ 0 w 992336"/>
                <a:gd name="connsiteY1" fmla="*/ 437388 h 637127"/>
                <a:gd name="connsiteX2" fmla="*/ 136113 w 992336"/>
                <a:gd name="connsiteY2" fmla="*/ 247269 h 637127"/>
                <a:gd name="connsiteX3" fmla="*/ 378238 w 992336"/>
                <a:gd name="connsiteY3" fmla="*/ 123158 h 637127"/>
                <a:gd name="connsiteX4" fmla="*/ 614744 w 992336"/>
                <a:gd name="connsiteY4" fmla="*/ 0 h 637127"/>
                <a:gd name="connsiteX5" fmla="*/ 903066 w 992336"/>
                <a:gd name="connsiteY5" fmla="*/ 270320 h 637127"/>
                <a:gd name="connsiteX6" fmla="*/ 958787 w 992336"/>
                <a:gd name="connsiteY6" fmla="*/ 547878 h 637127"/>
                <a:gd name="connsiteX7" fmla="*/ 792290 w 992336"/>
                <a:gd name="connsiteY7" fmla="*/ 637127 h 63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2336" h="637127">
                  <a:moveTo>
                    <a:pt x="200597" y="637127"/>
                  </a:moveTo>
                  <a:cubicBezTo>
                    <a:pt x="90012" y="637318"/>
                    <a:pt x="191" y="547878"/>
                    <a:pt x="0" y="437388"/>
                  </a:cubicBezTo>
                  <a:cubicBezTo>
                    <a:pt x="-190" y="351377"/>
                    <a:pt x="54579" y="274796"/>
                    <a:pt x="136113" y="247269"/>
                  </a:cubicBezTo>
                  <a:cubicBezTo>
                    <a:pt x="177070" y="153638"/>
                    <a:pt x="278321" y="101727"/>
                    <a:pt x="378238" y="123158"/>
                  </a:cubicBezTo>
                  <a:cubicBezTo>
                    <a:pt x="432150" y="45911"/>
                    <a:pt x="520542" y="-95"/>
                    <a:pt x="614744" y="0"/>
                  </a:cubicBezTo>
                  <a:cubicBezTo>
                    <a:pt x="766477" y="1524"/>
                    <a:pt x="891826" y="118967"/>
                    <a:pt x="903066" y="270320"/>
                  </a:cubicBezTo>
                  <a:cubicBezTo>
                    <a:pt x="995077" y="331565"/>
                    <a:pt x="1020033" y="455867"/>
                    <a:pt x="958787" y="547878"/>
                  </a:cubicBezTo>
                  <a:cubicBezTo>
                    <a:pt x="921735" y="603599"/>
                    <a:pt x="859251" y="637127"/>
                    <a:pt x="792290" y="637127"/>
                  </a:cubicBezTo>
                </a:path>
              </a:pathLst>
            </a:custGeom>
            <a:noFill/>
            <a:ln w="15875"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nvGrpSpPr>
          <p:cNvPr id="48" name="Group 47">
            <a:extLst>
              <a:ext uri="{FF2B5EF4-FFF2-40B4-BE49-F238E27FC236}">
                <a16:creationId xmlns:a16="http://schemas.microsoft.com/office/drawing/2014/main" id="{E11B1DCE-1AD8-2CB6-B32F-D7D85A2B87CC}"/>
              </a:ext>
            </a:extLst>
          </p:cNvPr>
          <p:cNvGrpSpPr/>
          <p:nvPr/>
        </p:nvGrpSpPr>
        <p:grpSpPr>
          <a:xfrm>
            <a:off x="2107486" y="2250584"/>
            <a:ext cx="617137" cy="587770"/>
            <a:chOff x="2633773" y="3048000"/>
            <a:chExt cx="800671" cy="762571"/>
          </a:xfrm>
        </p:grpSpPr>
        <p:grpSp>
          <p:nvGrpSpPr>
            <p:cNvPr id="49" name="Graphic 302">
              <a:extLst>
                <a:ext uri="{FF2B5EF4-FFF2-40B4-BE49-F238E27FC236}">
                  <a16:creationId xmlns:a16="http://schemas.microsoft.com/office/drawing/2014/main" id="{E688311F-F5B1-2827-783A-CE7644B6D5CD}"/>
                </a:ext>
              </a:extLst>
            </p:cNvPr>
            <p:cNvGrpSpPr/>
            <p:nvPr/>
          </p:nvGrpSpPr>
          <p:grpSpPr>
            <a:xfrm>
              <a:off x="2910188" y="3352990"/>
              <a:ext cx="247840" cy="306895"/>
              <a:chOff x="2910188" y="3352990"/>
              <a:chExt cx="247840" cy="306895"/>
            </a:xfrm>
            <a:noFill/>
          </p:grpSpPr>
          <p:sp>
            <p:nvSpPr>
              <p:cNvPr id="57" name="Freeform: Shape 326">
                <a:extLst>
                  <a:ext uri="{FF2B5EF4-FFF2-40B4-BE49-F238E27FC236}">
                    <a16:creationId xmlns:a16="http://schemas.microsoft.com/office/drawing/2014/main" id="{B6355435-B93D-A78E-962E-EFE1E35F02DB}"/>
                  </a:ext>
                </a:extLst>
              </p:cNvPr>
              <p:cNvSpPr/>
              <p:nvPr/>
            </p:nvSpPr>
            <p:spPr>
              <a:xfrm>
                <a:off x="2910188" y="3476910"/>
                <a:ext cx="247840" cy="182975"/>
              </a:xfrm>
              <a:custGeom>
                <a:avLst/>
                <a:gdLst>
                  <a:gd name="connsiteX0" fmla="*/ 0 w 247840"/>
                  <a:gd name="connsiteY0" fmla="*/ 0 h 182975"/>
                  <a:gd name="connsiteX1" fmla="*/ 247841 w 247840"/>
                  <a:gd name="connsiteY1" fmla="*/ 0 h 182975"/>
                  <a:gd name="connsiteX2" fmla="*/ 247841 w 247840"/>
                  <a:gd name="connsiteY2" fmla="*/ 182975 h 182975"/>
                  <a:gd name="connsiteX3" fmla="*/ 0 w 247840"/>
                  <a:gd name="connsiteY3" fmla="*/ 182975 h 182975"/>
                </a:gdLst>
                <a:ahLst/>
                <a:cxnLst>
                  <a:cxn ang="0">
                    <a:pos x="connsiteX0" y="connsiteY0"/>
                  </a:cxn>
                  <a:cxn ang="0">
                    <a:pos x="connsiteX1" y="connsiteY1"/>
                  </a:cxn>
                  <a:cxn ang="0">
                    <a:pos x="connsiteX2" y="connsiteY2"/>
                  </a:cxn>
                  <a:cxn ang="0">
                    <a:pos x="connsiteX3" y="connsiteY3"/>
                  </a:cxn>
                </a:cxnLst>
                <a:rect l="l" t="t" r="r" b="b"/>
                <a:pathLst>
                  <a:path w="247840" h="182975">
                    <a:moveTo>
                      <a:pt x="0" y="0"/>
                    </a:moveTo>
                    <a:lnTo>
                      <a:pt x="247841" y="0"/>
                    </a:lnTo>
                    <a:lnTo>
                      <a:pt x="247841" y="182975"/>
                    </a:lnTo>
                    <a:lnTo>
                      <a:pt x="0" y="182975"/>
                    </a:lnTo>
                    <a:close/>
                  </a:path>
                </a:pathLst>
              </a:custGeom>
              <a:noFill/>
              <a:ln w="15875"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58" name="Freeform: Shape 327">
                <a:extLst>
                  <a:ext uri="{FF2B5EF4-FFF2-40B4-BE49-F238E27FC236}">
                    <a16:creationId xmlns:a16="http://schemas.microsoft.com/office/drawing/2014/main" id="{DF961E66-526C-FD54-209D-D0435C8CA6C7}"/>
                  </a:ext>
                </a:extLst>
              </p:cNvPr>
              <p:cNvSpPr/>
              <p:nvPr/>
            </p:nvSpPr>
            <p:spPr>
              <a:xfrm>
                <a:off x="2957908" y="3352990"/>
                <a:ext cx="152590" cy="123920"/>
              </a:xfrm>
              <a:custGeom>
                <a:avLst/>
                <a:gdLst>
                  <a:gd name="connsiteX0" fmla="*/ 0 w 152590"/>
                  <a:gd name="connsiteY0" fmla="*/ 123920 h 123920"/>
                  <a:gd name="connsiteX1" fmla="*/ 0 w 152590"/>
                  <a:gd name="connsiteY1" fmla="*/ 76295 h 123920"/>
                  <a:gd name="connsiteX2" fmla="*/ 76295 w 152590"/>
                  <a:gd name="connsiteY2" fmla="*/ 0 h 123920"/>
                  <a:gd name="connsiteX3" fmla="*/ 76295 w 152590"/>
                  <a:gd name="connsiteY3" fmla="*/ 0 h 123920"/>
                  <a:gd name="connsiteX4" fmla="*/ 152591 w 152590"/>
                  <a:gd name="connsiteY4" fmla="*/ 76295 h 123920"/>
                  <a:gd name="connsiteX5" fmla="*/ 152591 w 152590"/>
                  <a:gd name="connsiteY5" fmla="*/ 123920 h 12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590" h="123920">
                    <a:moveTo>
                      <a:pt x="0" y="123920"/>
                    </a:moveTo>
                    <a:lnTo>
                      <a:pt x="0" y="76295"/>
                    </a:lnTo>
                    <a:cubicBezTo>
                      <a:pt x="0" y="34385"/>
                      <a:pt x="34290" y="0"/>
                      <a:pt x="76295" y="0"/>
                    </a:cubicBezTo>
                    <a:lnTo>
                      <a:pt x="76295" y="0"/>
                    </a:lnTo>
                    <a:cubicBezTo>
                      <a:pt x="118205" y="0"/>
                      <a:pt x="152591" y="34290"/>
                      <a:pt x="152591" y="76295"/>
                    </a:cubicBezTo>
                    <a:lnTo>
                      <a:pt x="152591" y="123920"/>
                    </a:lnTo>
                  </a:path>
                </a:pathLst>
              </a:custGeom>
              <a:noFill/>
              <a:ln w="15875"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nvGrpSpPr>
            <p:cNvPr id="50" name="Graphic 302">
              <a:extLst>
                <a:ext uri="{FF2B5EF4-FFF2-40B4-BE49-F238E27FC236}">
                  <a16:creationId xmlns:a16="http://schemas.microsoft.com/office/drawing/2014/main" id="{066C1D02-07C0-4C29-C01D-D1F7DA32F5CE}"/>
                </a:ext>
              </a:extLst>
            </p:cNvPr>
            <p:cNvGrpSpPr/>
            <p:nvPr/>
          </p:nvGrpSpPr>
          <p:grpSpPr>
            <a:xfrm>
              <a:off x="2633773" y="3048000"/>
              <a:ext cx="800671" cy="762571"/>
              <a:chOff x="2633773" y="3048000"/>
              <a:chExt cx="800671" cy="762571"/>
            </a:xfrm>
            <a:noFill/>
          </p:grpSpPr>
          <p:sp>
            <p:nvSpPr>
              <p:cNvPr id="51" name="Freeform: Shape 329">
                <a:extLst>
                  <a:ext uri="{FF2B5EF4-FFF2-40B4-BE49-F238E27FC236}">
                    <a16:creationId xmlns:a16="http://schemas.microsoft.com/office/drawing/2014/main" id="{0317B55A-11A6-6680-B790-F601036DA1E7}"/>
                  </a:ext>
                </a:extLst>
              </p:cNvPr>
              <p:cNvSpPr/>
              <p:nvPr/>
            </p:nvSpPr>
            <p:spPr>
              <a:xfrm>
                <a:off x="2633773" y="3048000"/>
                <a:ext cx="800671" cy="762571"/>
              </a:xfrm>
              <a:custGeom>
                <a:avLst/>
                <a:gdLst>
                  <a:gd name="connsiteX0" fmla="*/ 0 w 800671"/>
                  <a:gd name="connsiteY0" fmla="*/ 0 h 762571"/>
                  <a:gd name="connsiteX1" fmla="*/ 800672 w 800671"/>
                  <a:gd name="connsiteY1" fmla="*/ 0 h 762571"/>
                  <a:gd name="connsiteX2" fmla="*/ 800672 w 800671"/>
                  <a:gd name="connsiteY2" fmla="*/ 762572 h 762571"/>
                  <a:gd name="connsiteX3" fmla="*/ 0 w 800671"/>
                  <a:gd name="connsiteY3" fmla="*/ 762572 h 762571"/>
                </a:gdLst>
                <a:ahLst/>
                <a:cxnLst>
                  <a:cxn ang="0">
                    <a:pos x="connsiteX0" y="connsiteY0"/>
                  </a:cxn>
                  <a:cxn ang="0">
                    <a:pos x="connsiteX1" y="connsiteY1"/>
                  </a:cxn>
                  <a:cxn ang="0">
                    <a:pos x="connsiteX2" y="connsiteY2"/>
                  </a:cxn>
                  <a:cxn ang="0">
                    <a:pos x="connsiteX3" y="connsiteY3"/>
                  </a:cxn>
                </a:cxnLst>
                <a:rect l="l" t="t" r="r" b="b"/>
                <a:pathLst>
                  <a:path w="800671" h="762571">
                    <a:moveTo>
                      <a:pt x="0" y="0"/>
                    </a:moveTo>
                    <a:lnTo>
                      <a:pt x="800672" y="0"/>
                    </a:lnTo>
                    <a:lnTo>
                      <a:pt x="800672" y="762572"/>
                    </a:lnTo>
                    <a:lnTo>
                      <a:pt x="0" y="762572"/>
                    </a:lnTo>
                    <a:close/>
                  </a:path>
                </a:pathLst>
              </a:custGeom>
              <a:noFill/>
              <a:ln w="15875"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52" name="Freeform: Shape 330">
                <a:extLst>
                  <a:ext uri="{FF2B5EF4-FFF2-40B4-BE49-F238E27FC236}">
                    <a16:creationId xmlns:a16="http://schemas.microsoft.com/office/drawing/2014/main" id="{C6FBD49C-AF8C-CD43-5C46-95BAB01A6EC4}"/>
                  </a:ext>
                </a:extLst>
              </p:cNvPr>
              <p:cNvSpPr/>
              <p:nvPr/>
            </p:nvSpPr>
            <p:spPr>
              <a:xfrm>
                <a:off x="2633773" y="3230975"/>
                <a:ext cx="724471" cy="9525"/>
              </a:xfrm>
              <a:custGeom>
                <a:avLst/>
                <a:gdLst>
                  <a:gd name="connsiteX0" fmla="*/ 0 w 724471"/>
                  <a:gd name="connsiteY0" fmla="*/ 0 h 9525"/>
                  <a:gd name="connsiteX1" fmla="*/ 724472 w 724471"/>
                  <a:gd name="connsiteY1" fmla="*/ 0 h 9525"/>
                </a:gdLst>
                <a:ahLst/>
                <a:cxnLst>
                  <a:cxn ang="0">
                    <a:pos x="connsiteX0" y="connsiteY0"/>
                  </a:cxn>
                  <a:cxn ang="0">
                    <a:pos x="connsiteX1" y="connsiteY1"/>
                  </a:cxn>
                </a:cxnLst>
                <a:rect l="l" t="t" r="r" b="b"/>
                <a:pathLst>
                  <a:path w="724471" h="9525">
                    <a:moveTo>
                      <a:pt x="0" y="0"/>
                    </a:moveTo>
                    <a:lnTo>
                      <a:pt x="724472" y="0"/>
                    </a:lnTo>
                  </a:path>
                </a:pathLst>
              </a:custGeom>
              <a:ln w="15875"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nvGrpSpPr>
              <p:cNvPr id="53" name="Graphic 302">
                <a:extLst>
                  <a:ext uri="{FF2B5EF4-FFF2-40B4-BE49-F238E27FC236}">
                    <a16:creationId xmlns:a16="http://schemas.microsoft.com/office/drawing/2014/main" id="{44777BF1-F286-0537-898D-8A417450F743}"/>
                  </a:ext>
                </a:extLst>
              </p:cNvPr>
              <p:cNvGrpSpPr/>
              <p:nvPr/>
            </p:nvGrpSpPr>
            <p:grpSpPr>
              <a:xfrm>
                <a:off x="2726165" y="3130010"/>
                <a:ext cx="133445" cy="15240"/>
                <a:chOff x="2726165" y="3130010"/>
                <a:chExt cx="133445" cy="15240"/>
              </a:xfrm>
            </p:grpSpPr>
            <p:sp>
              <p:nvSpPr>
                <p:cNvPr id="54" name="Freeform: Shape 332">
                  <a:extLst>
                    <a:ext uri="{FF2B5EF4-FFF2-40B4-BE49-F238E27FC236}">
                      <a16:creationId xmlns:a16="http://schemas.microsoft.com/office/drawing/2014/main" id="{0123680F-B559-98F3-C6FE-D74407752FB0}"/>
                    </a:ext>
                  </a:extLst>
                </p:cNvPr>
                <p:cNvSpPr/>
                <p:nvPr/>
              </p:nvSpPr>
              <p:spPr>
                <a:xfrm>
                  <a:off x="2726165" y="3130010"/>
                  <a:ext cx="9525" cy="15240"/>
                </a:xfrm>
                <a:custGeom>
                  <a:avLst/>
                  <a:gdLst>
                    <a:gd name="connsiteX0" fmla="*/ 0 w 9525"/>
                    <a:gd name="connsiteY0" fmla="*/ 0 h 15240"/>
                    <a:gd name="connsiteX1" fmla="*/ 0 w 9525"/>
                    <a:gd name="connsiteY1" fmla="*/ 15240 h 15240"/>
                  </a:gdLst>
                  <a:ahLst/>
                  <a:cxnLst>
                    <a:cxn ang="0">
                      <a:pos x="connsiteX0" y="connsiteY0"/>
                    </a:cxn>
                    <a:cxn ang="0">
                      <a:pos x="connsiteX1" y="connsiteY1"/>
                    </a:cxn>
                  </a:cxnLst>
                  <a:rect l="l" t="t" r="r" b="b"/>
                  <a:pathLst>
                    <a:path w="9525" h="15240">
                      <a:moveTo>
                        <a:pt x="0" y="0"/>
                      </a:moveTo>
                      <a:lnTo>
                        <a:pt x="0" y="15240"/>
                      </a:lnTo>
                    </a:path>
                  </a:pathLst>
                </a:custGeom>
                <a:ln w="15875"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55" name="Freeform: Shape 333">
                  <a:extLst>
                    <a:ext uri="{FF2B5EF4-FFF2-40B4-BE49-F238E27FC236}">
                      <a16:creationId xmlns:a16="http://schemas.microsoft.com/office/drawing/2014/main" id="{99305FD0-84FE-E6B6-880C-0D02EBADC6D2}"/>
                    </a:ext>
                  </a:extLst>
                </p:cNvPr>
                <p:cNvSpPr/>
                <p:nvPr/>
              </p:nvSpPr>
              <p:spPr>
                <a:xfrm>
                  <a:off x="2792935" y="3130010"/>
                  <a:ext cx="9525" cy="15240"/>
                </a:xfrm>
                <a:custGeom>
                  <a:avLst/>
                  <a:gdLst>
                    <a:gd name="connsiteX0" fmla="*/ 0 w 9525"/>
                    <a:gd name="connsiteY0" fmla="*/ 0 h 15240"/>
                    <a:gd name="connsiteX1" fmla="*/ 0 w 9525"/>
                    <a:gd name="connsiteY1" fmla="*/ 15240 h 15240"/>
                  </a:gdLst>
                  <a:ahLst/>
                  <a:cxnLst>
                    <a:cxn ang="0">
                      <a:pos x="connsiteX0" y="connsiteY0"/>
                    </a:cxn>
                    <a:cxn ang="0">
                      <a:pos x="connsiteX1" y="connsiteY1"/>
                    </a:cxn>
                  </a:cxnLst>
                  <a:rect l="l" t="t" r="r" b="b"/>
                  <a:pathLst>
                    <a:path w="9525" h="15240">
                      <a:moveTo>
                        <a:pt x="0" y="0"/>
                      </a:moveTo>
                      <a:lnTo>
                        <a:pt x="0" y="15240"/>
                      </a:lnTo>
                    </a:path>
                  </a:pathLst>
                </a:custGeom>
                <a:ln w="15875"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56" name="Freeform: Shape 334">
                  <a:extLst>
                    <a:ext uri="{FF2B5EF4-FFF2-40B4-BE49-F238E27FC236}">
                      <a16:creationId xmlns:a16="http://schemas.microsoft.com/office/drawing/2014/main" id="{0B714CC7-F739-C9FB-F84B-F2056579FB94}"/>
                    </a:ext>
                  </a:extLst>
                </p:cNvPr>
                <p:cNvSpPr/>
                <p:nvPr/>
              </p:nvSpPr>
              <p:spPr>
                <a:xfrm>
                  <a:off x="2859610" y="3130010"/>
                  <a:ext cx="9525" cy="15240"/>
                </a:xfrm>
                <a:custGeom>
                  <a:avLst/>
                  <a:gdLst>
                    <a:gd name="connsiteX0" fmla="*/ 0 w 9525"/>
                    <a:gd name="connsiteY0" fmla="*/ 0 h 15240"/>
                    <a:gd name="connsiteX1" fmla="*/ 0 w 9525"/>
                    <a:gd name="connsiteY1" fmla="*/ 15240 h 15240"/>
                  </a:gdLst>
                  <a:ahLst/>
                  <a:cxnLst>
                    <a:cxn ang="0">
                      <a:pos x="connsiteX0" y="connsiteY0"/>
                    </a:cxn>
                    <a:cxn ang="0">
                      <a:pos x="connsiteX1" y="connsiteY1"/>
                    </a:cxn>
                  </a:cxnLst>
                  <a:rect l="l" t="t" r="r" b="b"/>
                  <a:pathLst>
                    <a:path w="9525" h="15240">
                      <a:moveTo>
                        <a:pt x="0" y="0"/>
                      </a:moveTo>
                      <a:lnTo>
                        <a:pt x="0" y="15240"/>
                      </a:lnTo>
                    </a:path>
                  </a:pathLst>
                </a:custGeom>
                <a:ln w="15875"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grpSp>
      <p:grpSp>
        <p:nvGrpSpPr>
          <p:cNvPr id="59" name="Group 58">
            <a:extLst>
              <a:ext uri="{FF2B5EF4-FFF2-40B4-BE49-F238E27FC236}">
                <a16:creationId xmlns:a16="http://schemas.microsoft.com/office/drawing/2014/main" id="{3EABC36C-B678-A8E5-D19B-4F7CBD572E5F}"/>
              </a:ext>
            </a:extLst>
          </p:cNvPr>
          <p:cNvGrpSpPr/>
          <p:nvPr/>
        </p:nvGrpSpPr>
        <p:grpSpPr>
          <a:xfrm>
            <a:off x="9033347" y="2253836"/>
            <a:ext cx="736177" cy="595392"/>
            <a:chOff x="7448821" y="2858385"/>
            <a:chExt cx="666252" cy="538839"/>
          </a:xfrm>
        </p:grpSpPr>
        <p:grpSp>
          <p:nvGrpSpPr>
            <p:cNvPr id="60" name="Graphic 410">
              <a:extLst>
                <a:ext uri="{FF2B5EF4-FFF2-40B4-BE49-F238E27FC236}">
                  <a16:creationId xmlns:a16="http://schemas.microsoft.com/office/drawing/2014/main" id="{26DB3BF3-A380-3629-850E-56B219D63E39}"/>
                </a:ext>
              </a:extLst>
            </p:cNvPr>
            <p:cNvGrpSpPr/>
            <p:nvPr/>
          </p:nvGrpSpPr>
          <p:grpSpPr>
            <a:xfrm>
              <a:off x="7448821" y="3012347"/>
              <a:ext cx="547944" cy="384877"/>
              <a:chOff x="7448821" y="3012347"/>
              <a:chExt cx="547944" cy="384877"/>
            </a:xfrm>
            <a:noFill/>
          </p:grpSpPr>
          <p:sp>
            <p:nvSpPr>
              <p:cNvPr id="65" name="Freeform: Shape 581">
                <a:extLst>
                  <a:ext uri="{FF2B5EF4-FFF2-40B4-BE49-F238E27FC236}">
                    <a16:creationId xmlns:a16="http://schemas.microsoft.com/office/drawing/2014/main" id="{EAF11CA3-959C-72BB-CD9B-F3F2B3ECE288}"/>
                  </a:ext>
                </a:extLst>
              </p:cNvPr>
              <p:cNvSpPr/>
              <p:nvPr/>
            </p:nvSpPr>
            <p:spPr>
              <a:xfrm>
                <a:off x="7696156" y="3198979"/>
                <a:ext cx="288928" cy="151587"/>
              </a:xfrm>
              <a:custGeom>
                <a:avLst/>
                <a:gdLst>
                  <a:gd name="connsiteX0" fmla="*/ 0 w 288928"/>
                  <a:gd name="connsiteY0" fmla="*/ 93249 h 151587"/>
                  <a:gd name="connsiteX1" fmla="*/ 67387 w 288928"/>
                  <a:gd name="connsiteY1" fmla="*/ 0 h 151587"/>
                  <a:gd name="connsiteX2" fmla="*/ 288929 w 288928"/>
                  <a:gd name="connsiteY2" fmla="*/ 0 h 151587"/>
                  <a:gd name="connsiteX3" fmla="*/ 195680 w 288928"/>
                  <a:gd name="connsiteY3" fmla="*/ 151588 h 151587"/>
                  <a:gd name="connsiteX4" fmla="*/ 102432 w 288928"/>
                  <a:gd name="connsiteY4" fmla="*/ 151588 h 151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28" h="151587">
                    <a:moveTo>
                      <a:pt x="0" y="93249"/>
                    </a:moveTo>
                    <a:lnTo>
                      <a:pt x="67387" y="0"/>
                    </a:lnTo>
                    <a:lnTo>
                      <a:pt x="288929" y="0"/>
                    </a:lnTo>
                    <a:lnTo>
                      <a:pt x="195680" y="151588"/>
                    </a:lnTo>
                    <a:lnTo>
                      <a:pt x="102432" y="151588"/>
                    </a:lnTo>
                  </a:path>
                </a:pathLst>
              </a:custGeom>
              <a:noFill/>
              <a:ln w="15875"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6" name="Freeform: Shape 582">
                <a:extLst>
                  <a:ext uri="{FF2B5EF4-FFF2-40B4-BE49-F238E27FC236}">
                    <a16:creationId xmlns:a16="http://schemas.microsoft.com/office/drawing/2014/main" id="{79AA0203-C2A7-E0A4-61C9-F33D967D966B}"/>
                  </a:ext>
                </a:extLst>
              </p:cNvPr>
              <p:cNvSpPr/>
              <p:nvPr/>
            </p:nvSpPr>
            <p:spPr>
              <a:xfrm>
                <a:off x="7553751" y="3397157"/>
                <a:ext cx="443014" cy="6752"/>
              </a:xfrm>
              <a:custGeom>
                <a:avLst/>
                <a:gdLst>
                  <a:gd name="connsiteX0" fmla="*/ 0 w 443014"/>
                  <a:gd name="connsiteY0" fmla="*/ 0 h 6752"/>
                  <a:gd name="connsiteX1" fmla="*/ 443015 w 443014"/>
                  <a:gd name="connsiteY1" fmla="*/ 0 h 6752"/>
                </a:gdLst>
                <a:ahLst/>
                <a:cxnLst>
                  <a:cxn ang="0">
                    <a:pos x="connsiteX0" y="connsiteY0"/>
                  </a:cxn>
                  <a:cxn ang="0">
                    <a:pos x="connsiteX1" y="connsiteY1"/>
                  </a:cxn>
                </a:cxnLst>
                <a:rect l="l" t="t" r="r" b="b"/>
                <a:pathLst>
                  <a:path w="443014" h="6752">
                    <a:moveTo>
                      <a:pt x="0" y="0"/>
                    </a:moveTo>
                    <a:lnTo>
                      <a:pt x="443015" y="0"/>
                    </a:lnTo>
                  </a:path>
                </a:pathLst>
              </a:custGeom>
              <a:noFill/>
              <a:ln w="15875"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7" name="Freeform: Shape 583">
                <a:extLst>
                  <a:ext uri="{FF2B5EF4-FFF2-40B4-BE49-F238E27FC236}">
                    <a16:creationId xmlns:a16="http://schemas.microsoft.com/office/drawing/2014/main" id="{3ED2C3AF-7C13-DCF6-3F84-DD6EDECFF945}"/>
                  </a:ext>
                </a:extLst>
              </p:cNvPr>
              <p:cNvSpPr/>
              <p:nvPr/>
            </p:nvSpPr>
            <p:spPr>
              <a:xfrm>
                <a:off x="7507093" y="3012347"/>
                <a:ext cx="128292" cy="151587"/>
              </a:xfrm>
              <a:custGeom>
                <a:avLst/>
                <a:gdLst>
                  <a:gd name="connsiteX0" fmla="*/ 64146 w 128292"/>
                  <a:gd name="connsiteY0" fmla="*/ 151588 h 151587"/>
                  <a:gd name="connsiteX1" fmla="*/ 0 w 128292"/>
                  <a:gd name="connsiteY1" fmla="*/ 86631 h 151587"/>
                  <a:gd name="connsiteX2" fmla="*/ 0 w 128292"/>
                  <a:gd name="connsiteY2" fmla="*/ 64957 h 151587"/>
                  <a:gd name="connsiteX3" fmla="*/ 64146 w 128292"/>
                  <a:gd name="connsiteY3" fmla="*/ 0 h 151587"/>
                  <a:gd name="connsiteX4" fmla="*/ 128293 w 128292"/>
                  <a:gd name="connsiteY4" fmla="*/ 64957 h 151587"/>
                  <a:gd name="connsiteX5" fmla="*/ 128293 w 128292"/>
                  <a:gd name="connsiteY5" fmla="*/ 86631 h 151587"/>
                  <a:gd name="connsiteX6" fmla="*/ 64146 w 128292"/>
                  <a:gd name="connsiteY6" fmla="*/ 151588 h 151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292" h="151587">
                    <a:moveTo>
                      <a:pt x="64146" y="151588"/>
                    </a:moveTo>
                    <a:cubicBezTo>
                      <a:pt x="26266" y="151588"/>
                      <a:pt x="0" y="122486"/>
                      <a:pt x="0" y="86631"/>
                    </a:cubicBezTo>
                    <a:lnTo>
                      <a:pt x="0" y="64957"/>
                    </a:lnTo>
                    <a:cubicBezTo>
                      <a:pt x="0" y="29102"/>
                      <a:pt x="26199" y="0"/>
                      <a:pt x="64146" y="0"/>
                    </a:cubicBezTo>
                    <a:cubicBezTo>
                      <a:pt x="102094" y="0"/>
                      <a:pt x="128293" y="29102"/>
                      <a:pt x="128293" y="64957"/>
                    </a:cubicBezTo>
                    <a:lnTo>
                      <a:pt x="128293" y="86631"/>
                    </a:lnTo>
                    <a:cubicBezTo>
                      <a:pt x="128293" y="122486"/>
                      <a:pt x="102094" y="151588"/>
                      <a:pt x="64146" y="151588"/>
                    </a:cubicBezTo>
                    <a:close/>
                  </a:path>
                </a:pathLst>
              </a:custGeom>
              <a:noFill/>
              <a:ln w="15875"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8" name="Freeform: Shape 584">
                <a:extLst>
                  <a:ext uri="{FF2B5EF4-FFF2-40B4-BE49-F238E27FC236}">
                    <a16:creationId xmlns:a16="http://schemas.microsoft.com/office/drawing/2014/main" id="{F80D3B9F-5C5D-69EC-957A-BE350129F8AE}"/>
                  </a:ext>
                </a:extLst>
              </p:cNvPr>
              <p:cNvSpPr/>
              <p:nvPr/>
            </p:nvSpPr>
            <p:spPr>
              <a:xfrm>
                <a:off x="7448821" y="3210660"/>
                <a:ext cx="303108" cy="186564"/>
              </a:xfrm>
              <a:custGeom>
                <a:avLst/>
                <a:gdLst>
                  <a:gd name="connsiteX0" fmla="*/ 93249 w 303108"/>
                  <a:gd name="connsiteY0" fmla="*/ 104862 h 186564"/>
                  <a:gd name="connsiteX1" fmla="*/ 163202 w 303108"/>
                  <a:gd name="connsiteY1" fmla="*/ 186497 h 186564"/>
                  <a:gd name="connsiteX2" fmla="*/ 256450 w 303108"/>
                  <a:gd name="connsiteY2" fmla="*/ 186497 h 186564"/>
                  <a:gd name="connsiteX3" fmla="*/ 303108 w 303108"/>
                  <a:gd name="connsiteY3" fmla="*/ 128225 h 186564"/>
                  <a:gd name="connsiteX4" fmla="*/ 209860 w 303108"/>
                  <a:gd name="connsiteY4" fmla="*/ 128225 h 186564"/>
                  <a:gd name="connsiteX5" fmla="*/ 119717 w 303108"/>
                  <a:gd name="connsiteY5" fmla="*/ 18029 h 186564"/>
                  <a:gd name="connsiteX6" fmla="*/ 81635 w 303108"/>
                  <a:gd name="connsiteY6" fmla="*/ 0 h 186564"/>
                  <a:gd name="connsiteX7" fmla="*/ 15733 w 303108"/>
                  <a:gd name="connsiteY7" fmla="*/ 65902 h 186564"/>
                  <a:gd name="connsiteX8" fmla="*/ 0 w 303108"/>
                  <a:gd name="connsiteY8" fmla="*/ 186565 h 186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08" h="186564">
                    <a:moveTo>
                      <a:pt x="93249" y="104862"/>
                    </a:moveTo>
                    <a:lnTo>
                      <a:pt x="163202" y="186497"/>
                    </a:lnTo>
                    <a:lnTo>
                      <a:pt x="256450" y="186497"/>
                    </a:lnTo>
                    <a:cubicBezTo>
                      <a:pt x="303108" y="186497"/>
                      <a:pt x="303108" y="128225"/>
                      <a:pt x="303108" y="128225"/>
                    </a:cubicBezTo>
                    <a:lnTo>
                      <a:pt x="209860" y="128225"/>
                    </a:lnTo>
                    <a:lnTo>
                      <a:pt x="119717" y="18029"/>
                    </a:lnTo>
                    <a:cubicBezTo>
                      <a:pt x="110399" y="6617"/>
                      <a:pt x="96355" y="0"/>
                      <a:pt x="81635" y="0"/>
                    </a:cubicBezTo>
                    <a:cubicBezTo>
                      <a:pt x="47063" y="0"/>
                      <a:pt x="21877" y="21472"/>
                      <a:pt x="15733" y="65902"/>
                    </a:cubicBezTo>
                    <a:cubicBezTo>
                      <a:pt x="10398" y="104187"/>
                      <a:pt x="0" y="186565"/>
                      <a:pt x="0" y="186565"/>
                    </a:cubicBezTo>
                  </a:path>
                </a:pathLst>
              </a:custGeom>
              <a:noFill/>
              <a:ln w="15875"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nvGrpSpPr>
            <p:cNvPr id="61" name="Graphic 410">
              <a:extLst>
                <a:ext uri="{FF2B5EF4-FFF2-40B4-BE49-F238E27FC236}">
                  <a16:creationId xmlns:a16="http://schemas.microsoft.com/office/drawing/2014/main" id="{68B20453-B986-6FE8-1A61-4D8D313C81B6}"/>
                </a:ext>
              </a:extLst>
            </p:cNvPr>
            <p:cNvGrpSpPr/>
            <p:nvPr/>
          </p:nvGrpSpPr>
          <p:grpSpPr>
            <a:xfrm>
              <a:off x="7712958" y="2858385"/>
              <a:ext cx="402115" cy="383065"/>
              <a:chOff x="7712958" y="2858385"/>
              <a:chExt cx="402115" cy="383065"/>
            </a:xfrm>
            <a:noFill/>
          </p:grpSpPr>
          <p:sp>
            <p:nvSpPr>
              <p:cNvPr id="62" name="Freeform: Shape 586">
                <a:extLst>
                  <a:ext uri="{FF2B5EF4-FFF2-40B4-BE49-F238E27FC236}">
                    <a16:creationId xmlns:a16="http://schemas.microsoft.com/office/drawing/2014/main" id="{D06BFB07-9AA6-E4C3-6AC3-6BAD158E525F}"/>
                  </a:ext>
                </a:extLst>
              </p:cNvPr>
              <p:cNvSpPr/>
              <p:nvPr/>
            </p:nvSpPr>
            <p:spPr>
              <a:xfrm>
                <a:off x="7712958" y="2858385"/>
                <a:ext cx="402115" cy="383065"/>
              </a:xfrm>
              <a:custGeom>
                <a:avLst/>
                <a:gdLst>
                  <a:gd name="connsiteX0" fmla="*/ 31341 w 402115"/>
                  <a:gd name="connsiteY0" fmla="*/ 308925 h 383065"/>
                  <a:gd name="connsiteX1" fmla="*/ 1226 w 402115"/>
                  <a:gd name="connsiteY1" fmla="*/ 223104 h 383065"/>
                  <a:gd name="connsiteX2" fmla="*/ 179012 w 402115"/>
                  <a:gd name="connsiteY2" fmla="*/ 1226 h 383065"/>
                  <a:gd name="connsiteX3" fmla="*/ 400891 w 402115"/>
                  <a:gd name="connsiteY3" fmla="*/ 179012 h 383065"/>
                  <a:gd name="connsiteX4" fmla="*/ 286508 w 402115"/>
                  <a:gd name="connsiteY4" fmla="*/ 383065 h 38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115" h="383065">
                    <a:moveTo>
                      <a:pt x="31341" y="308925"/>
                    </a:moveTo>
                    <a:cubicBezTo>
                      <a:pt x="15338" y="283807"/>
                      <a:pt x="4737" y="254705"/>
                      <a:pt x="1226" y="223104"/>
                    </a:cubicBezTo>
                    <a:cubicBezTo>
                      <a:pt x="-10928" y="112773"/>
                      <a:pt x="68681" y="13447"/>
                      <a:pt x="179012" y="1226"/>
                    </a:cubicBezTo>
                    <a:cubicBezTo>
                      <a:pt x="289344" y="-10928"/>
                      <a:pt x="388670" y="68681"/>
                      <a:pt x="400891" y="179012"/>
                    </a:cubicBezTo>
                    <a:cubicBezTo>
                      <a:pt x="410547" y="266791"/>
                      <a:pt x="362201" y="347548"/>
                      <a:pt x="286508" y="383065"/>
                    </a:cubicBezTo>
                  </a:path>
                </a:pathLst>
              </a:custGeom>
              <a:noFill/>
              <a:ln w="158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3" name="Freeform: Shape 587">
                <a:extLst>
                  <a:ext uri="{FF2B5EF4-FFF2-40B4-BE49-F238E27FC236}">
                    <a16:creationId xmlns:a16="http://schemas.microsoft.com/office/drawing/2014/main" id="{FA27C1FF-7FE4-0F37-1E6A-4D99E8BA325E}"/>
                  </a:ext>
                </a:extLst>
              </p:cNvPr>
              <p:cNvSpPr/>
              <p:nvPr/>
            </p:nvSpPr>
            <p:spPr>
              <a:xfrm>
                <a:off x="7862261" y="2960355"/>
                <a:ext cx="105476" cy="139906"/>
              </a:xfrm>
              <a:custGeom>
                <a:avLst/>
                <a:gdLst>
                  <a:gd name="connsiteX0" fmla="*/ 0 w 105476"/>
                  <a:gd name="connsiteY0" fmla="*/ 52735 h 139906"/>
                  <a:gd name="connsiteX1" fmla="*/ 52735 w 105476"/>
                  <a:gd name="connsiteY1" fmla="*/ 0 h 139906"/>
                  <a:gd name="connsiteX2" fmla="*/ 53545 w 105476"/>
                  <a:gd name="connsiteY2" fmla="*/ 0 h 139906"/>
                  <a:gd name="connsiteX3" fmla="*/ 105470 w 105476"/>
                  <a:gd name="connsiteY3" fmla="*/ 51925 h 139906"/>
                  <a:gd name="connsiteX4" fmla="*/ 59015 w 105476"/>
                  <a:gd name="connsiteY4" fmla="*/ 105065 h 139906"/>
                  <a:gd name="connsiteX5" fmla="*/ 52668 w 105476"/>
                  <a:gd name="connsiteY5" fmla="*/ 112290 h 139906"/>
                  <a:gd name="connsiteX6" fmla="*/ 52668 w 105476"/>
                  <a:gd name="connsiteY6" fmla="*/ 139906 h 13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76" h="139906">
                    <a:moveTo>
                      <a:pt x="0" y="52735"/>
                    </a:moveTo>
                    <a:cubicBezTo>
                      <a:pt x="0" y="23633"/>
                      <a:pt x="23565" y="0"/>
                      <a:pt x="52735" y="0"/>
                    </a:cubicBezTo>
                    <a:cubicBezTo>
                      <a:pt x="53005" y="0"/>
                      <a:pt x="53275" y="0"/>
                      <a:pt x="53545" y="0"/>
                    </a:cubicBezTo>
                    <a:cubicBezTo>
                      <a:pt x="81905" y="743"/>
                      <a:pt x="104727" y="23565"/>
                      <a:pt x="105470" y="51925"/>
                    </a:cubicBezTo>
                    <a:cubicBezTo>
                      <a:pt x="105875" y="78934"/>
                      <a:pt x="85821" y="101891"/>
                      <a:pt x="59015" y="105065"/>
                    </a:cubicBezTo>
                    <a:cubicBezTo>
                      <a:pt x="55368" y="105538"/>
                      <a:pt x="52668" y="108644"/>
                      <a:pt x="52668" y="112290"/>
                    </a:cubicBezTo>
                    <a:lnTo>
                      <a:pt x="52668" y="139906"/>
                    </a:lnTo>
                  </a:path>
                </a:pathLst>
              </a:custGeom>
              <a:noFill/>
              <a:ln w="158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4" name="Freeform: Shape 588">
                <a:extLst>
                  <a:ext uri="{FF2B5EF4-FFF2-40B4-BE49-F238E27FC236}">
                    <a16:creationId xmlns:a16="http://schemas.microsoft.com/office/drawing/2014/main" id="{79AC4ABC-C149-52AE-5574-5F2FCFF73BF4}"/>
                  </a:ext>
                </a:extLst>
              </p:cNvPr>
              <p:cNvSpPr/>
              <p:nvPr/>
            </p:nvSpPr>
            <p:spPr>
              <a:xfrm>
                <a:off x="7914928" y="3127608"/>
                <a:ext cx="6752" cy="6684"/>
              </a:xfrm>
              <a:custGeom>
                <a:avLst/>
                <a:gdLst>
                  <a:gd name="connsiteX0" fmla="*/ 0 w 6752"/>
                  <a:gd name="connsiteY0" fmla="*/ 0 h 6684"/>
                  <a:gd name="connsiteX1" fmla="*/ 0 w 6752"/>
                  <a:gd name="connsiteY1" fmla="*/ 6685 h 6684"/>
                </a:gdLst>
                <a:ahLst/>
                <a:cxnLst>
                  <a:cxn ang="0">
                    <a:pos x="connsiteX0" y="connsiteY0"/>
                  </a:cxn>
                  <a:cxn ang="0">
                    <a:pos x="connsiteX1" y="connsiteY1"/>
                  </a:cxn>
                </a:cxnLst>
                <a:rect l="l" t="t" r="r" b="b"/>
                <a:pathLst>
                  <a:path w="6752" h="6684">
                    <a:moveTo>
                      <a:pt x="0" y="0"/>
                    </a:moveTo>
                    <a:lnTo>
                      <a:pt x="0" y="6685"/>
                    </a:lnTo>
                  </a:path>
                </a:pathLst>
              </a:custGeom>
              <a:ln w="1587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spTree>
    <p:extLst>
      <p:ext uri="{BB962C8B-B14F-4D97-AF65-F5344CB8AC3E}">
        <p14:creationId xmlns:p14="http://schemas.microsoft.com/office/powerpoint/2010/main" val="144360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6F740-EA2E-638E-F73B-2086D3FD23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76E46B-0400-7C5C-271B-DB4E5538371A}"/>
              </a:ext>
            </a:extLst>
          </p:cNvPr>
          <p:cNvSpPr>
            <a:spLocks noGrp="1"/>
          </p:cNvSpPr>
          <p:nvPr>
            <p:ph type="title"/>
          </p:nvPr>
        </p:nvSpPr>
        <p:spPr/>
        <p:txBody>
          <a:bodyPr/>
          <a:lstStyle/>
          <a:p>
            <a:r>
              <a:rPr lang="it-IT"/>
              <a:t>La soluzione tradizionale: molteplici servizi cloud e agenti</a:t>
            </a:r>
            <a:endParaRPr lang="en-US"/>
          </a:p>
        </p:txBody>
      </p:sp>
      <p:sp>
        <p:nvSpPr>
          <p:cNvPr id="4" name="Slide Number Placeholder 3">
            <a:extLst>
              <a:ext uri="{FF2B5EF4-FFF2-40B4-BE49-F238E27FC236}">
                <a16:creationId xmlns:a16="http://schemas.microsoft.com/office/drawing/2014/main" id="{BB853063-F33B-40A0-BB9F-1E457D28749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pic>
        <p:nvPicPr>
          <p:cNvPr id="29" name="Picture 28">
            <a:extLst>
              <a:ext uri="{FF2B5EF4-FFF2-40B4-BE49-F238E27FC236}">
                <a16:creationId xmlns:a16="http://schemas.microsoft.com/office/drawing/2014/main" id="{1E8504DB-5191-83BC-353C-1A30187019EC}"/>
              </a:ext>
            </a:extLst>
          </p:cNvPr>
          <p:cNvPicPr>
            <a:picLocks noChangeAspect="1"/>
          </p:cNvPicPr>
          <p:nvPr/>
        </p:nvPicPr>
        <p:blipFill>
          <a:blip r:embed="rId3">
            <a:alphaModFix amt="70000"/>
            <a:duotone>
              <a:schemeClr val="accent3">
                <a:shade val="45000"/>
                <a:satMod val="135000"/>
              </a:schemeClr>
              <a:prstClr val="white"/>
            </a:duotone>
          </a:blip>
          <a:stretch>
            <a:fillRect/>
          </a:stretch>
        </p:blipFill>
        <p:spPr>
          <a:xfrm>
            <a:off x="5315772" y="5811670"/>
            <a:ext cx="1560454" cy="846428"/>
          </a:xfrm>
          <a:prstGeom prst="rect">
            <a:avLst/>
          </a:prstGeom>
        </p:spPr>
      </p:pic>
      <p:grpSp>
        <p:nvGrpSpPr>
          <p:cNvPr id="21" name="Group 20">
            <a:extLst>
              <a:ext uri="{FF2B5EF4-FFF2-40B4-BE49-F238E27FC236}">
                <a16:creationId xmlns:a16="http://schemas.microsoft.com/office/drawing/2014/main" id="{83F4F297-B9E3-834E-DFAF-6AC4139D1546}"/>
              </a:ext>
            </a:extLst>
          </p:cNvPr>
          <p:cNvGrpSpPr/>
          <p:nvPr/>
        </p:nvGrpSpPr>
        <p:grpSpPr>
          <a:xfrm>
            <a:off x="3931864" y="4691626"/>
            <a:ext cx="805249" cy="926757"/>
            <a:chOff x="2582562" y="5214551"/>
            <a:chExt cx="805249" cy="926757"/>
          </a:xfrm>
        </p:grpSpPr>
        <p:sp>
          <p:nvSpPr>
            <p:cNvPr id="17" name="Rectangle 16">
              <a:extLst>
                <a:ext uri="{FF2B5EF4-FFF2-40B4-BE49-F238E27FC236}">
                  <a16:creationId xmlns:a16="http://schemas.microsoft.com/office/drawing/2014/main" id="{95469A67-405A-152A-64E3-53882F307B76}"/>
                </a:ext>
              </a:extLst>
            </p:cNvPr>
            <p:cNvSpPr/>
            <p:nvPr/>
          </p:nvSpPr>
          <p:spPr>
            <a:xfrm>
              <a:off x="2582562" y="5214551"/>
              <a:ext cx="805249" cy="926757"/>
            </a:xfrm>
            <a:prstGeom prst="rect">
              <a:avLst/>
            </a:prstGeom>
            <a:solidFill>
              <a:schemeClr val="accent3">
                <a:lumMod val="75000"/>
              </a:schemeClr>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9" name="Graphic 18" descr="Gears with solid fill">
              <a:extLst>
                <a:ext uri="{FF2B5EF4-FFF2-40B4-BE49-F238E27FC236}">
                  <a16:creationId xmlns:a16="http://schemas.microsoft.com/office/drawing/2014/main" id="{8BF31EDD-C124-5CF2-3A69-45BDD2ABB1F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34971" y="5392983"/>
              <a:ext cx="500429" cy="500429"/>
            </a:xfrm>
            <a:prstGeom prst="rect">
              <a:avLst/>
            </a:prstGeom>
          </p:spPr>
        </p:pic>
      </p:grpSp>
      <p:grpSp>
        <p:nvGrpSpPr>
          <p:cNvPr id="22" name="Group 21">
            <a:extLst>
              <a:ext uri="{FF2B5EF4-FFF2-40B4-BE49-F238E27FC236}">
                <a16:creationId xmlns:a16="http://schemas.microsoft.com/office/drawing/2014/main" id="{1576A938-BE43-5A53-A1B6-8965D9C0A445}"/>
              </a:ext>
            </a:extLst>
          </p:cNvPr>
          <p:cNvGrpSpPr/>
          <p:nvPr/>
        </p:nvGrpSpPr>
        <p:grpSpPr>
          <a:xfrm>
            <a:off x="7450958" y="4687162"/>
            <a:ext cx="805249" cy="926757"/>
            <a:chOff x="2944910" y="5244818"/>
            <a:chExt cx="805249" cy="926757"/>
          </a:xfrm>
        </p:grpSpPr>
        <p:sp>
          <p:nvSpPr>
            <p:cNvPr id="24" name="Rectangle 23">
              <a:extLst>
                <a:ext uri="{FF2B5EF4-FFF2-40B4-BE49-F238E27FC236}">
                  <a16:creationId xmlns:a16="http://schemas.microsoft.com/office/drawing/2014/main" id="{FCC03E1F-6E06-DADB-8C33-2A4A7E6179EB}"/>
                </a:ext>
              </a:extLst>
            </p:cNvPr>
            <p:cNvSpPr/>
            <p:nvPr/>
          </p:nvSpPr>
          <p:spPr>
            <a:xfrm>
              <a:off x="2944910" y="5244818"/>
              <a:ext cx="805249" cy="926757"/>
            </a:xfrm>
            <a:prstGeom prst="rect">
              <a:avLst/>
            </a:prstGeom>
            <a:solidFill>
              <a:schemeClr val="accent5">
                <a:lumMod val="75000"/>
              </a:schemeClr>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5" name="Graphic 24" descr="Gears with solid fill">
              <a:extLst>
                <a:ext uri="{FF2B5EF4-FFF2-40B4-BE49-F238E27FC236}">
                  <a16:creationId xmlns:a16="http://schemas.microsoft.com/office/drawing/2014/main" id="{54622F92-3539-428A-D35A-69339F85DDB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097319" y="5448736"/>
              <a:ext cx="500429" cy="500429"/>
            </a:xfrm>
            <a:prstGeom prst="rect">
              <a:avLst/>
            </a:prstGeom>
          </p:spPr>
        </p:pic>
      </p:grpSp>
      <p:grpSp>
        <p:nvGrpSpPr>
          <p:cNvPr id="31" name="Group 30">
            <a:extLst>
              <a:ext uri="{FF2B5EF4-FFF2-40B4-BE49-F238E27FC236}">
                <a16:creationId xmlns:a16="http://schemas.microsoft.com/office/drawing/2014/main" id="{7EF4F775-19F2-0BF2-12AB-90A2FCDC9599}"/>
              </a:ext>
            </a:extLst>
          </p:cNvPr>
          <p:cNvGrpSpPr/>
          <p:nvPr/>
        </p:nvGrpSpPr>
        <p:grpSpPr>
          <a:xfrm>
            <a:off x="5691411" y="4696048"/>
            <a:ext cx="805249" cy="926757"/>
            <a:chOff x="2580208" y="5249282"/>
            <a:chExt cx="805249" cy="926757"/>
          </a:xfrm>
        </p:grpSpPr>
        <p:sp>
          <p:nvSpPr>
            <p:cNvPr id="33" name="Rectangle 32">
              <a:extLst>
                <a:ext uri="{FF2B5EF4-FFF2-40B4-BE49-F238E27FC236}">
                  <a16:creationId xmlns:a16="http://schemas.microsoft.com/office/drawing/2014/main" id="{00F2B47E-9F7B-C0FD-5F62-D58A70A3DA69}"/>
                </a:ext>
              </a:extLst>
            </p:cNvPr>
            <p:cNvSpPr/>
            <p:nvPr/>
          </p:nvSpPr>
          <p:spPr>
            <a:xfrm>
              <a:off x="2580208" y="5249282"/>
              <a:ext cx="805249" cy="926757"/>
            </a:xfrm>
            <a:prstGeom prst="rect">
              <a:avLst/>
            </a:prstGeom>
            <a:solidFill>
              <a:schemeClr val="accent2">
                <a:lumMod val="75000"/>
              </a:schemeClr>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4" name="Graphic 33" descr="Gears with solid fill">
              <a:extLst>
                <a:ext uri="{FF2B5EF4-FFF2-40B4-BE49-F238E27FC236}">
                  <a16:creationId xmlns:a16="http://schemas.microsoft.com/office/drawing/2014/main" id="{B7639488-A2FB-1C51-9966-81A965C465F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32617" y="5444314"/>
              <a:ext cx="500429" cy="500429"/>
            </a:xfrm>
            <a:prstGeom prst="rect">
              <a:avLst/>
            </a:prstGeom>
          </p:spPr>
        </p:pic>
      </p:grpSp>
      <p:sp>
        <p:nvSpPr>
          <p:cNvPr id="36" name="Bent Arrow 35">
            <a:extLst>
              <a:ext uri="{FF2B5EF4-FFF2-40B4-BE49-F238E27FC236}">
                <a16:creationId xmlns:a16="http://schemas.microsoft.com/office/drawing/2014/main" id="{050ABF78-1643-44E0-074F-4A9FAB3F2847}"/>
              </a:ext>
            </a:extLst>
          </p:cNvPr>
          <p:cNvSpPr/>
          <p:nvPr/>
        </p:nvSpPr>
        <p:spPr>
          <a:xfrm flipV="1">
            <a:off x="4235969" y="5589953"/>
            <a:ext cx="1038829" cy="722010"/>
          </a:xfrm>
          <a:prstGeom prst="bentArrow">
            <a:avLst/>
          </a:prstGeom>
          <a:solidFill>
            <a:schemeClr val="accent3">
              <a:lumMod val="75000"/>
            </a:schemeClr>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37" name="Bent Arrow 36">
            <a:extLst>
              <a:ext uri="{FF2B5EF4-FFF2-40B4-BE49-F238E27FC236}">
                <a16:creationId xmlns:a16="http://schemas.microsoft.com/office/drawing/2014/main" id="{7E39E3BC-E000-01E6-4D92-E2ECDB2699A2}"/>
              </a:ext>
            </a:extLst>
          </p:cNvPr>
          <p:cNvSpPr/>
          <p:nvPr/>
        </p:nvSpPr>
        <p:spPr>
          <a:xfrm flipH="1" flipV="1">
            <a:off x="6923593" y="5582366"/>
            <a:ext cx="1038829" cy="722010"/>
          </a:xfrm>
          <a:prstGeom prst="bentArrow">
            <a:avLst/>
          </a:prstGeom>
          <a:solidFill>
            <a:schemeClr val="accent5">
              <a:lumMod val="75000"/>
            </a:schemeClr>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38" name="Down Arrow 37">
            <a:extLst>
              <a:ext uri="{FF2B5EF4-FFF2-40B4-BE49-F238E27FC236}">
                <a16:creationId xmlns:a16="http://schemas.microsoft.com/office/drawing/2014/main" id="{745BC25B-9A72-C71F-DB20-46229AF388D9}"/>
              </a:ext>
            </a:extLst>
          </p:cNvPr>
          <p:cNvSpPr/>
          <p:nvPr/>
        </p:nvSpPr>
        <p:spPr>
          <a:xfrm>
            <a:off x="5918360" y="5583652"/>
            <a:ext cx="355277" cy="389238"/>
          </a:xfrm>
          <a:prstGeom prst="downArrow">
            <a:avLst/>
          </a:prstGeom>
          <a:solidFill>
            <a:schemeClr val="accent2">
              <a:lumMod val="75000"/>
            </a:schemeClr>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ounded Rectangle 88">
            <a:extLst>
              <a:ext uri="{FF2B5EF4-FFF2-40B4-BE49-F238E27FC236}">
                <a16:creationId xmlns:a16="http://schemas.microsoft.com/office/drawing/2014/main" id="{0AD1AAF3-0452-BE8D-4F14-6A137E89ECF8}"/>
              </a:ext>
            </a:extLst>
          </p:cNvPr>
          <p:cNvSpPr>
            <a:spLocks/>
          </p:cNvSpPr>
          <p:nvPr/>
        </p:nvSpPr>
        <p:spPr>
          <a:xfrm>
            <a:off x="1989436" y="1055595"/>
            <a:ext cx="2614146" cy="3789831"/>
          </a:xfrm>
          <a:prstGeom prst="roundRect">
            <a:avLst>
              <a:gd name="adj" fmla="val 1219"/>
            </a:avLst>
          </a:prstGeom>
          <a:gradFill>
            <a:gsLst>
              <a:gs pos="0">
                <a:srgbClr val="008BFF">
                  <a:alpha val="45000"/>
                </a:srgbClr>
              </a:gs>
              <a:gs pos="25000">
                <a:srgbClr val="008BFF">
                  <a:alpha val="15000"/>
                </a:srgbClr>
              </a:gs>
              <a:gs pos="68000">
                <a:srgbClr val="008BFF">
                  <a:alpha val="0"/>
                </a:srgbClr>
              </a:gs>
            </a:gsLst>
            <a:lin ang="5400000" scaled="0"/>
          </a:gradFill>
          <a:ln w="9525">
            <a:solidFill>
              <a:srgbClr val="008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0824BD3C-A565-2CE8-FF87-261246CEBDEF}"/>
              </a:ext>
            </a:extLst>
          </p:cNvPr>
          <p:cNvSpPr txBox="1"/>
          <p:nvPr/>
        </p:nvSpPr>
        <p:spPr>
          <a:xfrm>
            <a:off x="2303614" y="2142753"/>
            <a:ext cx="1977470" cy="850874"/>
          </a:xfrm>
          <a:prstGeom prst="rect">
            <a:avLst/>
          </a:prstGeom>
          <a:noFill/>
        </p:spPr>
        <p:txBody>
          <a:bodyPr wrap="square">
            <a:spAutoFit/>
          </a:bodyPr>
          <a:lstStyle/>
          <a:p>
            <a:pPr marL="0" marR="0" lvl="0" indent="0" algn="ctr" defTabSz="914400" rtl="0" eaLnBrk="1" fontAlgn="t" latinLnBrk="0" hangingPunct="1">
              <a:lnSpc>
                <a:spcPts val="2860"/>
              </a:lnSpc>
              <a:spcBef>
                <a:spcPts val="0"/>
              </a:spcBef>
              <a:spcAft>
                <a:spcPts val="0"/>
              </a:spcAft>
              <a:buClrTx/>
              <a:buSzTx/>
              <a:buFontTx/>
              <a:buNone/>
              <a:tabLst/>
              <a:defRPr/>
            </a:pPr>
            <a:r>
              <a:rPr kumimoji="0" lang="en-US" sz="2800" b="1" i="0" u="none" strike="noStrike" kern="1200" cap="none" spc="0" normalizeH="0" baseline="0" noProof="0" err="1">
                <a:ln>
                  <a:noFill/>
                </a:ln>
                <a:solidFill>
                  <a:prstClr val="white"/>
                </a:solidFill>
                <a:effectLst/>
                <a:uLnTx/>
                <a:uFillTx/>
                <a:latin typeface="Calibri" panose="020F0502020204030204" pitchFamily="34" charset="0"/>
                <a:ea typeface="+mn-ea"/>
                <a:cs typeface="+mn-cs"/>
              </a:rPr>
              <a:t>Applicazioni</a:t>
            </a:r>
            <a:r>
              <a:rPr kumimoji="0" lang="en-US" sz="28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 private</a:t>
            </a:r>
          </a:p>
        </p:txBody>
      </p:sp>
      <p:sp>
        <p:nvSpPr>
          <p:cNvPr id="20" name="TextBox 19">
            <a:extLst>
              <a:ext uri="{FF2B5EF4-FFF2-40B4-BE49-F238E27FC236}">
                <a16:creationId xmlns:a16="http://schemas.microsoft.com/office/drawing/2014/main" id="{1DB8BB2F-A360-B1DD-9E06-4BD1A3C23F01}"/>
              </a:ext>
            </a:extLst>
          </p:cNvPr>
          <p:cNvSpPr txBox="1"/>
          <p:nvPr/>
        </p:nvSpPr>
        <p:spPr>
          <a:xfrm>
            <a:off x="2128637" y="3698397"/>
            <a:ext cx="2335742"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ZTNA:</a:t>
            </a:r>
            <a:br>
              <a:rPr kumimoji="0" lang="en-US" sz="1600" b="1"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1200" b="1"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(Zero Trust Network Access)</a:t>
            </a:r>
            <a:b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br>
            <a:r>
              <a:rPr kumimoji="0" lang="it-IT" sz="1200" b="1"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Fornisce accesso sicuro alle app private e le rende invisibili a internet</a:t>
            </a:r>
            <a:endParaRPr kumimoji="0" lang="en-US" sz="1200" b="1"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3" name="Rounded Rectangle 88">
            <a:extLst>
              <a:ext uri="{FF2B5EF4-FFF2-40B4-BE49-F238E27FC236}">
                <a16:creationId xmlns:a16="http://schemas.microsoft.com/office/drawing/2014/main" id="{81DE92EE-94EB-69C1-2355-7881ABC40C58}"/>
              </a:ext>
            </a:extLst>
          </p:cNvPr>
          <p:cNvSpPr>
            <a:spLocks/>
          </p:cNvSpPr>
          <p:nvPr/>
        </p:nvSpPr>
        <p:spPr>
          <a:xfrm>
            <a:off x="4801821" y="1046329"/>
            <a:ext cx="2614146" cy="3789831"/>
          </a:xfrm>
          <a:prstGeom prst="roundRect">
            <a:avLst>
              <a:gd name="adj" fmla="val 1219"/>
            </a:avLst>
          </a:prstGeom>
          <a:gradFill>
            <a:gsLst>
              <a:gs pos="0">
                <a:srgbClr val="B529F7">
                  <a:alpha val="45000"/>
                </a:srgbClr>
              </a:gs>
              <a:gs pos="25000">
                <a:srgbClr val="B529F7">
                  <a:alpha val="15000"/>
                </a:srgbClr>
              </a:gs>
              <a:gs pos="68000">
                <a:srgbClr val="B529F7">
                  <a:alpha val="0"/>
                </a:srgbClr>
              </a:gs>
            </a:gsLst>
            <a:lin ang="5400000" scaled="0"/>
          </a:gradFill>
          <a:ln w="9525">
            <a:solidFill>
              <a:srgbClr val="B529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DC4E2379-40C5-C960-636E-A03EACB19073}"/>
              </a:ext>
            </a:extLst>
          </p:cNvPr>
          <p:cNvSpPr txBox="1"/>
          <p:nvPr/>
        </p:nvSpPr>
        <p:spPr>
          <a:xfrm>
            <a:off x="5163330" y="2142753"/>
            <a:ext cx="1977466" cy="850874"/>
          </a:xfrm>
          <a:prstGeom prst="rect">
            <a:avLst/>
          </a:prstGeom>
          <a:noFill/>
        </p:spPr>
        <p:txBody>
          <a:bodyPr wrap="square">
            <a:spAutoFit/>
          </a:bodyPr>
          <a:lstStyle/>
          <a:p>
            <a:pPr marL="0" marR="0" lvl="0" indent="0" algn="ctr" defTabSz="914400" rtl="0" eaLnBrk="1" fontAlgn="t" latinLnBrk="0" hangingPunct="1">
              <a:lnSpc>
                <a:spcPts val="2860"/>
              </a:lnSpc>
              <a:spcBef>
                <a:spcPts val="0"/>
              </a:spcBef>
              <a:spcAft>
                <a:spcPts val="0"/>
              </a:spcAft>
              <a:buClrTx/>
              <a:buSzTx/>
              <a:buFontTx/>
              <a:buNone/>
              <a:tabLst/>
              <a:defRPr/>
            </a:pPr>
            <a:r>
              <a:rPr kumimoji="0" lang="en-US" sz="2800" b="1" i="0" u="none" strike="noStrike" kern="1200" cap="none" spc="0" normalizeH="0" baseline="0" noProof="0" err="1">
                <a:ln>
                  <a:noFill/>
                </a:ln>
                <a:solidFill>
                  <a:prstClr val="white"/>
                </a:solidFill>
                <a:effectLst/>
                <a:uLnTx/>
                <a:uFillTx/>
                <a:latin typeface="Calibri" panose="020F0502020204030204" pitchFamily="34" charset="0"/>
                <a:ea typeface="+mn-ea"/>
                <a:cs typeface="+mn-cs"/>
              </a:rPr>
              <a:t>Applicazioni</a:t>
            </a:r>
            <a:r>
              <a:rPr kumimoji="0" lang="en-US" sz="28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 SaaS</a:t>
            </a:r>
          </a:p>
        </p:txBody>
      </p:sp>
      <p:sp>
        <p:nvSpPr>
          <p:cNvPr id="32" name="TextBox 31">
            <a:extLst>
              <a:ext uri="{FF2B5EF4-FFF2-40B4-BE49-F238E27FC236}">
                <a16:creationId xmlns:a16="http://schemas.microsoft.com/office/drawing/2014/main" id="{F2A312F1-DAD1-0E20-DA53-17E3A66F5851}"/>
              </a:ext>
            </a:extLst>
          </p:cNvPr>
          <p:cNvSpPr txBox="1"/>
          <p:nvPr/>
        </p:nvSpPr>
        <p:spPr>
          <a:xfrm>
            <a:off x="5022591" y="3725283"/>
            <a:ext cx="2172605"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CASB: </a:t>
            </a:r>
            <a:br>
              <a:rPr kumimoji="0" lang="en-US" sz="1600" b="1"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1200" b="1"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(Cloud Access Security Broker)</a:t>
            </a:r>
            <a:b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br>
            <a:r>
              <a:rPr kumimoji="0" lang="it-IT" sz="12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Monitora e controlla l'accesso e i dati per le applicazioni SaaS</a:t>
            </a:r>
            <a:endParaRPr kumimoji="0" lang="en-US" sz="12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35" name="Rounded Rectangle 88">
            <a:extLst>
              <a:ext uri="{FF2B5EF4-FFF2-40B4-BE49-F238E27FC236}">
                <a16:creationId xmlns:a16="http://schemas.microsoft.com/office/drawing/2014/main" id="{07AB6027-FED6-141A-9585-C56715560618}"/>
              </a:ext>
            </a:extLst>
          </p:cNvPr>
          <p:cNvSpPr>
            <a:spLocks/>
          </p:cNvSpPr>
          <p:nvPr/>
        </p:nvSpPr>
        <p:spPr>
          <a:xfrm>
            <a:off x="7614206" y="1046328"/>
            <a:ext cx="2614146" cy="3789831"/>
          </a:xfrm>
          <a:prstGeom prst="roundRect">
            <a:avLst>
              <a:gd name="adj" fmla="val 1219"/>
            </a:avLst>
          </a:prstGeom>
          <a:gradFill>
            <a:gsLst>
              <a:gs pos="0">
                <a:srgbClr val="17D9D3">
                  <a:alpha val="45000"/>
                </a:srgbClr>
              </a:gs>
              <a:gs pos="25000">
                <a:srgbClr val="17D9D3">
                  <a:alpha val="15000"/>
                </a:srgbClr>
              </a:gs>
              <a:gs pos="68000">
                <a:srgbClr val="17D9D3">
                  <a:alpha val="0"/>
                </a:srgbClr>
              </a:gs>
            </a:gsLst>
            <a:lin ang="5400000" scaled="0"/>
          </a:gradFill>
          <a:ln w="9525">
            <a:solidFill>
              <a:srgbClr val="17D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TextBox 47">
            <a:extLst>
              <a:ext uri="{FF2B5EF4-FFF2-40B4-BE49-F238E27FC236}">
                <a16:creationId xmlns:a16="http://schemas.microsoft.com/office/drawing/2014/main" id="{3565B80F-9F8F-6CDC-0F0C-DF4425B0B5C2}"/>
              </a:ext>
            </a:extLst>
          </p:cNvPr>
          <p:cNvSpPr txBox="1"/>
          <p:nvPr/>
        </p:nvSpPr>
        <p:spPr>
          <a:xfrm>
            <a:off x="7900534" y="2130116"/>
            <a:ext cx="2041486" cy="850874"/>
          </a:xfrm>
          <a:prstGeom prst="rect">
            <a:avLst/>
          </a:prstGeom>
          <a:noFill/>
        </p:spPr>
        <p:txBody>
          <a:bodyPr wrap="square">
            <a:spAutoFit/>
          </a:bodyPr>
          <a:lstStyle/>
          <a:p>
            <a:pPr marL="0" marR="0" lvl="0" indent="0" algn="ctr" defTabSz="914400" rtl="0" eaLnBrk="1" fontAlgn="t" latinLnBrk="0" hangingPunct="1">
              <a:lnSpc>
                <a:spcPts val="2860"/>
              </a:lnSpc>
              <a:spcBef>
                <a:spcPts val="0"/>
              </a:spcBef>
              <a:spcAft>
                <a:spcPts val="0"/>
              </a:spcAft>
              <a:buClrTx/>
              <a:buSzTx/>
              <a:buFontTx/>
              <a:buNone/>
              <a:tabLst/>
              <a:defRPr/>
            </a:pPr>
            <a:r>
              <a:rPr kumimoji="0" lang="en-US" sz="2800" b="1" i="0" u="none" strike="noStrike" kern="1200" cap="none" spc="0" normalizeH="0" baseline="0" noProof="0" err="1">
                <a:ln>
                  <a:noFill/>
                </a:ln>
                <a:solidFill>
                  <a:prstClr val="white"/>
                </a:solidFill>
                <a:effectLst/>
                <a:uLnTx/>
                <a:uFillTx/>
                <a:latin typeface="Calibri" panose="020F0502020204030204" pitchFamily="34" charset="0"/>
                <a:ea typeface="+mn-ea"/>
                <a:cs typeface="+mn-cs"/>
              </a:rPr>
              <a:t>Applicazioni</a:t>
            </a:r>
            <a:r>
              <a:rPr kumimoji="0" lang="en-US" sz="2800" b="1" i="0" u="none" strike="noStrike" kern="1200" cap="none" spc="0" normalizeH="0" baseline="0" noProof="0">
                <a:ln>
                  <a:noFill/>
                </a:ln>
                <a:solidFill>
                  <a:prstClr val="white"/>
                </a:solidFill>
                <a:effectLst/>
                <a:uLnTx/>
                <a:uFillTx/>
                <a:latin typeface="Calibri" panose="020F0502020204030204" pitchFamily="34" charset="0"/>
                <a:ea typeface="+mn-ea"/>
                <a:cs typeface="+mn-cs"/>
              </a:rPr>
              <a:t> Web</a:t>
            </a:r>
          </a:p>
        </p:txBody>
      </p:sp>
      <p:sp>
        <p:nvSpPr>
          <p:cNvPr id="49" name="TextBox 48">
            <a:extLst>
              <a:ext uri="{FF2B5EF4-FFF2-40B4-BE49-F238E27FC236}">
                <a16:creationId xmlns:a16="http://schemas.microsoft.com/office/drawing/2014/main" id="{807AE444-5DC8-60D2-C9B5-18133E8249A8}"/>
              </a:ext>
            </a:extLst>
          </p:cNvPr>
          <p:cNvSpPr txBox="1"/>
          <p:nvPr/>
        </p:nvSpPr>
        <p:spPr>
          <a:xfrm>
            <a:off x="7753407" y="3643775"/>
            <a:ext cx="2335742" cy="11387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SWG:</a:t>
            </a:r>
            <a:br>
              <a:rPr kumimoji="0" lang="en-US" sz="1600" b="1"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1400" b="1" i="1"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(Secure Web Gateway) </a:t>
            </a:r>
            <a:b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br>
            <a:r>
              <a:rPr kumimoji="0" lang="it-IT" sz="12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rPr>
              <a:t>Ispeziona il traffico web e blocca l'accesso a contenuti indesiderati e dannosi</a:t>
            </a:r>
            <a:endParaRPr kumimoji="0" lang="en-US" sz="16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pic>
        <p:nvPicPr>
          <p:cNvPr id="50" name="Graphic 49">
            <a:extLst>
              <a:ext uri="{FF2B5EF4-FFF2-40B4-BE49-F238E27FC236}">
                <a16:creationId xmlns:a16="http://schemas.microsoft.com/office/drawing/2014/main" id="{BE44708C-0089-6065-1120-01629177D91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499335" y="1161890"/>
            <a:ext cx="1594343" cy="966939"/>
          </a:xfrm>
          <a:prstGeom prst="rect">
            <a:avLst/>
          </a:prstGeom>
        </p:spPr>
      </p:pic>
      <p:pic>
        <p:nvPicPr>
          <p:cNvPr id="51" name="Graphic 50">
            <a:extLst>
              <a:ext uri="{FF2B5EF4-FFF2-40B4-BE49-F238E27FC236}">
                <a16:creationId xmlns:a16="http://schemas.microsoft.com/office/drawing/2014/main" id="{79956586-B0E9-9B5B-5EBA-58ACC64F2425}"/>
              </a:ext>
            </a:extLst>
          </p:cNvPr>
          <p:cNvPicPr>
            <a:picLocks noChangeAspect="1"/>
          </p:cNvPicPr>
          <p:nvPr/>
        </p:nvPicPr>
        <p:blipFill>
          <a:blip>
            <a:alphaModFix/>
            <a:duotone>
              <a:schemeClr val="accent2">
                <a:shade val="45000"/>
                <a:satMod val="135000"/>
              </a:schemeClr>
              <a:prstClr val="white"/>
            </a:duotone>
            <a:extLst>
              <a:ext uri="{96DAC541-7B7A-43D3-8B79-37D633B846F1}">
                <asvg:svgBlip xmlns:asvg="http://schemas.microsoft.com/office/drawing/2016/SVG/main" r:embed="rId6"/>
              </a:ext>
            </a:extLst>
          </a:blip>
          <a:stretch>
            <a:fillRect/>
          </a:stretch>
        </p:blipFill>
        <p:spPr>
          <a:xfrm>
            <a:off x="5272689" y="1128468"/>
            <a:ext cx="1672409" cy="1014285"/>
          </a:xfrm>
          <a:prstGeom prst="rect">
            <a:avLst/>
          </a:prstGeom>
        </p:spPr>
      </p:pic>
      <p:pic>
        <p:nvPicPr>
          <p:cNvPr id="52" name="Graphic 51">
            <a:extLst>
              <a:ext uri="{FF2B5EF4-FFF2-40B4-BE49-F238E27FC236}">
                <a16:creationId xmlns:a16="http://schemas.microsoft.com/office/drawing/2014/main" id="{CF630204-A128-ECBB-07FC-741DA1661CE1}"/>
              </a:ext>
            </a:extLst>
          </p:cNvPr>
          <p:cNvPicPr>
            <a:picLocks noChangeAspect="1"/>
          </p:cNvPicPr>
          <p:nvPr/>
        </p:nvPicPr>
        <p:blipFill>
          <a:blip>
            <a:duotone>
              <a:schemeClr val="accent6">
                <a:shade val="45000"/>
                <a:satMod val="135000"/>
              </a:schemeClr>
              <a:prstClr val="white"/>
            </a:duotone>
            <a:extLst>
              <a:ext uri="{96DAC541-7B7A-43D3-8B79-37D633B846F1}">
                <asvg:svgBlip xmlns:asvg="http://schemas.microsoft.com/office/drawing/2016/SVG/main" r:embed="rId7"/>
              </a:ext>
            </a:extLst>
          </a:blip>
          <a:stretch>
            <a:fillRect/>
          </a:stretch>
        </p:blipFill>
        <p:spPr>
          <a:xfrm>
            <a:off x="8107291" y="1102381"/>
            <a:ext cx="1627972" cy="987335"/>
          </a:xfrm>
          <a:prstGeom prst="rect">
            <a:avLst/>
          </a:prstGeom>
        </p:spPr>
      </p:pic>
      <p:pic>
        <p:nvPicPr>
          <p:cNvPr id="53" name="Graphic 52">
            <a:extLst>
              <a:ext uri="{FF2B5EF4-FFF2-40B4-BE49-F238E27FC236}">
                <a16:creationId xmlns:a16="http://schemas.microsoft.com/office/drawing/2014/main" id="{E3D7557A-C649-A622-1395-ACB05806A53B}"/>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688385" y="2833600"/>
            <a:ext cx="1228254" cy="891684"/>
          </a:xfrm>
          <a:prstGeom prst="rect">
            <a:avLst/>
          </a:prstGeom>
        </p:spPr>
      </p:pic>
      <p:pic>
        <p:nvPicPr>
          <p:cNvPr id="54" name="Graphic 53">
            <a:extLst>
              <a:ext uri="{FF2B5EF4-FFF2-40B4-BE49-F238E27FC236}">
                <a16:creationId xmlns:a16="http://schemas.microsoft.com/office/drawing/2014/main" id="{95EB3E6E-FFD2-19F9-4EA3-038C7CCEF95F}"/>
              </a:ext>
            </a:extLst>
          </p:cNvPr>
          <p:cNvPicPr>
            <a:picLocks noChangeAspect="1"/>
          </p:cNvPicPr>
          <p:nvPr/>
        </p:nvPicPr>
        <p:blipFill>
          <a:blip>
            <a:duotone>
              <a:schemeClr val="accent2">
                <a:shade val="45000"/>
                <a:satMod val="135000"/>
              </a:schemeClr>
              <a:prstClr val="white"/>
            </a:duotone>
            <a:extLst>
              <a:ext uri="{96DAC541-7B7A-43D3-8B79-37D633B846F1}">
                <asvg:svgBlip xmlns:asvg="http://schemas.microsoft.com/office/drawing/2016/SVG/main" r:embed="rId8"/>
              </a:ext>
            </a:extLst>
          </a:blip>
          <a:stretch>
            <a:fillRect/>
          </a:stretch>
        </p:blipFill>
        <p:spPr>
          <a:xfrm>
            <a:off x="5531946" y="2833600"/>
            <a:ext cx="1228254" cy="891684"/>
          </a:xfrm>
          <a:prstGeom prst="rect">
            <a:avLst/>
          </a:prstGeom>
        </p:spPr>
      </p:pic>
      <p:pic>
        <p:nvPicPr>
          <p:cNvPr id="55" name="Graphic 54">
            <a:extLst>
              <a:ext uri="{FF2B5EF4-FFF2-40B4-BE49-F238E27FC236}">
                <a16:creationId xmlns:a16="http://schemas.microsoft.com/office/drawing/2014/main" id="{FBC8EF5B-0651-7C17-15FA-414DE90730D0}"/>
              </a:ext>
            </a:extLst>
          </p:cNvPr>
          <p:cNvPicPr>
            <a:picLocks noChangeAspect="1"/>
          </p:cNvPicPr>
          <p:nvPr/>
        </p:nvPicPr>
        <p:blipFill>
          <a:blip>
            <a:duotone>
              <a:schemeClr val="accent6">
                <a:shade val="45000"/>
                <a:satMod val="135000"/>
              </a:schemeClr>
              <a:prstClr val="white"/>
            </a:duotone>
            <a:extLst>
              <a:ext uri="{96DAC541-7B7A-43D3-8B79-37D633B846F1}">
                <asvg:svgBlip xmlns:asvg="http://schemas.microsoft.com/office/drawing/2016/SVG/main" r:embed="rId8"/>
              </a:ext>
            </a:extLst>
          </a:blip>
          <a:stretch>
            <a:fillRect/>
          </a:stretch>
        </p:blipFill>
        <p:spPr>
          <a:xfrm>
            <a:off x="8330903" y="2833600"/>
            <a:ext cx="1228254" cy="864798"/>
          </a:xfrm>
          <a:prstGeom prst="rect">
            <a:avLst/>
          </a:prstGeom>
        </p:spPr>
      </p:pic>
      <p:grpSp>
        <p:nvGrpSpPr>
          <p:cNvPr id="56" name="Group 55">
            <a:extLst>
              <a:ext uri="{FF2B5EF4-FFF2-40B4-BE49-F238E27FC236}">
                <a16:creationId xmlns:a16="http://schemas.microsoft.com/office/drawing/2014/main" id="{74EF4213-EEE8-5C35-229A-80349EB4A07D}"/>
              </a:ext>
            </a:extLst>
          </p:cNvPr>
          <p:cNvGrpSpPr/>
          <p:nvPr/>
        </p:nvGrpSpPr>
        <p:grpSpPr>
          <a:xfrm>
            <a:off x="8671194" y="3013376"/>
            <a:ext cx="500166" cy="548283"/>
            <a:chOff x="7864607" y="1543597"/>
            <a:chExt cx="885943" cy="971172"/>
          </a:xfrm>
          <a:solidFill>
            <a:schemeClr val="accent6"/>
          </a:solidFill>
        </p:grpSpPr>
        <p:pic>
          <p:nvPicPr>
            <p:cNvPr id="57" name="Graphic 56">
              <a:extLst>
                <a:ext uri="{FF2B5EF4-FFF2-40B4-BE49-F238E27FC236}">
                  <a16:creationId xmlns:a16="http://schemas.microsoft.com/office/drawing/2014/main" id="{5E04F1DF-6985-ED4B-7661-A952DA81ECE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864607" y="1543597"/>
              <a:ext cx="885943" cy="885943"/>
            </a:xfrm>
            <a:prstGeom prst="rect">
              <a:avLst/>
            </a:prstGeom>
          </p:spPr>
        </p:pic>
        <p:pic>
          <p:nvPicPr>
            <p:cNvPr id="58" name="Picture 57">
              <a:extLst>
                <a:ext uri="{FF2B5EF4-FFF2-40B4-BE49-F238E27FC236}">
                  <a16:creationId xmlns:a16="http://schemas.microsoft.com/office/drawing/2014/main" id="{6F8B878F-40F1-75A8-1FBD-453E520F85A1}"/>
                </a:ext>
              </a:extLst>
            </p:cNvPr>
            <p:cNvPicPr>
              <a:picLocks noChangeAspect="1"/>
            </p:cNvPicPr>
            <p:nvPr/>
          </p:nvPicPr>
          <p:blipFill>
            <a:blip r:embed="rId10">
              <a:duotone>
                <a:schemeClr val="accent5">
                  <a:shade val="45000"/>
                  <a:satMod val="135000"/>
                </a:schemeClr>
                <a:prstClr val="white"/>
              </a:duotone>
            </a:blip>
            <a:stretch>
              <a:fillRect/>
            </a:stretch>
          </p:blipFill>
          <p:spPr>
            <a:xfrm>
              <a:off x="8374813" y="2051724"/>
              <a:ext cx="375737" cy="463045"/>
            </a:xfrm>
            <a:prstGeom prst="rect">
              <a:avLst/>
            </a:prstGeom>
            <a:noFill/>
          </p:spPr>
        </p:pic>
      </p:grpSp>
      <p:grpSp>
        <p:nvGrpSpPr>
          <p:cNvPr id="59" name="Group 58">
            <a:extLst>
              <a:ext uri="{FF2B5EF4-FFF2-40B4-BE49-F238E27FC236}">
                <a16:creationId xmlns:a16="http://schemas.microsoft.com/office/drawing/2014/main" id="{03780AF4-AC71-2C3A-EA51-98989176B51E}"/>
              </a:ext>
            </a:extLst>
          </p:cNvPr>
          <p:cNvGrpSpPr/>
          <p:nvPr/>
        </p:nvGrpSpPr>
        <p:grpSpPr>
          <a:xfrm>
            <a:off x="3016277" y="3018577"/>
            <a:ext cx="560458" cy="601577"/>
            <a:chOff x="7816438" y="2325273"/>
            <a:chExt cx="540661" cy="580328"/>
          </a:xfrm>
        </p:grpSpPr>
        <p:pic>
          <p:nvPicPr>
            <p:cNvPr id="60" name="Graphic 59">
              <a:extLst>
                <a:ext uri="{FF2B5EF4-FFF2-40B4-BE49-F238E27FC236}">
                  <a16:creationId xmlns:a16="http://schemas.microsoft.com/office/drawing/2014/main" id="{3AF6D79E-D736-5181-0AD2-24A055B2162E}"/>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7816438" y="2325273"/>
              <a:ext cx="532641" cy="532641"/>
            </a:xfrm>
            <a:prstGeom prst="rect">
              <a:avLst/>
            </a:prstGeom>
          </p:spPr>
        </p:pic>
        <p:pic>
          <p:nvPicPr>
            <p:cNvPr id="61" name="Picture 60">
              <a:extLst>
                <a:ext uri="{FF2B5EF4-FFF2-40B4-BE49-F238E27FC236}">
                  <a16:creationId xmlns:a16="http://schemas.microsoft.com/office/drawing/2014/main" id="{A55D787A-E562-E1FD-DF01-75D86F2B3E37}"/>
                </a:ext>
              </a:extLst>
            </p:cNvPr>
            <p:cNvPicPr>
              <a:picLocks noChangeAspect="1"/>
            </p:cNvPicPr>
            <p:nvPr/>
          </p:nvPicPr>
          <p:blipFill>
            <a:blip r:embed="rId10">
              <a:duotone>
                <a:schemeClr val="accent3">
                  <a:shade val="45000"/>
                  <a:satMod val="135000"/>
                </a:schemeClr>
                <a:prstClr val="white"/>
              </a:duotone>
            </a:blip>
            <a:stretch>
              <a:fillRect/>
            </a:stretch>
          </p:blipFill>
          <p:spPr>
            <a:xfrm>
              <a:off x="8147420" y="2647199"/>
              <a:ext cx="209679" cy="258402"/>
            </a:xfrm>
            <a:prstGeom prst="rect">
              <a:avLst/>
            </a:prstGeom>
          </p:spPr>
        </p:pic>
      </p:grpSp>
      <p:grpSp>
        <p:nvGrpSpPr>
          <p:cNvPr id="62" name="Group 61">
            <a:extLst>
              <a:ext uri="{FF2B5EF4-FFF2-40B4-BE49-F238E27FC236}">
                <a16:creationId xmlns:a16="http://schemas.microsoft.com/office/drawing/2014/main" id="{2041176F-6CF0-85AA-C178-DA713C3343F7}"/>
              </a:ext>
            </a:extLst>
          </p:cNvPr>
          <p:cNvGrpSpPr/>
          <p:nvPr/>
        </p:nvGrpSpPr>
        <p:grpSpPr>
          <a:xfrm>
            <a:off x="5809408" y="2995183"/>
            <a:ext cx="648366" cy="648366"/>
            <a:chOff x="5267507" y="5721991"/>
            <a:chExt cx="944569" cy="944569"/>
          </a:xfrm>
        </p:grpSpPr>
        <p:pic>
          <p:nvPicPr>
            <p:cNvPr id="63" name="Graphic 62">
              <a:extLst>
                <a:ext uri="{FF2B5EF4-FFF2-40B4-BE49-F238E27FC236}">
                  <a16:creationId xmlns:a16="http://schemas.microsoft.com/office/drawing/2014/main" id="{507B5FEB-E279-6C5A-6A9E-505759ADB9B0}"/>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5267507" y="5721991"/>
              <a:ext cx="944569" cy="944569"/>
            </a:xfrm>
            <a:prstGeom prst="rect">
              <a:avLst/>
            </a:prstGeom>
          </p:spPr>
        </p:pic>
        <p:pic>
          <p:nvPicPr>
            <p:cNvPr id="64" name="Picture 63">
              <a:extLst>
                <a:ext uri="{FF2B5EF4-FFF2-40B4-BE49-F238E27FC236}">
                  <a16:creationId xmlns:a16="http://schemas.microsoft.com/office/drawing/2014/main" id="{DCCA063E-EF5A-808F-2513-AFB6BC43BFA2}"/>
                </a:ext>
              </a:extLst>
            </p:cNvPr>
            <p:cNvPicPr>
              <a:picLocks noChangeAspect="1"/>
            </p:cNvPicPr>
            <p:nvPr/>
          </p:nvPicPr>
          <p:blipFill>
            <a:blip r:embed="rId10">
              <a:duotone>
                <a:schemeClr val="accent2">
                  <a:shade val="45000"/>
                  <a:satMod val="135000"/>
                </a:schemeClr>
                <a:prstClr val="white"/>
              </a:duotone>
            </a:blip>
            <a:stretch>
              <a:fillRect/>
            </a:stretch>
          </p:blipFill>
          <p:spPr>
            <a:xfrm>
              <a:off x="5559772" y="6140016"/>
              <a:ext cx="407354" cy="502011"/>
            </a:xfrm>
            <a:prstGeom prst="rect">
              <a:avLst/>
            </a:prstGeom>
          </p:spPr>
        </p:pic>
      </p:grpSp>
    </p:spTree>
    <p:extLst>
      <p:ext uri="{BB962C8B-B14F-4D97-AF65-F5344CB8AC3E}">
        <p14:creationId xmlns:p14="http://schemas.microsoft.com/office/powerpoint/2010/main" val="380327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2B529-E9FA-EB90-E54A-2EADF0F104C0}"/>
            </a:ext>
          </a:extLst>
        </p:cNvPr>
        <p:cNvGrpSpPr/>
        <p:nvPr/>
      </p:nvGrpSpPr>
      <p:grpSpPr>
        <a:xfrm>
          <a:off x="0" y="0"/>
          <a:ext cx="0" cy="0"/>
          <a:chOff x="0" y="0"/>
          <a:chExt cx="0" cy="0"/>
        </a:xfrm>
      </p:grpSpPr>
      <p:sp>
        <p:nvSpPr>
          <p:cNvPr id="26" name="Teardrop 25">
            <a:extLst>
              <a:ext uri="{FF2B5EF4-FFF2-40B4-BE49-F238E27FC236}">
                <a16:creationId xmlns:a16="http://schemas.microsoft.com/office/drawing/2014/main" id="{8E6E8FAC-BCF5-C285-24AB-38FC4065FD28}"/>
              </a:ext>
            </a:extLst>
          </p:cNvPr>
          <p:cNvSpPr/>
          <p:nvPr/>
        </p:nvSpPr>
        <p:spPr>
          <a:xfrm rot="16200000">
            <a:off x="0" y="0"/>
            <a:ext cx="5166757" cy="5166757"/>
          </a:xfrm>
          <a:prstGeom prst="teardrop">
            <a:avLst/>
          </a:prstGeom>
          <a:gradFill flip="none" rotWithShape="1">
            <a:gsLst>
              <a:gs pos="44000">
                <a:schemeClr val="tx1">
                  <a:alpha val="0"/>
                </a:schemeClr>
              </a:gs>
              <a:gs pos="19000">
                <a:srgbClr val="008BFF">
                  <a:alpha val="26000"/>
                </a:srgbClr>
              </a:gs>
              <a:gs pos="0">
                <a:srgbClr val="008BFF">
                  <a:alpha val="66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Slide Number Placeholder 3">
            <a:extLst>
              <a:ext uri="{FF2B5EF4-FFF2-40B4-BE49-F238E27FC236}">
                <a16:creationId xmlns:a16="http://schemas.microsoft.com/office/drawing/2014/main" id="{6F2AAEBF-8337-B385-284F-24FFC3E19C6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F9C75FAE-8556-26F0-BD35-98430ECAD8D0}"/>
              </a:ext>
            </a:extLst>
          </p:cNvPr>
          <p:cNvCxnSpPr>
            <a:cxnSpLocks/>
          </p:cNvCxnSpPr>
          <p:nvPr/>
        </p:nvCxnSpPr>
        <p:spPr>
          <a:xfrm flipH="1">
            <a:off x="4857317" y="3626882"/>
            <a:ext cx="6258920" cy="0"/>
          </a:xfrm>
          <a:prstGeom prst="line">
            <a:avLst/>
          </a:prstGeom>
          <a:ln>
            <a:solidFill>
              <a:schemeClr val="accent3">
                <a:alpha val="49765"/>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26434F8-2087-A844-406B-9BAB4AE05ACD}"/>
              </a:ext>
            </a:extLst>
          </p:cNvPr>
          <p:cNvCxnSpPr>
            <a:cxnSpLocks/>
          </p:cNvCxnSpPr>
          <p:nvPr/>
        </p:nvCxnSpPr>
        <p:spPr>
          <a:xfrm>
            <a:off x="4857317" y="769434"/>
            <a:ext cx="0" cy="5741603"/>
          </a:xfrm>
          <a:prstGeom prst="line">
            <a:avLst/>
          </a:prstGeom>
          <a:ln>
            <a:solidFill>
              <a:schemeClr val="accent3">
                <a:alpha val="49765"/>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3C0F75E-BBBB-302A-8C4B-696D715D34AA}"/>
              </a:ext>
            </a:extLst>
          </p:cNvPr>
          <p:cNvCxnSpPr>
            <a:cxnSpLocks/>
          </p:cNvCxnSpPr>
          <p:nvPr/>
        </p:nvCxnSpPr>
        <p:spPr>
          <a:xfrm flipH="1">
            <a:off x="4857318" y="1986344"/>
            <a:ext cx="6258920" cy="0"/>
          </a:xfrm>
          <a:prstGeom prst="line">
            <a:avLst/>
          </a:prstGeom>
          <a:ln>
            <a:solidFill>
              <a:schemeClr val="accent3">
                <a:alpha val="49765"/>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4F8AD43-A30F-2AC7-2F2F-178FCFD9E6A8}"/>
              </a:ext>
            </a:extLst>
          </p:cNvPr>
          <p:cNvSpPr txBox="1"/>
          <p:nvPr/>
        </p:nvSpPr>
        <p:spPr>
          <a:xfrm>
            <a:off x="6139380" y="1100280"/>
            <a:ext cx="497684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Calibri Light" panose="020F0302020204030204" pitchFamily="34" charset="0"/>
              </a:rPr>
              <a:t>Costoso da </a:t>
            </a:r>
            <a:r>
              <a:rPr kumimoji="0" lang="en-US" sz="1800" b="0" i="0" u="none" strike="noStrike" kern="1200" cap="none" spc="0" normalizeH="0" baseline="0" noProof="0" err="1">
                <a:ln>
                  <a:noFill/>
                </a:ln>
                <a:solidFill>
                  <a:prstClr val="white"/>
                </a:solidFill>
                <a:effectLst/>
                <a:uLnTx/>
                <a:uFillTx/>
                <a:latin typeface="Aptos" panose="02110004020202020204"/>
                <a:ea typeface="+mn-ea"/>
                <a:cs typeface="Calibri Light" panose="020F0302020204030204" pitchFamily="34" charset="0"/>
              </a:rPr>
              <a:t>gestire</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Calibri Light" panose="020F0302020204030204" pitchFamily="34" charset="0"/>
              </a:rPr>
              <a:t>, </a:t>
            </a:r>
            <a:r>
              <a:rPr kumimoji="0" lang="en-US" sz="1800" b="0" i="0" u="none" strike="noStrike" kern="1200" cap="none" spc="0" normalizeH="0" baseline="0" noProof="0" err="1">
                <a:ln>
                  <a:noFill/>
                </a:ln>
                <a:solidFill>
                  <a:prstClr val="white"/>
                </a:solidFill>
                <a:effectLst/>
                <a:uLnTx/>
                <a:uFillTx/>
                <a:latin typeface="Aptos" panose="02110004020202020204"/>
                <a:ea typeface="+mn-ea"/>
                <a:cs typeface="Calibri Light" panose="020F0302020204030204" pitchFamily="34" charset="0"/>
              </a:rPr>
              <a:t>costoso</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Calibri Light" panose="020F0302020204030204" pitchFamily="34" charset="0"/>
              </a:rPr>
              <a:t> da </a:t>
            </a:r>
            <a:r>
              <a:rPr kumimoji="0" lang="en-US" sz="1800" b="0" i="0" u="none" strike="noStrike" kern="1200" cap="none" spc="0" normalizeH="0" baseline="0" noProof="0" err="1">
                <a:ln>
                  <a:noFill/>
                </a:ln>
                <a:solidFill>
                  <a:prstClr val="white"/>
                </a:solidFill>
                <a:effectLst/>
                <a:uLnTx/>
                <a:uFillTx/>
                <a:latin typeface="Aptos" panose="02110004020202020204"/>
                <a:ea typeface="+mn-ea"/>
                <a:cs typeface="Calibri Light" panose="020F0302020204030204" pitchFamily="34" charset="0"/>
              </a:rPr>
              <a:t>comprare</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Calibri Light" panose="020F0302020204030204" pitchFamily="34" charset="0"/>
            </a:endParaRPr>
          </a:p>
        </p:txBody>
      </p:sp>
      <p:sp>
        <p:nvSpPr>
          <p:cNvPr id="10" name="TextBox 9">
            <a:extLst>
              <a:ext uri="{FF2B5EF4-FFF2-40B4-BE49-F238E27FC236}">
                <a16:creationId xmlns:a16="http://schemas.microsoft.com/office/drawing/2014/main" id="{DC8F3C6C-2BA8-E5F6-7143-87DAB073A26B}"/>
              </a:ext>
            </a:extLst>
          </p:cNvPr>
          <p:cNvSpPr txBox="1"/>
          <p:nvPr/>
        </p:nvSpPr>
        <p:spPr>
          <a:xfrm>
            <a:off x="6139380" y="2521489"/>
            <a:ext cx="497684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Aptos" panose="02110004020202020204"/>
                <a:ea typeface="+mn-ea"/>
                <a:cs typeface="Calibri Light" panose="020F0302020204030204" pitchFamily="34" charset="0"/>
              </a:rPr>
              <a:t>Il </a:t>
            </a:r>
            <a:r>
              <a:rPr kumimoji="0" lang="it-IT" sz="1800" b="0" i="0" u="none" strike="noStrike" kern="1200" cap="none" spc="0" normalizeH="0" baseline="0" noProof="0" err="1">
                <a:ln>
                  <a:noFill/>
                </a:ln>
                <a:solidFill>
                  <a:prstClr val="white"/>
                </a:solidFill>
                <a:effectLst/>
                <a:uLnTx/>
                <a:uFillTx/>
                <a:latin typeface="Aptos" panose="02110004020202020204"/>
                <a:ea typeface="+mn-ea"/>
                <a:cs typeface="Calibri Light" panose="020F0302020204030204" pitchFamily="34" charset="0"/>
              </a:rPr>
              <a:t>backhauling</a:t>
            </a:r>
            <a:r>
              <a:rPr kumimoji="0" lang="it-IT" sz="1800" b="0" i="0" u="none" strike="noStrike" kern="1200" cap="none" spc="0" normalizeH="0" baseline="0" noProof="0">
                <a:ln>
                  <a:noFill/>
                </a:ln>
                <a:solidFill>
                  <a:prstClr val="white"/>
                </a:solidFill>
                <a:effectLst/>
                <a:uLnTx/>
                <a:uFillTx/>
                <a:latin typeface="Aptos" panose="02110004020202020204"/>
                <a:ea typeface="+mn-ea"/>
                <a:cs typeface="Calibri Light" panose="020F0302020204030204" pitchFamily="34" charset="0"/>
              </a:rPr>
              <a:t> aggiunge latenza e inefficienza, sfidando la transizione on-site rispetto a off-site</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Calibri Light" panose="020F0302020204030204" pitchFamily="34" charset="0"/>
            </a:endParaRPr>
          </a:p>
        </p:txBody>
      </p:sp>
      <p:sp>
        <p:nvSpPr>
          <p:cNvPr id="11" name="TextBox 10">
            <a:extLst>
              <a:ext uri="{FF2B5EF4-FFF2-40B4-BE49-F238E27FC236}">
                <a16:creationId xmlns:a16="http://schemas.microsoft.com/office/drawing/2014/main" id="{5E427004-5DA4-C8A2-D0E2-93FF46B6FDC5}"/>
              </a:ext>
            </a:extLst>
          </p:cNvPr>
          <p:cNvSpPr txBox="1"/>
          <p:nvPr/>
        </p:nvSpPr>
        <p:spPr>
          <a:xfrm>
            <a:off x="6139380" y="4261114"/>
            <a:ext cx="51113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ptos" panose="02110004020202020204"/>
                <a:ea typeface="+mn-ea"/>
                <a:cs typeface="Calibri Light" panose="020F0302020204030204" pitchFamily="34" charset="0"/>
              </a:rPr>
              <a:t>Tutto è </a:t>
            </a:r>
            <a:r>
              <a:rPr kumimoji="0" lang="en-US" sz="1800" b="0" i="0" u="none" strike="noStrike" kern="1200" cap="none" spc="0" normalizeH="0" baseline="0" noProof="0" err="1">
                <a:ln>
                  <a:noFill/>
                </a:ln>
                <a:solidFill>
                  <a:prstClr val="white"/>
                </a:solidFill>
                <a:effectLst/>
                <a:uLnTx/>
                <a:uFillTx/>
                <a:latin typeface="Aptos" panose="02110004020202020204"/>
                <a:ea typeface="+mn-ea"/>
                <a:cs typeface="Calibri Light" panose="020F0302020204030204" pitchFamily="34" charset="0"/>
              </a:rPr>
              <a:t>criptato</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Calibri Light" panose="020F0302020204030204" pitchFamily="34" charset="0"/>
            </a:endParaRPr>
          </a:p>
        </p:txBody>
      </p:sp>
      <p:grpSp>
        <p:nvGrpSpPr>
          <p:cNvPr id="12" name="Group 11">
            <a:extLst>
              <a:ext uri="{FF2B5EF4-FFF2-40B4-BE49-F238E27FC236}">
                <a16:creationId xmlns:a16="http://schemas.microsoft.com/office/drawing/2014/main" id="{7FB1D495-B748-0B8F-EA82-D8D5B90D26F6}"/>
              </a:ext>
            </a:extLst>
          </p:cNvPr>
          <p:cNvGrpSpPr/>
          <p:nvPr/>
        </p:nvGrpSpPr>
        <p:grpSpPr>
          <a:xfrm>
            <a:off x="5443298" y="5837309"/>
            <a:ext cx="412000" cy="419191"/>
            <a:chOff x="1285938" y="651560"/>
            <a:chExt cx="278648" cy="283511"/>
          </a:xfrm>
        </p:grpSpPr>
        <p:sp>
          <p:nvSpPr>
            <p:cNvPr id="13" name="Rectangle 12">
              <a:extLst>
                <a:ext uri="{FF2B5EF4-FFF2-40B4-BE49-F238E27FC236}">
                  <a16:creationId xmlns:a16="http://schemas.microsoft.com/office/drawing/2014/main" id="{4BEAAA64-D9FF-1E15-B76C-D626D6C5C8FF}"/>
                </a:ext>
              </a:extLst>
            </p:cNvPr>
            <p:cNvSpPr/>
            <p:nvPr/>
          </p:nvSpPr>
          <p:spPr>
            <a:xfrm>
              <a:off x="1285938" y="651560"/>
              <a:ext cx="126634" cy="126634"/>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7A7CC31B-221E-7492-6A84-69B441FB1B85}"/>
                </a:ext>
              </a:extLst>
            </p:cNvPr>
            <p:cNvSpPr/>
            <p:nvPr/>
          </p:nvSpPr>
          <p:spPr>
            <a:xfrm>
              <a:off x="1437952" y="651560"/>
              <a:ext cx="126634" cy="126634"/>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22BB46F8-5D20-2908-564D-041462B0981C}"/>
                </a:ext>
              </a:extLst>
            </p:cNvPr>
            <p:cNvSpPr/>
            <p:nvPr/>
          </p:nvSpPr>
          <p:spPr>
            <a:xfrm>
              <a:off x="1285938" y="808437"/>
              <a:ext cx="126634" cy="126634"/>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7F2BEE2D-6F75-D916-AB58-7313D75947DB}"/>
                </a:ext>
              </a:extLst>
            </p:cNvPr>
            <p:cNvSpPr/>
            <p:nvPr/>
          </p:nvSpPr>
          <p:spPr>
            <a:xfrm>
              <a:off x="1437952" y="808437"/>
              <a:ext cx="126634" cy="126634"/>
            </a:xfrm>
            <a:prstGeom prst="rect">
              <a:avLst/>
            </a:prstGeom>
            <a:no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17" name="Group 16">
            <a:extLst>
              <a:ext uri="{FF2B5EF4-FFF2-40B4-BE49-F238E27FC236}">
                <a16:creationId xmlns:a16="http://schemas.microsoft.com/office/drawing/2014/main" id="{62DAEA07-BE91-040C-5166-30A87213E0A2}"/>
              </a:ext>
            </a:extLst>
          </p:cNvPr>
          <p:cNvGrpSpPr/>
          <p:nvPr/>
        </p:nvGrpSpPr>
        <p:grpSpPr>
          <a:xfrm>
            <a:off x="5149005" y="2575295"/>
            <a:ext cx="797150" cy="522747"/>
            <a:chOff x="5099775" y="3647749"/>
            <a:chExt cx="797150" cy="522747"/>
          </a:xfrm>
          <a:solidFill>
            <a:schemeClr val="accent3"/>
          </a:solidFill>
        </p:grpSpPr>
        <p:pic>
          <p:nvPicPr>
            <p:cNvPr id="18" name="Graphic 17">
              <a:extLst>
                <a:ext uri="{FF2B5EF4-FFF2-40B4-BE49-F238E27FC236}">
                  <a16:creationId xmlns:a16="http://schemas.microsoft.com/office/drawing/2014/main" id="{588C7032-2185-5049-1816-CC4FF22DD1E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295339" y="3647749"/>
              <a:ext cx="601586" cy="351385"/>
            </a:xfrm>
            <a:prstGeom prst="rect">
              <a:avLst/>
            </a:prstGeom>
          </p:spPr>
        </p:pic>
        <p:pic>
          <p:nvPicPr>
            <p:cNvPr id="19" name="Graphic 18">
              <a:extLst>
                <a:ext uri="{FF2B5EF4-FFF2-40B4-BE49-F238E27FC236}">
                  <a16:creationId xmlns:a16="http://schemas.microsoft.com/office/drawing/2014/main" id="{BDEDE722-713C-D42E-D55A-93FF4A1FB5E7}"/>
                </a:ext>
              </a:extLst>
            </p:cNvPr>
            <p:cNvPicPr>
              <a:picLocks noChangeAspect="1"/>
            </p:cNvPicPr>
            <p:nvPr/>
          </p:nvPicPr>
          <p:blipFill>
            <a:blip>
              <a:extLst>
                <a:ext uri="{96DAC541-7B7A-43D3-8B79-37D633B846F1}">
                  <asvg:svgBlip xmlns:asvg="http://schemas.microsoft.com/office/drawing/2016/SVG/main" r:embed="rId3"/>
                </a:ext>
              </a:extLst>
            </a:blip>
            <a:srcRect t="1" b="51232"/>
            <a:stretch/>
          </p:blipFill>
          <p:spPr>
            <a:xfrm>
              <a:off x="5099775" y="3999134"/>
              <a:ext cx="601586" cy="171362"/>
            </a:xfrm>
            <a:prstGeom prst="rect">
              <a:avLst/>
            </a:prstGeom>
          </p:spPr>
        </p:pic>
      </p:grpSp>
      <p:sp>
        <p:nvSpPr>
          <p:cNvPr id="20" name="TextBox 19">
            <a:extLst>
              <a:ext uri="{FF2B5EF4-FFF2-40B4-BE49-F238E27FC236}">
                <a16:creationId xmlns:a16="http://schemas.microsoft.com/office/drawing/2014/main" id="{1A5C5272-1AD1-0A97-9CF3-E442A4E55047}"/>
              </a:ext>
            </a:extLst>
          </p:cNvPr>
          <p:cNvSpPr txBox="1"/>
          <p:nvPr/>
        </p:nvSpPr>
        <p:spPr>
          <a:xfrm>
            <a:off x="6139380" y="5723740"/>
            <a:ext cx="51113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Aptos" panose="02110004020202020204"/>
                <a:ea typeface="+mn-ea"/>
                <a:cs typeface="Calibri Light" panose="020F0302020204030204" pitchFamily="34" charset="0"/>
              </a:rPr>
              <a:t>Difficile da gestire con più console e più agenti</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Calibri Light" panose="020F0302020204030204" pitchFamily="34" charset="0"/>
            </a:endParaRPr>
          </a:p>
        </p:txBody>
      </p:sp>
      <p:pic>
        <p:nvPicPr>
          <p:cNvPr id="21" name="Graphic 20">
            <a:extLst>
              <a:ext uri="{FF2B5EF4-FFF2-40B4-BE49-F238E27FC236}">
                <a16:creationId xmlns:a16="http://schemas.microsoft.com/office/drawing/2014/main" id="{C690EC84-BE59-7E5E-24A8-E646F62AC6F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85198" y="4219761"/>
            <a:ext cx="507450" cy="462721"/>
          </a:xfrm>
          <a:prstGeom prst="rect">
            <a:avLst/>
          </a:prstGeom>
        </p:spPr>
      </p:pic>
      <p:pic>
        <p:nvPicPr>
          <p:cNvPr id="22" name="Graphic 21">
            <a:extLst>
              <a:ext uri="{FF2B5EF4-FFF2-40B4-BE49-F238E27FC236}">
                <a16:creationId xmlns:a16="http://schemas.microsoft.com/office/drawing/2014/main" id="{B48271D4-D99A-F575-7A9B-DD873B1E627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37155" y="1054455"/>
            <a:ext cx="548583" cy="548583"/>
          </a:xfrm>
          <a:prstGeom prst="rect">
            <a:avLst/>
          </a:prstGeom>
        </p:spPr>
      </p:pic>
      <p:cxnSp>
        <p:nvCxnSpPr>
          <p:cNvPr id="23" name="Straight Connector 22">
            <a:extLst>
              <a:ext uri="{FF2B5EF4-FFF2-40B4-BE49-F238E27FC236}">
                <a16:creationId xmlns:a16="http://schemas.microsoft.com/office/drawing/2014/main" id="{36F30B01-7A4A-DA5F-F20B-216F56D3C636}"/>
              </a:ext>
            </a:extLst>
          </p:cNvPr>
          <p:cNvCxnSpPr>
            <a:cxnSpLocks/>
          </p:cNvCxnSpPr>
          <p:nvPr/>
        </p:nvCxnSpPr>
        <p:spPr>
          <a:xfrm flipH="1">
            <a:off x="4857317" y="5176902"/>
            <a:ext cx="6258920" cy="0"/>
          </a:xfrm>
          <a:prstGeom prst="line">
            <a:avLst/>
          </a:prstGeom>
          <a:ln>
            <a:solidFill>
              <a:schemeClr val="accent3">
                <a:alpha val="49765"/>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9EF2535-F951-E952-36AD-209DCB03BBF9}"/>
              </a:ext>
            </a:extLst>
          </p:cNvPr>
          <p:cNvSpPr txBox="1"/>
          <p:nvPr/>
        </p:nvSpPr>
        <p:spPr>
          <a:xfrm>
            <a:off x="763678" y="1912389"/>
            <a:ext cx="3704848" cy="1325812"/>
          </a:xfrm>
          <a:prstGeom prst="rect">
            <a:avLst/>
          </a:prstGeom>
          <a:noFill/>
        </p:spPr>
        <p:txBody>
          <a:bodyPr wrap="square">
            <a:spAutoFit/>
          </a:bodyPr>
          <a:lstStyle/>
          <a:p>
            <a:pPr marL="0" marR="0" lvl="0" indent="0" algn="l" defTabSz="914400" rtl="0" eaLnBrk="1" fontAlgn="auto" latinLnBrk="0" hangingPunct="1">
              <a:lnSpc>
                <a:spcPts val="3240"/>
              </a:lnSpc>
              <a:spcBef>
                <a:spcPts val="0"/>
              </a:spcBef>
              <a:spcAft>
                <a:spcPts val="0"/>
              </a:spcAft>
              <a:buClrTx/>
              <a:buSzTx/>
              <a:buFontTx/>
              <a:buNone/>
              <a:tabLst/>
              <a:defRPr/>
            </a:pPr>
            <a:r>
              <a:rPr kumimoji="0" lang="it-IT" sz="31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rPr>
              <a:t>Sfide con il modello cloud-</a:t>
            </a:r>
            <a:r>
              <a:rPr kumimoji="0" lang="it-IT" sz="3100" b="1" i="0" u="none" strike="noStrike" kern="1200" cap="none" spc="0" normalizeH="0" baseline="0" noProof="0" err="1">
                <a:ln>
                  <a:noFill/>
                </a:ln>
                <a:solidFill>
                  <a:prstClr val="white"/>
                </a:solidFill>
                <a:effectLst/>
                <a:uLnTx/>
                <a:uFillTx/>
                <a:latin typeface="Aptos" panose="02110004020202020204"/>
                <a:ea typeface="+mn-ea"/>
                <a:cs typeface="Calibri" panose="020F0502020204030204" pitchFamily="34" charset="0"/>
              </a:rPr>
              <a:t>delivered</a:t>
            </a:r>
            <a:r>
              <a:rPr kumimoji="0" lang="it-IT" sz="31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rPr>
              <a:t>:</a:t>
            </a:r>
            <a:endParaRPr kumimoji="0" lang="en-US" sz="31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endParaRPr>
          </a:p>
        </p:txBody>
      </p:sp>
      <p:pic>
        <p:nvPicPr>
          <p:cNvPr id="25" name="Graphic 24">
            <a:extLst>
              <a:ext uri="{FF2B5EF4-FFF2-40B4-BE49-F238E27FC236}">
                <a16:creationId xmlns:a16="http://schemas.microsoft.com/office/drawing/2014/main" id="{6D37FC97-D1DA-1D08-CD6B-1F710612D3A2}"/>
              </a:ext>
            </a:extLst>
          </p:cNvPr>
          <p:cNvPicPr>
            <a:picLocks noChangeAspect="1"/>
          </p:cNvPicPr>
          <p:nvPr/>
        </p:nvPicPr>
        <p:blipFill>
          <a:blip>
            <a:duotone>
              <a:schemeClr val="accent3">
                <a:shade val="45000"/>
                <a:satMod val="135000"/>
              </a:schemeClr>
              <a:prstClr val="white"/>
            </a:duotone>
            <a:extLst>
              <a:ext uri="{96DAC541-7B7A-43D3-8B79-37D633B846F1}">
                <asvg:svgBlip xmlns:asvg="http://schemas.microsoft.com/office/drawing/2016/SVG/main" r:embed="rId6"/>
              </a:ext>
            </a:extLst>
          </a:blip>
          <a:stretch>
            <a:fillRect/>
          </a:stretch>
        </p:blipFill>
        <p:spPr>
          <a:xfrm>
            <a:off x="1462562" y="3683279"/>
            <a:ext cx="1591881" cy="1155669"/>
          </a:xfrm>
          <a:prstGeom prst="rect">
            <a:avLst/>
          </a:prstGeom>
        </p:spPr>
      </p:pic>
    </p:spTree>
    <p:extLst>
      <p:ext uri="{BB962C8B-B14F-4D97-AF65-F5344CB8AC3E}">
        <p14:creationId xmlns:p14="http://schemas.microsoft.com/office/powerpoint/2010/main" val="3668483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70426-6FA3-EFCB-962A-C5C6F7C54E7E}"/>
            </a:ext>
          </a:extLst>
        </p:cNvPr>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B1916539-63C4-4999-58FA-991BEB09B3D4}"/>
              </a:ext>
            </a:extLst>
          </p:cNvPr>
          <p:cNvCxnSpPr>
            <a:cxnSpLocks/>
          </p:cNvCxnSpPr>
          <p:nvPr/>
        </p:nvCxnSpPr>
        <p:spPr>
          <a:xfrm flipH="1">
            <a:off x="4857309" y="5176901"/>
            <a:ext cx="6258920" cy="0"/>
          </a:xfrm>
          <a:prstGeom prst="line">
            <a:avLst/>
          </a:prstGeom>
          <a:ln>
            <a:solidFill>
              <a:schemeClr val="accent2">
                <a:alpha val="49765"/>
              </a:schemeClr>
            </a:solidFill>
          </a:ln>
        </p:spPr>
        <p:style>
          <a:lnRef idx="1">
            <a:schemeClr val="accent1"/>
          </a:lnRef>
          <a:fillRef idx="0">
            <a:schemeClr val="accent1"/>
          </a:fillRef>
          <a:effectRef idx="0">
            <a:schemeClr val="accent1"/>
          </a:effectRef>
          <a:fontRef idx="minor">
            <a:schemeClr val="tx1"/>
          </a:fontRef>
        </p:style>
      </p:cxnSp>
      <p:sp>
        <p:nvSpPr>
          <p:cNvPr id="54" name="Teardrop 53">
            <a:extLst>
              <a:ext uri="{FF2B5EF4-FFF2-40B4-BE49-F238E27FC236}">
                <a16:creationId xmlns:a16="http://schemas.microsoft.com/office/drawing/2014/main" id="{13F472F6-EB33-CE04-3AE5-98BB385B25ED}"/>
              </a:ext>
            </a:extLst>
          </p:cNvPr>
          <p:cNvSpPr/>
          <p:nvPr/>
        </p:nvSpPr>
        <p:spPr>
          <a:xfrm rot="16200000">
            <a:off x="0" y="0"/>
            <a:ext cx="5166757" cy="5166757"/>
          </a:xfrm>
          <a:prstGeom prst="teardrop">
            <a:avLst/>
          </a:prstGeom>
          <a:gradFill flip="none" rotWithShape="1">
            <a:gsLst>
              <a:gs pos="44000">
                <a:schemeClr val="tx1">
                  <a:alpha val="0"/>
                </a:schemeClr>
              </a:gs>
              <a:gs pos="19000">
                <a:srgbClr val="008BFF">
                  <a:alpha val="26000"/>
                </a:srgbClr>
              </a:gs>
              <a:gs pos="0">
                <a:srgbClr val="008BFF">
                  <a:alpha val="66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TextBox 20">
            <a:extLst>
              <a:ext uri="{FF2B5EF4-FFF2-40B4-BE49-F238E27FC236}">
                <a16:creationId xmlns:a16="http://schemas.microsoft.com/office/drawing/2014/main" id="{17E40231-3914-CF41-7E8F-A0BBD47E7E41}"/>
              </a:ext>
            </a:extLst>
          </p:cNvPr>
          <p:cNvSpPr txBox="1"/>
          <p:nvPr/>
        </p:nvSpPr>
        <p:spPr>
          <a:xfrm>
            <a:off x="774740" y="2103188"/>
            <a:ext cx="3234662" cy="1741311"/>
          </a:xfrm>
          <a:prstGeom prst="rect">
            <a:avLst/>
          </a:prstGeom>
          <a:noFill/>
        </p:spPr>
        <p:txBody>
          <a:bodyPr wrap="square">
            <a:spAutoFit/>
          </a:bodyPr>
          <a:lstStyle/>
          <a:p>
            <a:pPr marL="0" marR="0" lvl="0" indent="0" algn="l" defTabSz="914400" rtl="0" eaLnBrk="1" fontAlgn="auto" latinLnBrk="0" hangingPunct="1">
              <a:lnSpc>
                <a:spcPts val="3240"/>
              </a:lnSpc>
              <a:spcBef>
                <a:spcPts val="0"/>
              </a:spcBef>
              <a:spcAft>
                <a:spcPts val="0"/>
              </a:spcAft>
              <a:buClrTx/>
              <a:buSzTx/>
              <a:buFontTx/>
              <a:buNone/>
              <a:tabLst/>
              <a:defRPr/>
            </a:pPr>
            <a:r>
              <a:rPr kumimoji="0" lang="it-IT" sz="31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rPr>
              <a:t>Immagina se potessi fare tutto questo dal browser...</a:t>
            </a:r>
            <a:endParaRPr kumimoji="0" lang="en-US" sz="31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endParaRPr>
          </a:p>
        </p:txBody>
      </p:sp>
      <p:cxnSp>
        <p:nvCxnSpPr>
          <p:cNvPr id="35" name="Straight Connector 34">
            <a:extLst>
              <a:ext uri="{FF2B5EF4-FFF2-40B4-BE49-F238E27FC236}">
                <a16:creationId xmlns:a16="http://schemas.microsoft.com/office/drawing/2014/main" id="{7A1CE4BD-09EA-3AA6-48A3-EA9A67F57275}"/>
              </a:ext>
            </a:extLst>
          </p:cNvPr>
          <p:cNvCxnSpPr>
            <a:cxnSpLocks/>
          </p:cNvCxnSpPr>
          <p:nvPr/>
        </p:nvCxnSpPr>
        <p:spPr>
          <a:xfrm flipH="1">
            <a:off x="4857309" y="3626882"/>
            <a:ext cx="6258920" cy="0"/>
          </a:xfrm>
          <a:prstGeom prst="line">
            <a:avLst/>
          </a:prstGeom>
          <a:ln>
            <a:solidFill>
              <a:schemeClr val="accent2">
                <a:alpha val="49765"/>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3DBD7687-4F98-83CC-BBD7-DC81137E74A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4E209A-B732-E041-B035-762E24F34A7B}"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cxnSp>
        <p:nvCxnSpPr>
          <p:cNvPr id="24" name="Straight Connector 23">
            <a:extLst>
              <a:ext uri="{FF2B5EF4-FFF2-40B4-BE49-F238E27FC236}">
                <a16:creationId xmlns:a16="http://schemas.microsoft.com/office/drawing/2014/main" id="{1AD1CF85-4471-86B1-AC1A-594D982E38E2}"/>
              </a:ext>
            </a:extLst>
          </p:cNvPr>
          <p:cNvCxnSpPr>
            <a:cxnSpLocks/>
          </p:cNvCxnSpPr>
          <p:nvPr/>
        </p:nvCxnSpPr>
        <p:spPr>
          <a:xfrm>
            <a:off x="4857309" y="1054455"/>
            <a:ext cx="0" cy="5289176"/>
          </a:xfrm>
          <a:prstGeom prst="line">
            <a:avLst/>
          </a:prstGeom>
          <a:ln>
            <a:solidFill>
              <a:schemeClr val="accent2">
                <a:alpha val="49765"/>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2ADA771-1B41-D53B-7D2E-98BA4BA13218}"/>
              </a:ext>
            </a:extLst>
          </p:cNvPr>
          <p:cNvCxnSpPr>
            <a:cxnSpLocks/>
          </p:cNvCxnSpPr>
          <p:nvPr/>
        </p:nvCxnSpPr>
        <p:spPr>
          <a:xfrm flipH="1">
            <a:off x="4857318" y="1986344"/>
            <a:ext cx="6258920" cy="0"/>
          </a:xfrm>
          <a:prstGeom prst="line">
            <a:avLst/>
          </a:prstGeom>
          <a:ln>
            <a:solidFill>
              <a:schemeClr val="accent2">
                <a:alpha val="49765"/>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11601E6-52F9-4365-A741-AEE714B935CF}"/>
              </a:ext>
            </a:extLst>
          </p:cNvPr>
          <p:cNvSpPr txBox="1"/>
          <p:nvPr/>
        </p:nvSpPr>
        <p:spPr>
          <a:xfrm>
            <a:off x="6139380" y="1005580"/>
            <a:ext cx="497684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Aptos" panose="02110004020202020204"/>
                <a:ea typeface="+mn-ea"/>
                <a:cs typeface="Calibri Light" panose="020F0302020204030204" pitchFamily="34" charset="0"/>
              </a:rPr>
              <a:t>Niente infrastrutture cloud costose, niente gestione del traffico, niente </a:t>
            </a:r>
            <a:r>
              <a:rPr kumimoji="0" lang="it-IT" sz="1800" b="0" i="0" u="none" strike="noStrike" kern="1200" cap="none" spc="0" normalizeH="0" baseline="0" noProof="0" err="1">
                <a:ln>
                  <a:noFill/>
                </a:ln>
                <a:solidFill>
                  <a:prstClr val="white"/>
                </a:solidFill>
                <a:effectLst/>
                <a:uLnTx/>
                <a:uFillTx/>
                <a:latin typeface="Aptos" panose="02110004020202020204"/>
                <a:ea typeface="+mn-ea"/>
                <a:cs typeface="Calibri Light" panose="020F0302020204030204" pitchFamily="34" charset="0"/>
              </a:rPr>
              <a:t>backhauling</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Calibri Light" panose="020F0302020204030204" pitchFamily="34" charset="0"/>
            </a:endParaRPr>
          </a:p>
        </p:txBody>
      </p:sp>
      <p:sp>
        <p:nvSpPr>
          <p:cNvPr id="8" name="TextBox 7">
            <a:extLst>
              <a:ext uri="{FF2B5EF4-FFF2-40B4-BE49-F238E27FC236}">
                <a16:creationId xmlns:a16="http://schemas.microsoft.com/office/drawing/2014/main" id="{CE21E7BA-88D0-5D15-AC66-B6DF45B16960}"/>
              </a:ext>
            </a:extLst>
          </p:cNvPr>
          <p:cNvSpPr txBox="1"/>
          <p:nvPr/>
        </p:nvSpPr>
        <p:spPr>
          <a:xfrm>
            <a:off x="6139382" y="2602381"/>
            <a:ext cx="537602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Aptos" panose="02110004020202020204"/>
                <a:ea typeface="+mn-ea"/>
                <a:cs typeface="Calibri Light" panose="020F0302020204030204" pitchFamily="34" charset="0"/>
              </a:rPr>
              <a:t>Transizioni automatiche tra On-Site &amp; Off-Site</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Calibri Light" panose="020F0302020204030204" pitchFamily="34" charset="0"/>
            </a:endParaRPr>
          </a:p>
        </p:txBody>
      </p:sp>
      <p:sp>
        <p:nvSpPr>
          <p:cNvPr id="9" name="TextBox 8">
            <a:extLst>
              <a:ext uri="{FF2B5EF4-FFF2-40B4-BE49-F238E27FC236}">
                <a16:creationId xmlns:a16="http://schemas.microsoft.com/office/drawing/2014/main" id="{CE6DDB47-1E25-8E31-A72E-4FB4269C0711}"/>
              </a:ext>
            </a:extLst>
          </p:cNvPr>
          <p:cNvSpPr txBox="1"/>
          <p:nvPr/>
        </p:nvSpPr>
        <p:spPr>
          <a:xfrm>
            <a:off x="6139380" y="5802387"/>
            <a:ext cx="511132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prstClr val="white"/>
                </a:solidFill>
                <a:effectLst/>
                <a:uLnTx/>
                <a:uFillTx/>
                <a:latin typeface="Aptos" panose="02110004020202020204"/>
                <a:ea typeface="+mn-ea"/>
                <a:cs typeface="Calibri Light" panose="020F0302020204030204" pitchFamily="34" charset="0"/>
              </a:rPr>
              <a:t>Gestione</a:t>
            </a:r>
            <a:r>
              <a:rPr kumimoji="0" lang="en-US" sz="1800" b="0" i="0" u="none" strike="noStrike" kern="1200" cap="none" spc="0" normalizeH="0" baseline="0" noProof="0">
                <a:ln>
                  <a:noFill/>
                </a:ln>
                <a:solidFill>
                  <a:prstClr val="white"/>
                </a:solidFill>
                <a:effectLst/>
                <a:uLnTx/>
                <a:uFillTx/>
                <a:latin typeface="Aptos" panose="02110004020202020204"/>
                <a:ea typeface="+mn-ea"/>
                <a:cs typeface="Calibri Light" panose="020F0302020204030204" pitchFamily="34" charset="0"/>
              </a:rPr>
              <a:t> facile: console </a:t>
            </a:r>
            <a:r>
              <a:rPr kumimoji="0" lang="en-US" sz="1800" b="0" i="0" u="none" strike="noStrike" kern="1200" cap="none" spc="0" normalizeH="0" baseline="0" noProof="0" err="1">
                <a:ln>
                  <a:noFill/>
                </a:ln>
                <a:solidFill>
                  <a:prstClr val="white"/>
                </a:solidFill>
                <a:effectLst/>
                <a:uLnTx/>
                <a:uFillTx/>
                <a:latin typeface="Aptos" panose="02110004020202020204"/>
                <a:ea typeface="+mn-ea"/>
                <a:cs typeface="Calibri Light" panose="020F0302020204030204" pitchFamily="34" charset="0"/>
              </a:rPr>
              <a:t>singola</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Calibri Light" panose="020F0302020204030204" pitchFamily="34" charset="0"/>
            </a:endParaRPr>
          </a:p>
        </p:txBody>
      </p:sp>
      <p:sp>
        <p:nvSpPr>
          <p:cNvPr id="11" name="TextBox 10">
            <a:extLst>
              <a:ext uri="{FF2B5EF4-FFF2-40B4-BE49-F238E27FC236}">
                <a16:creationId xmlns:a16="http://schemas.microsoft.com/office/drawing/2014/main" id="{1AD2F8E0-75E3-9669-DC49-42332686E0A3}"/>
              </a:ext>
            </a:extLst>
          </p:cNvPr>
          <p:cNvSpPr txBox="1"/>
          <p:nvPr/>
        </p:nvSpPr>
        <p:spPr>
          <a:xfrm>
            <a:off x="6139382" y="4224338"/>
            <a:ext cx="537602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white"/>
                </a:solidFill>
                <a:effectLst/>
                <a:uLnTx/>
                <a:uFillTx/>
                <a:latin typeface="Aptos" panose="02110004020202020204"/>
                <a:ea typeface="+mn-ea"/>
                <a:cs typeface="Calibri Light" panose="020F0302020204030204" pitchFamily="34" charset="0"/>
              </a:rPr>
              <a:t>Il contenuto è già decrittato nel browser</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Calibri Light" panose="020F0302020204030204" pitchFamily="34" charset="0"/>
            </a:endParaRPr>
          </a:p>
        </p:txBody>
      </p:sp>
      <p:pic>
        <p:nvPicPr>
          <p:cNvPr id="12" name="Graphic 11">
            <a:extLst>
              <a:ext uri="{FF2B5EF4-FFF2-40B4-BE49-F238E27FC236}">
                <a16:creationId xmlns:a16="http://schemas.microsoft.com/office/drawing/2014/main" id="{F15F0FD0-CC74-6896-2834-6550EAFD43E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354811" y="5760816"/>
            <a:ext cx="513270" cy="513270"/>
          </a:xfrm>
          <a:prstGeom prst="rect">
            <a:avLst/>
          </a:prstGeom>
        </p:spPr>
      </p:pic>
      <p:pic>
        <p:nvPicPr>
          <p:cNvPr id="13" name="Graphic 12">
            <a:extLst>
              <a:ext uri="{FF2B5EF4-FFF2-40B4-BE49-F238E27FC236}">
                <a16:creationId xmlns:a16="http://schemas.microsoft.com/office/drawing/2014/main" id="{F0391B1B-41F9-0117-9B01-AD7B113D573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337155" y="1054455"/>
            <a:ext cx="548583" cy="548583"/>
          </a:xfrm>
          <a:prstGeom prst="rect">
            <a:avLst/>
          </a:prstGeom>
        </p:spPr>
      </p:pic>
      <p:cxnSp>
        <p:nvCxnSpPr>
          <p:cNvPr id="20" name="Straight Connector 19">
            <a:extLst>
              <a:ext uri="{FF2B5EF4-FFF2-40B4-BE49-F238E27FC236}">
                <a16:creationId xmlns:a16="http://schemas.microsoft.com/office/drawing/2014/main" id="{7840C3A4-D119-3C70-4E92-D246CE04574F}"/>
              </a:ext>
            </a:extLst>
          </p:cNvPr>
          <p:cNvCxnSpPr>
            <a:cxnSpLocks/>
          </p:cNvCxnSpPr>
          <p:nvPr/>
        </p:nvCxnSpPr>
        <p:spPr>
          <a:xfrm flipV="1">
            <a:off x="5337155" y="1054455"/>
            <a:ext cx="548583" cy="548583"/>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5CA3B221-6A9F-33F6-F6B9-EBC512ADC0D9}"/>
              </a:ext>
            </a:extLst>
          </p:cNvPr>
          <p:cNvGrpSpPr/>
          <p:nvPr/>
        </p:nvGrpSpPr>
        <p:grpSpPr>
          <a:xfrm>
            <a:off x="5149005" y="2575295"/>
            <a:ext cx="797150" cy="522747"/>
            <a:chOff x="5099775" y="3647749"/>
            <a:chExt cx="797150" cy="522747"/>
          </a:xfrm>
          <a:solidFill>
            <a:schemeClr val="accent2"/>
          </a:solidFill>
        </p:grpSpPr>
        <p:pic>
          <p:nvPicPr>
            <p:cNvPr id="26" name="Graphic 25">
              <a:extLst>
                <a:ext uri="{FF2B5EF4-FFF2-40B4-BE49-F238E27FC236}">
                  <a16:creationId xmlns:a16="http://schemas.microsoft.com/office/drawing/2014/main" id="{3F71E603-824C-978E-E5E4-750603FFA43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295339" y="3647749"/>
              <a:ext cx="601586" cy="351385"/>
            </a:xfrm>
            <a:prstGeom prst="rect">
              <a:avLst/>
            </a:prstGeom>
          </p:spPr>
        </p:pic>
        <p:pic>
          <p:nvPicPr>
            <p:cNvPr id="27" name="Graphic 26">
              <a:extLst>
                <a:ext uri="{FF2B5EF4-FFF2-40B4-BE49-F238E27FC236}">
                  <a16:creationId xmlns:a16="http://schemas.microsoft.com/office/drawing/2014/main" id="{AC31A36A-FB15-7E1C-0EE1-4C95FCBDB3A4}"/>
                </a:ext>
              </a:extLst>
            </p:cNvPr>
            <p:cNvPicPr>
              <a:picLocks noChangeAspect="1"/>
            </p:cNvPicPr>
            <p:nvPr/>
          </p:nvPicPr>
          <p:blipFill>
            <a:blip>
              <a:extLst>
                <a:ext uri="{96DAC541-7B7A-43D3-8B79-37D633B846F1}">
                  <asvg:svgBlip xmlns:asvg="http://schemas.microsoft.com/office/drawing/2016/SVG/main" r:embed="rId5"/>
                </a:ext>
              </a:extLst>
            </a:blip>
            <a:srcRect t="1" b="51232"/>
            <a:stretch/>
          </p:blipFill>
          <p:spPr>
            <a:xfrm>
              <a:off x="5099775" y="3999134"/>
              <a:ext cx="601586" cy="171362"/>
            </a:xfrm>
            <a:prstGeom prst="rect">
              <a:avLst/>
            </a:prstGeom>
          </p:spPr>
        </p:pic>
      </p:grpSp>
      <p:pic>
        <p:nvPicPr>
          <p:cNvPr id="28" name="Graphic 27">
            <a:extLst>
              <a:ext uri="{FF2B5EF4-FFF2-40B4-BE49-F238E27FC236}">
                <a16:creationId xmlns:a16="http://schemas.microsoft.com/office/drawing/2014/main" id="{CDB03DE7-18DC-1AA5-0D22-AED17C0AAD4A}"/>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322493" y="4214132"/>
            <a:ext cx="507450" cy="462721"/>
          </a:xfrm>
          <a:prstGeom prst="rect">
            <a:avLst/>
          </a:prstGeom>
        </p:spPr>
      </p:pic>
      <p:pic>
        <p:nvPicPr>
          <p:cNvPr id="40" name="Picture 39">
            <a:extLst>
              <a:ext uri="{FF2B5EF4-FFF2-40B4-BE49-F238E27FC236}">
                <a16:creationId xmlns:a16="http://schemas.microsoft.com/office/drawing/2014/main" id="{C9B44FC0-06E5-F47E-B482-63D91E97CFDB}"/>
              </a:ext>
            </a:extLst>
          </p:cNvPr>
          <p:cNvPicPr>
            <a:picLocks noChangeAspect="1"/>
          </p:cNvPicPr>
          <p:nvPr/>
        </p:nvPicPr>
        <p:blipFill>
          <a:blip r:embed="rId7">
            <a:alphaModFix amt="64000"/>
            <a:duotone>
              <a:schemeClr val="accent3">
                <a:shade val="45000"/>
                <a:satMod val="135000"/>
              </a:schemeClr>
              <a:prstClr val="white"/>
            </a:duotone>
          </a:blip>
          <a:stretch>
            <a:fillRect/>
          </a:stretch>
        </p:blipFill>
        <p:spPr>
          <a:xfrm>
            <a:off x="979882" y="4015348"/>
            <a:ext cx="2302316" cy="1248832"/>
          </a:xfrm>
          <a:prstGeom prst="rect">
            <a:avLst/>
          </a:prstGeom>
        </p:spPr>
      </p:pic>
      <p:sp>
        <p:nvSpPr>
          <p:cNvPr id="3" name="TextBox 2">
            <a:extLst>
              <a:ext uri="{FF2B5EF4-FFF2-40B4-BE49-F238E27FC236}">
                <a16:creationId xmlns:a16="http://schemas.microsoft.com/office/drawing/2014/main" id="{E31EC302-56A7-3550-F6B7-3BA43C6B7FC8}"/>
              </a:ext>
            </a:extLst>
          </p:cNvPr>
          <p:cNvSpPr txBox="1"/>
          <p:nvPr/>
        </p:nvSpPr>
        <p:spPr>
          <a:xfrm>
            <a:off x="774740" y="687595"/>
            <a:ext cx="3234662" cy="915443"/>
          </a:xfrm>
          <a:prstGeom prst="rect">
            <a:avLst/>
          </a:prstGeom>
          <a:noFill/>
        </p:spPr>
        <p:txBody>
          <a:bodyPr wrap="square">
            <a:spAutoFit/>
          </a:bodyPr>
          <a:lstStyle/>
          <a:p>
            <a:pPr marL="0" marR="0" lvl="0" indent="0" algn="l" defTabSz="914400" rtl="0" eaLnBrk="1" fontAlgn="auto" latinLnBrk="0" hangingPunct="1">
              <a:lnSpc>
                <a:spcPts val="3240"/>
              </a:lnSpc>
              <a:spcBef>
                <a:spcPts val="0"/>
              </a:spcBef>
              <a:spcAft>
                <a:spcPts val="0"/>
              </a:spcAft>
              <a:buClrTx/>
              <a:buSzTx/>
              <a:buFontTx/>
              <a:buNone/>
              <a:tabLst/>
              <a:defRPr/>
            </a:pPr>
            <a:r>
              <a:rPr kumimoji="0" lang="it-IT" sz="31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rPr>
              <a:t>Deve esserci un modo migliore.</a:t>
            </a:r>
            <a:endParaRPr kumimoji="0" lang="en-US" sz="3100" b="1" i="0" u="none" strike="noStrike" kern="1200" cap="none" spc="0" normalizeH="0" baseline="0" noProof="0">
              <a:ln>
                <a:noFill/>
              </a:ln>
              <a:solidFill>
                <a:prstClr val="white"/>
              </a:solidFill>
              <a:effectLst/>
              <a:uLnTx/>
              <a:uFillTx/>
              <a:latin typeface="Aptos" panose="02110004020202020204"/>
              <a:ea typeface="+mn-ea"/>
              <a:cs typeface="Calibri" panose="020F0502020204030204" pitchFamily="34" charset="0"/>
            </a:endParaRPr>
          </a:p>
        </p:txBody>
      </p:sp>
    </p:spTree>
    <p:extLst>
      <p:ext uri="{BB962C8B-B14F-4D97-AF65-F5344CB8AC3E}">
        <p14:creationId xmlns:p14="http://schemas.microsoft.com/office/powerpoint/2010/main" val="2720829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6C1AE-F243-8C11-2D8B-31E2B7894A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96348E-2461-651E-4B81-6A67E25DDF8C}"/>
              </a:ext>
            </a:extLst>
          </p:cNvPr>
          <p:cNvSpPr>
            <a:spLocks noGrp="1"/>
          </p:cNvSpPr>
          <p:nvPr>
            <p:ph type="title"/>
          </p:nvPr>
        </p:nvSpPr>
        <p:spPr/>
        <p:txBody>
          <a:bodyPr/>
          <a:lstStyle/>
          <a:p>
            <a:r>
              <a:rPr lang="en-US"/>
              <a:t>Sophos Workspace Protection – Cosa </a:t>
            </a:r>
            <a:r>
              <a:rPr lang="en-US" err="1"/>
              <a:t>ottieni</a:t>
            </a:r>
            <a:r>
              <a:rPr lang="en-US"/>
              <a:t>:</a:t>
            </a:r>
          </a:p>
        </p:txBody>
      </p:sp>
      <p:sp>
        <p:nvSpPr>
          <p:cNvPr id="4" name="Slide Number Placeholder 3">
            <a:extLst>
              <a:ext uri="{FF2B5EF4-FFF2-40B4-BE49-F238E27FC236}">
                <a16:creationId xmlns:a16="http://schemas.microsoft.com/office/drawing/2014/main" id="{E8991947-026D-E50A-3DB6-3D5D1A356FB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5" name="Rounded Rectangle 4">
            <a:extLst>
              <a:ext uri="{FF2B5EF4-FFF2-40B4-BE49-F238E27FC236}">
                <a16:creationId xmlns:a16="http://schemas.microsoft.com/office/drawing/2014/main" id="{7FA762BB-8502-44F5-02A9-DE434FE67013}"/>
              </a:ext>
            </a:extLst>
          </p:cNvPr>
          <p:cNvSpPr/>
          <p:nvPr/>
        </p:nvSpPr>
        <p:spPr>
          <a:xfrm>
            <a:off x="554333" y="1304925"/>
            <a:ext cx="1835250" cy="1529547"/>
          </a:xfrm>
          <a:prstGeom prst="roundRect">
            <a:avLst>
              <a:gd name="adj" fmla="val 2050"/>
            </a:avLst>
          </a:prstGeom>
          <a:ln w="635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58862981-26EE-AA97-095D-745D061EBF9E}"/>
              </a:ext>
            </a:extLst>
          </p:cNvPr>
          <p:cNvSpPr/>
          <p:nvPr/>
        </p:nvSpPr>
        <p:spPr>
          <a:xfrm>
            <a:off x="379466" y="1468878"/>
            <a:ext cx="370102" cy="41511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45E1514-54CF-921E-DE5F-E5D816E0A568}"/>
              </a:ext>
            </a:extLst>
          </p:cNvPr>
          <p:cNvSpPr txBox="1"/>
          <p:nvPr/>
        </p:nvSpPr>
        <p:spPr>
          <a:xfrm>
            <a:off x="793459" y="1754433"/>
            <a:ext cx="1640015" cy="1080039"/>
          </a:xfrm>
          <a:prstGeom prst="rect">
            <a:avLst/>
          </a:prstGeom>
          <a:noFill/>
        </p:spPr>
        <p:txBody>
          <a:bodyPr wrap="square">
            <a:spAutoFit/>
          </a:bodyPr>
          <a:lstStyle/>
          <a:p>
            <a:pPr marL="171450" marR="0" lvl="0" indent="-171450" algn="l" defTabSz="914400" rtl="0" eaLnBrk="1" fontAlgn="auto" latinLnBrk="0" hangingPunct="1">
              <a:lnSpc>
                <a:spcPts val="1120"/>
              </a:lnSpc>
              <a:spcBef>
                <a:spcPts val="0"/>
              </a:spcBef>
              <a:spcAft>
                <a:spcPts val="0"/>
              </a:spcAft>
              <a:buClrTx/>
              <a:buSzTx/>
              <a:buFont typeface="Arial" panose="020B0604020202020204" pitchFamily="34" charset="0"/>
              <a:buChar char="•"/>
              <a:tabLst/>
              <a:defRPr/>
            </a:pPr>
            <a:r>
              <a:rPr kumimoji="0" lang="it-IT" sz="105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Integrazione nel browser
Supporto RDP e SSH
Valutazione della postura del dispositivo, inclusa la Sicurezza Sincronizzata</a:t>
            </a:r>
            <a:endParaRPr kumimoji="0" lang="en-US" sz="105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8" name="TextBox 7">
            <a:extLst>
              <a:ext uri="{FF2B5EF4-FFF2-40B4-BE49-F238E27FC236}">
                <a16:creationId xmlns:a16="http://schemas.microsoft.com/office/drawing/2014/main" id="{4C0828A6-DE0C-60E9-FEDE-5060DD8E7205}"/>
              </a:ext>
            </a:extLst>
          </p:cNvPr>
          <p:cNvSpPr txBox="1"/>
          <p:nvPr/>
        </p:nvSpPr>
        <p:spPr>
          <a:xfrm>
            <a:off x="793459" y="1508981"/>
            <a:ext cx="1360572" cy="245452"/>
          </a:xfrm>
          <a:prstGeom prst="rect">
            <a:avLst/>
          </a:prstGeom>
          <a:noFill/>
        </p:spPr>
        <p:txBody>
          <a:bodyPr wrap="square">
            <a:spAutoFit/>
          </a:bodyPr>
          <a:lstStyle/>
          <a:p>
            <a:pPr marL="0" marR="0" lvl="0" indent="0" algn="l" defTabSz="914400" rtl="0" eaLnBrk="1" fontAlgn="auto" latinLnBrk="0" hangingPunct="1">
              <a:lnSpc>
                <a:spcPts val="1120"/>
              </a:lnSpc>
              <a:spcBef>
                <a:spcPts val="0"/>
              </a:spcBef>
              <a:spcAft>
                <a:spcPts val="0"/>
              </a:spcAft>
              <a:buClrTx/>
              <a:buSzTx/>
              <a:buFontTx/>
              <a:buNone/>
              <a:tabLst/>
              <a:defRPr/>
            </a:pPr>
            <a:r>
              <a:rPr kumimoji="0" lang="en-US" sz="1400" b="1" i="0" u="none" strike="noStrike" kern="1200" cap="none" spc="20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ZTNA</a:t>
            </a:r>
          </a:p>
        </p:txBody>
      </p:sp>
      <p:pic>
        <p:nvPicPr>
          <p:cNvPr id="9" name="Picture 8">
            <a:extLst>
              <a:ext uri="{FF2B5EF4-FFF2-40B4-BE49-F238E27FC236}">
                <a16:creationId xmlns:a16="http://schemas.microsoft.com/office/drawing/2014/main" id="{B1BEFF83-23F9-52DF-DDE7-4E39688E695A}"/>
              </a:ext>
            </a:extLst>
          </p:cNvPr>
          <p:cNvPicPr>
            <a:picLocks noChangeAspect="1"/>
          </p:cNvPicPr>
          <p:nvPr/>
        </p:nvPicPr>
        <p:blipFill rotWithShape="1">
          <a:blip r:embed="rId3"/>
          <a:srcRect r="13625"/>
          <a:stretch/>
        </p:blipFill>
        <p:spPr>
          <a:xfrm>
            <a:off x="6834961" y="1673943"/>
            <a:ext cx="5378305" cy="3957423"/>
          </a:xfrm>
          <a:prstGeom prst="rect">
            <a:avLst/>
          </a:prstGeom>
        </p:spPr>
      </p:pic>
      <p:pic>
        <p:nvPicPr>
          <p:cNvPr id="10" name="Picture 7">
            <a:extLst>
              <a:ext uri="{FF2B5EF4-FFF2-40B4-BE49-F238E27FC236}">
                <a16:creationId xmlns:a16="http://schemas.microsoft.com/office/drawing/2014/main" id="{6891A827-27D2-8295-5CBC-96EA69E9FEEA}"/>
              </a:ext>
            </a:extLst>
          </p:cNvPr>
          <p:cNvPicPr>
            <a:picLocks noChangeAspect="1" noChangeArrowheads="1"/>
          </p:cNvPicPr>
          <p:nvPr/>
        </p:nvPicPr>
        <p:blipFill rotWithShape="1">
          <a:blip r:embed="rId4">
            <a:alphaModFix amt="67000"/>
            <a:duotone>
              <a:schemeClr val="accent3">
                <a:shade val="45000"/>
                <a:satMod val="135000"/>
              </a:schemeClr>
              <a:prstClr val="white"/>
            </a:duotone>
            <a:extLst>
              <a:ext uri="{28A0092B-C50C-407E-A947-70E740481C1C}">
                <a14:useLocalDpi xmlns:a14="http://schemas.microsoft.com/office/drawing/2010/main" val="0"/>
              </a:ext>
            </a:extLst>
          </a:blip>
          <a:srcRect l="3894" t="3929" r="4274" b="7055"/>
          <a:stretch/>
        </p:blipFill>
        <p:spPr bwMode="auto">
          <a:xfrm>
            <a:off x="7590422" y="1919994"/>
            <a:ext cx="4601577" cy="3458586"/>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9896F69-7833-2473-D864-A2D45FDACA66}"/>
              </a:ext>
            </a:extLst>
          </p:cNvPr>
          <p:cNvSpPr/>
          <p:nvPr/>
        </p:nvSpPr>
        <p:spPr>
          <a:xfrm>
            <a:off x="2694332" y="1304925"/>
            <a:ext cx="1835250" cy="1529547"/>
          </a:xfrm>
          <a:prstGeom prst="roundRect">
            <a:avLst>
              <a:gd name="adj" fmla="val 2050"/>
            </a:avLst>
          </a:prstGeom>
          <a:ln w="63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24C8E62-0103-B643-E0C1-36136A9ED4C7}"/>
              </a:ext>
            </a:extLst>
          </p:cNvPr>
          <p:cNvSpPr/>
          <p:nvPr/>
        </p:nvSpPr>
        <p:spPr>
          <a:xfrm>
            <a:off x="2519465" y="1468878"/>
            <a:ext cx="370102" cy="415116"/>
          </a:xfrm>
          <a:prstGeom prst="rect">
            <a:avLst/>
          </a:prstGeom>
          <a:solidFill>
            <a:srgbClr val="001A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71DBC52-6DD2-EAB9-C30F-0DAC043D4421}"/>
              </a:ext>
            </a:extLst>
          </p:cNvPr>
          <p:cNvSpPr txBox="1"/>
          <p:nvPr/>
        </p:nvSpPr>
        <p:spPr>
          <a:xfrm>
            <a:off x="2933458" y="1754433"/>
            <a:ext cx="1549579" cy="938975"/>
          </a:xfrm>
          <a:prstGeom prst="rect">
            <a:avLst/>
          </a:prstGeom>
          <a:noFill/>
        </p:spPr>
        <p:txBody>
          <a:bodyPr wrap="square">
            <a:spAutoFit/>
          </a:bodyPr>
          <a:lstStyle/>
          <a:p>
            <a:pPr marL="171450" marR="0" lvl="0" indent="-171450" algn="l" defTabSz="914400" rtl="0" eaLnBrk="1" fontAlgn="auto" latinLnBrk="0" hangingPunct="1">
              <a:lnSpc>
                <a:spcPts val="1120"/>
              </a:lnSpc>
              <a:spcBef>
                <a:spcPts val="0"/>
              </a:spcBef>
              <a:spcAft>
                <a:spcPts val="0"/>
              </a:spcAft>
              <a:buClrTx/>
              <a:buSzTx/>
              <a:buFont typeface="Arial" panose="020B0604020202020204" pitchFamily="34" charset="0"/>
              <a:buChar char="•"/>
              <a:tabLst/>
              <a:defRPr/>
            </a:pPr>
            <a:r>
              <a:rPr kumimoji="0" lang="it-IT" sz="105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Monitoraggio e controlli dell'utilizzo delle applicazioni
Controllo sui dati e confine dati</a:t>
            </a:r>
            <a:endParaRPr kumimoji="0" lang="en-US" sz="105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ts val="112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4" name="TextBox 13">
            <a:extLst>
              <a:ext uri="{FF2B5EF4-FFF2-40B4-BE49-F238E27FC236}">
                <a16:creationId xmlns:a16="http://schemas.microsoft.com/office/drawing/2014/main" id="{C59EA43D-9132-C89B-968C-87D266EFA136}"/>
              </a:ext>
            </a:extLst>
          </p:cNvPr>
          <p:cNvSpPr txBox="1"/>
          <p:nvPr/>
        </p:nvSpPr>
        <p:spPr>
          <a:xfrm>
            <a:off x="2933458" y="1508981"/>
            <a:ext cx="1691090" cy="245516"/>
          </a:xfrm>
          <a:prstGeom prst="rect">
            <a:avLst/>
          </a:prstGeom>
          <a:noFill/>
        </p:spPr>
        <p:txBody>
          <a:bodyPr wrap="square">
            <a:spAutoFit/>
          </a:bodyPr>
          <a:lstStyle/>
          <a:p>
            <a:pPr marL="0" marR="0" lvl="0" indent="0" algn="l" defTabSz="914400" rtl="0" eaLnBrk="1" fontAlgn="auto" latinLnBrk="0" hangingPunct="1">
              <a:lnSpc>
                <a:spcPts val="1120"/>
              </a:lnSpc>
              <a:spcBef>
                <a:spcPts val="0"/>
              </a:spcBef>
              <a:spcAft>
                <a:spcPts val="0"/>
              </a:spcAft>
              <a:buClrTx/>
              <a:buSzTx/>
              <a:buFontTx/>
              <a:buNone/>
              <a:tabLst/>
              <a:defRPr/>
            </a:pPr>
            <a:r>
              <a:rPr kumimoji="0" lang="en-US" sz="1400" b="1" i="0" u="none" strike="noStrike" kern="1200" cap="none" spc="20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Controllo</a:t>
            </a:r>
            <a:r>
              <a:rPr kumimoji="0" lang="en-US" sz="1400" b="1" i="0" u="none" strike="noStrike" kern="1200" cap="none" spc="20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SaaS</a:t>
            </a:r>
          </a:p>
        </p:txBody>
      </p:sp>
      <p:sp>
        <p:nvSpPr>
          <p:cNvPr id="15" name="Rounded Rectangle 14">
            <a:extLst>
              <a:ext uri="{FF2B5EF4-FFF2-40B4-BE49-F238E27FC236}">
                <a16:creationId xmlns:a16="http://schemas.microsoft.com/office/drawing/2014/main" id="{4AA7C9B4-B288-9C6E-6A35-61A98E8D3D12}"/>
              </a:ext>
            </a:extLst>
          </p:cNvPr>
          <p:cNvSpPr/>
          <p:nvPr/>
        </p:nvSpPr>
        <p:spPr>
          <a:xfrm>
            <a:off x="4860100" y="1304925"/>
            <a:ext cx="1835250" cy="1529547"/>
          </a:xfrm>
          <a:prstGeom prst="roundRect">
            <a:avLst>
              <a:gd name="adj" fmla="val 2050"/>
            </a:avLst>
          </a:prstGeom>
          <a:ln w="63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22F0DD2-C869-8135-DF69-7DB95BFAC7E8}"/>
              </a:ext>
            </a:extLst>
          </p:cNvPr>
          <p:cNvSpPr/>
          <p:nvPr/>
        </p:nvSpPr>
        <p:spPr>
          <a:xfrm>
            <a:off x="4685233" y="1468878"/>
            <a:ext cx="370102" cy="415116"/>
          </a:xfrm>
          <a:prstGeom prst="rect">
            <a:avLst/>
          </a:prstGeom>
          <a:solidFill>
            <a:srgbClr val="001A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D3262B4-51A2-2705-7E4B-2293770F43A7}"/>
              </a:ext>
            </a:extLst>
          </p:cNvPr>
          <p:cNvSpPr txBox="1"/>
          <p:nvPr/>
        </p:nvSpPr>
        <p:spPr>
          <a:xfrm>
            <a:off x="5099226" y="1754433"/>
            <a:ext cx="1549579" cy="938975"/>
          </a:xfrm>
          <a:prstGeom prst="rect">
            <a:avLst/>
          </a:prstGeom>
          <a:noFill/>
        </p:spPr>
        <p:txBody>
          <a:bodyPr wrap="square">
            <a:spAutoFit/>
          </a:bodyPr>
          <a:lstStyle/>
          <a:p>
            <a:pPr marL="171450" marR="0" lvl="0" indent="-171450" algn="l" defTabSz="914400" rtl="0" eaLnBrk="1" fontAlgn="auto" latinLnBrk="0" hangingPunct="1">
              <a:lnSpc>
                <a:spcPts val="1120"/>
              </a:lnSpc>
              <a:spcBef>
                <a:spcPts val="0"/>
              </a:spcBef>
              <a:spcAft>
                <a:spcPts val="0"/>
              </a:spcAft>
              <a:buClrTx/>
              <a:buSzTx/>
              <a:buFont typeface="Arial" panose="020B0604020202020204" pitchFamily="34" charset="0"/>
              <a:buChar char="•"/>
              <a:tabLst/>
              <a:defRPr/>
            </a:pPr>
            <a:r>
              <a:rPr kumimoji="0" lang="it-IT" sz="105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Engine di </a:t>
            </a:r>
            <a:r>
              <a:rPr kumimoji="0" lang="it-IT" sz="1050" b="0" i="0" u="none" strike="noStrike" kern="1200" cap="none" spc="0" normalizeH="0" baseline="0" noProof="0" err="1">
                <a:ln>
                  <a:noFill/>
                </a:ln>
                <a:solidFill>
                  <a:srgbClr val="FFFFFF"/>
                </a:solidFill>
                <a:effectLst/>
                <a:uLnTx/>
                <a:uFillTx/>
                <a:latin typeface="Calibri Light" panose="020F0302020204030204" pitchFamily="34" charset="0"/>
                <a:ea typeface="+mn-ea"/>
                <a:cs typeface="Calibri Light" panose="020F0302020204030204" pitchFamily="34" charset="0"/>
              </a:rPr>
              <a:t>Politicy</a:t>
            </a:r>
            <a:r>
              <a:rPr kumimoji="0" lang="it-IT" sz="105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 Web e DNS
Sophos Threat Intel
Protezione DNS
</a:t>
            </a:r>
            <a:r>
              <a:rPr kumimoji="0" lang="it-IT" sz="1050" b="0" i="0" u="none" strike="noStrike" kern="1200" cap="none" spc="0" normalizeH="0" baseline="0" noProof="0" err="1">
                <a:ln>
                  <a:noFill/>
                </a:ln>
                <a:solidFill>
                  <a:srgbClr val="FFFFFF"/>
                </a:solidFill>
                <a:effectLst/>
                <a:uLnTx/>
                <a:uFillTx/>
                <a:latin typeface="Calibri Light" panose="020F0302020204030204" pitchFamily="34" charset="0"/>
                <a:ea typeface="+mn-ea"/>
                <a:cs typeface="Calibri Light" panose="020F0302020204030204" pitchFamily="34" charset="0"/>
              </a:rPr>
              <a:t>Politicy</a:t>
            </a:r>
            <a:r>
              <a:rPr kumimoji="0" lang="it-IT" sz="105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 Utente/Dispositivo</a:t>
            </a:r>
            <a:endParaRPr kumimoji="0" lang="en-US" sz="105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8" name="TextBox 17">
            <a:extLst>
              <a:ext uri="{FF2B5EF4-FFF2-40B4-BE49-F238E27FC236}">
                <a16:creationId xmlns:a16="http://schemas.microsoft.com/office/drawing/2014/main" id="{B63F686A-69A8-18D1-2A87-142F4EA87B6B}"/>
              </a:ext>
            </a:extLst>
          </p:cNvPr>
          <p:cNvSpPr txBox="1"/>
          <p:nvPr/>
        </p:nvSpPr>
        <p:spPr>
          <a:xfrm>
            <a:off x="5099226" y="1420228"/>
            <a:ext cx="1360572" cy="408958"/>
          </a:xfrm>
          <a:prstGeom prst="rect">
            <a:avLst/>
          </a:prstGeom>
          <a:noFill/>
        </p:spPr>
        <p:txBody>
          <a:bodyPr wrap="square">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400" b="1" i="0" u="none" strike="noStrike" kern="1200" cap="none" spc="20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Web </a:t>
            </a:r>
            <a:r>
              <a:rPr kumimoji="0" lang="en-US" sz="1400" b="1" i="0" u="none" strike="noStrike" kern="1200" cap="none" spc="20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sicuro</a:t>
            </a:r>
            <a:r>
              <a:rPr kumimoji="0" lang="en-US" sz="1400" b="1" i="0" u="none" strike="noStrike" kern="1200" cap="none" spc="20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&amp; DNS</a:t>
            </a:r>
          </a:p>
        </p:txBody>
      </p:sp>
      <p:grpSp>
        <p:nvGrpSpPr>
          <p:cNvPr id="22" name="Group 21">
            <a:extLst>
              <a:ext uri="{FF2B5EF4-FFF2-40B4-BE49-F238E27FC236}">
                <a16:creationId xmlns:a16="http://schemas.microsoft.com/office/drawing/2014/main" id="{852C7747-FE90-918E-5324-DCBBEAAF6C42}"/>
              </a:ext>
            </a:extLst>
          </p:cNvPr>
          <p:cNvGrpSpPr/>
          <p:nvPr/>
        </p:nvGrpSpPr>
        <p:grpSpPr>
          <a:xfrm>
            <a:off x="391913" y="1491169"/>
            <a:ext cx="345207" cy="370534"/>
            <a:chOff x="7816438" y="2325273"/>
            <a:chExt cx="540661" cy="580328"/>
          </a:xfrm>
        </p:grpSpPr>
        <p:pic>
          <p:nvPicPr>
            <p:cNvPr id="23" name="Graphic 22">
              <a:extLst>
                <a:ext uri="{FF2B5EF4-FFF2-40B4-BE49-F238E27FC236}">
                  <a16:creationId xmlns:a16="http://schemas.microsoft.com/office/drawing/2014/main" id="{3CBE32AD-C63B-510C-B383-22E318A7AD7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816438" y="2325273"/>
              <a:ext cx="532641" cy="532641"/>
            </a:xfrm>
            <a:prstGeom prst="rect">
              <a:avLst/>
            </a:prstGeom>
          </p:spPr>
        </p:pic>
        <p:pic>
          <p:nvPicPr>
            <p:cNvPr id="24" name="Picture 23">
              <a:extLst>
                <a:ext uri="{FF2B5EF4-FFF2-40B4-BE49-F238E27FC236}">
                  <a16:creationId xmlns:a16="http://schemas.microsoft.com/office/drawing/2014/main" id="{EF744C7D-DDD6-212F-6ACF-CEDA9BDB29E1}"/>
                </a:ext>
              </a:extLst>
            </p:cNvPr>
            <p:cNvPicPr>
              <a:picLocks noChangeAspect="1"/>
            </p:cNvPicPr>
            <p:nvPr/>
          </p:nvPicPr>
          <p:blipFill>
            <a:blip r:embed="rId6">
              <a:duotone>
                <a:schemeClr val="accent3">
                  <a:shade val="45000"/>
                  <a:satMod val="135000"/>
                </a:schemeClr>
                <a:prstClr val="white"/>
              </a:duotone>
            </a:blip>
            <a:stretch>
              <a:fillRect/>
            </a:stretch>
          </p:blipFill>
          <p:spPr>
            <a:xfrm>
              <a:off x="8147420" y="2647199"/>
              <a:ext cx="209679" cy="258402"/>
            </a:xfrm>
            <a:prstGeom prst="rect">
              <a:avLst/>
            </a:prstGeom>
          </p:spPr>
        </p:pic>
      </p:grpSp>
      <p:sp>
        <p:nvSpPr>
          <p:cNvPr id="28" name="Rounded Rectangle 27">
            <a:extLst>
              <a:ext uri="{FF2B5EF4-FFF2-40B4-BE49-F238E27FC236}">
                <a16:creationId xmlns:a16="http://schemas.microsoft.com/office/drawing/2014/main" id="{DE10CAC6-CB29-4DD3-2623-12338852016E}"/>
              </a:ext>
            </a:extLst>
          </p:cNvPr>
          <p:cNvSpPr/>
          <p:nvPr/>
        </p:nvSpPr>
        <p:spPr>
          <a:xfrm>
            <a:off x="545273" y="3009574"/>
            <a:ext cx="1835250" cy="1529547"/>
          </a:xfrm>
          <a:prstGeom prst="roundRect">
            <a:avLst>
              <a:gd name="adj" fmla="val 2050"/>
            </a:avLst>
          </a:prstGeom>
          <a:ln w="63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1993A53-A89F-E2BA-2EB7-47AED5E62954}"/>
              </a:ext>
            </a:extLst>
          </p:cNvPr>
          <p:cNvSpPr/>
          <p:nvPr/>
        </p:nvSpPr>
        <p:spPr>
          <a:xfrm>
            <a:off x="370406" y="3173527"/>
            <a:ext cx="370102" cy="415116"/>
          </a:xfrm>
          <a:prstGeom prst="rect">
            <a:avLst/>
          </a:prstGeom>
          <a:solidFill>
            <a:srgbClr val="001A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B6ADFD39-9C02-A585-384A-03C671D8EC1A}"/>
              </a:ext>
            </a:extLst>
          </p:cNvPr>
          <p:cNvSpPr txBox="1"/>
          <p:nvPr/>
        </p:nvSpPr>
        <p:spPr>
          <a:xfrm>
            <a:off x="784399" y="3459082"/>
            <a:ext cx="1549579" cy="1080039"/>
          </a:xfrm>
          <a:prstGeom prst="rect">
            <a:avLst/>
          </a:prstGeom>
          <a:noFill/>
        </p:spPr>
        <p:txBody>
          <a:bodyPr wrap="square">
            <a:spAutoFit/>
          </a:bodyPr>
          <a:lstStyle/>
          <a:p>
            <a:pPr marL="171450" marR="0" lvl="0" indent="-171450" algn="l" defTabSz="914400" rtl="0" eaLnBrk="1" fontAlgn="auto" latinLnBrk="0" hangingPunct="1">
              <a:lnSpc>
                <a:spcPts val="1120"/>
              </a:lnSpc>
              <a:spcBef>
                <a:spcPts val="0"/>
              </a:spcBef>
              <a:spcAft>
                <a:spcPts val="0"/>
              </a:spcAft>
              <a:buClrTx/>
              <a:buSzTx/>
              <a:buFont typeface="Arial" panose="020B0604020202020204" pitchFamily="34" charset="0"/>
              <a:buChar char="•"/>
              <a:tabLst/>
              <a:defRPr/>
            </a:pPr>
            <a:r>
              <a:rPr kumimoji="0" lang="it-IT" sz="105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Migliora la sicurezza contro exploit/attacchi del browser senza l'esperienza pesante con RBI</a:t>
            </a:r>
            <a:endParaRPr kumimoji="0" lang="en-US" sz="105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ts val="112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31" name="TextBox 30">
            <a:extLst>
              <a:ext uri="{FF2B5EF4-FFF2-40B4-BE49-F238E27FC236}">
                <a16:creationId xmlns:a16="http://schemas.microsoft.com/office/drawing/2014/main" id="{E56D036D-EC6A-5AC6-8083-79061D3C46B3}"/>
              </a:ext>
            </a:extLst>
          </p:cNvPr>
          <p:cNvSpPr txBox="1"/>
          <p:nvPr/>
        </p:nvSpPr>
        <p:spPr>
          <a:xfrm>
            <a:off x="703199" y="3091910"/>
            <a:ext cx="1360572" cy="408958"/>
          </a:xfrm>
          <a:prstGeom prst="rect">
            <a:avLst/>
          </a:prstGeom>
          <a:noFill/>
        </p:spPr>
        <p:txBody>
          <a:bodyPr wrap="square">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400" b="1" i="0" u="none" strike="noStrike" kern="1200" cap="none" spc="20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Hardened Browser</a:t>
            </a:r>
          </a:p>
        </p:txBody>
      </p:sp>
      <p:sp>
        <p:nvSpPr>
          <p:cNvPr id="32" name="Rounded Rectangle 31">
            <a:extLst>
              <a:ext uri="{FF2B5EF4-FFF2-40B4-BE49-F238E27FC236}">
                <a16:creationId xmlns:a16="http://schemas.microsoft.com/office/drawing/2014/main" id="{3F44E0B5-A6DA-7266-B04D-001C4001ED24}"/>
              </a:ext>
            </a:extLst>
          </p:cNvPr>
          <p:cNvSpPr/>
          <p:nvPr/>
        </p:nvSpPr>
        <p:spPr>
          <a:xfrm>
            <a:off x="2711041" y="3009574"/>
            <a:ext cx="1835250" cy="1529547"/>
          </a:xfrm>
          <a:prstGeom prst="roundRect">
            <a:avLst>
              <a:gd name="adj" fmla="val 2050"/>
            </a:avLst>
          </a:prstGeom>
          <a:ln w="6350">
            <a:solidFill>
              <a:srgbClr val="DA00A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EF5D20E8-1B38-52CD-DE9E-1B61E6ABFF32}"/>
              </a:ext>
            </a:extLst>
          </p:cNvPr>
          <p:cNvSpPr/>
          <p:nvPr/>
        </p:nvSpPr>
        <p:spPr>
          <a:xfrm>
            <a:off x="2536174" y="3173527"/>
            <a:ext cx="370102" cy="415116"/>
          </a:xfrm>
          <a:prstGeom prst="rect">
            <a:avLst/>
          </a:prstGeom>
          <a:solidFill>
            <a:srgbClr val="001A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A7DE90CE-D114-1A0E-1ED1-0E6869C72864}"/>
              </a:ext>
            </a:extLst>
          </p:cNvPr>
          <p:cNvSpPr txBox="1"/>
          <p:nvPr/>
        </p:nvSpPr>
        <p:spPr>
          <a:xfrm>
            <a:off x="2950167" y="3459082"/>
            <a:ext cx="1549579" cy="1221104"/>
          </a:xfrm>
          <a:prstGeom prst="rect">
            <a:avLst/>
          </a:prstGeom>
          <a:noFill/>
        </p:spPr>
        <p:txBody>
          <a:bodyPr wrap="square">
            <a:spAutoFit/>
          </a:bodyPr>
          <a:lstStyle/>
          <a:p>
            <a:pPr marL="171450" marR="0" lvl="0" indent="-171450" algn="l" defTabSz="914400" rtl="0" eaLnBrk="1" fontAlgn="auto" latinLnBrk="0" hangingPunct="1">
              <a:lnSpc>
                <a:spcPts val="1120"/>
              </a:lnSpc>
              <a:spcBef>
                <a:spcPts val="0"/>
              </a:spcBef>
              <a:spcAft>
                <a:spcPts val="0"/>
              </a:spcAft>
              <a:buClrTx/>
              <a:buSzTx/>
              <a:buFont typeface="Arial" panose="020B0604020202020204" pitchFamily="34" charset="0"/>
              <a:buChar char="•"/>
              <a:tabLst/>
              <a:defRPr/>
            </a:pPr>
            <a:r>
              <a:rPr kumimoji="0" lang="it-IT" sz="105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Taglia / Copia e Incolla
Acquisizione dello schermo
Stampa / Salva 
Download &amp; Upload
Redazione dei dati</a:t>
            </a:r>
            <a:endParaRPr kumimoji="0" lang="en-US" sz="105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ts val="112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35" name="TextBox 34">
            <a:extLst>
              <a:ext uri="{FF2B5EF4-FFF2-40B4-BE49-F238E27FC236}">
                <a16:creationId xmlns:a16="http://schemas.microsoft.com/office/drawing/2014/main" id="{7D8BC4EB-C64A-725C-1C65-ADE22F53266D}"/>
              </a:ext>
            </a:extLst>
          </p:cNvPr>
          <p:cNvSpPr txBox="1"/>
          <p:nvPr/>
        </p:nvSpPr>
        <p:spPr>
          <a:xfrm>
            <a:off x="2906276" y="3121233"/>
            <a:ext cx="1829022" cy="409023"/>
          </a:xfrm>
          <a:prstGeom prst="rect">
            <a:avLst/>
          </a:prstGeom>
          <a:noFill/>
        </p:spPr>
        <p:txBody>
          <a:bodyPr wrap="square">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it-IT" sz="1400" b="1" i="0" u="none" strike="noStrike" kern="1200" cap="none" spc="20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Controlli sulla perdita dei dati</a:t>
            </a:r>
            <a:endParaRPr kumimoji="0" lang="en-US" sz="1400" b="1" i="0" u="none" strike="noStrike" kern="1200" cap="none" spc="20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36" name="Picture 35">
            <a:extLst>
              <a:ext uri="{FF2B5EF4-FFF2-40B4-BE49-F238E27FC236}">
                <a16:creationId xmlns:a16="http://schemas.microsoft.com/office/drawing/2014/main" id="{0277DA24-3737-53FA-FB4B-3E5F91097BA3}"/>
              </a:ext>
            </a:extLst>
          </p:cNvPr>
          <p:cNvPicPr>
            <a:picLocks noChangeAspect="1"/>
          </p:cNvPicPr>
          <p:nvPr/>
        </p:nvPicPr>
        <p:blipFill>
          <a:blip r:embed="rId7">
            <a:duotone>
              <a:schemeClr val="accent3">
                <a:shade val="45000"/>
                <a:satMod val="135000"/>
              </a:schemeClr>
              <a:prstClr val="white"/>
            </a:duotone>
          </a:blip>
          <a:stretch>
            <a:fillRect/>
          </a:stretch>
        </p:blipFill>
        <p:spPr>
          <a:xfrm>
            <a:off x="368398" y="3207849"/>
            <a:ext cx="370102" cy="370102"/>
          </a:xfrm>
          <a:prstGeom prst="rect">
            <a:avLst/>
          </a:prstGeom>
        </p:spPr>
      </p:pic>
      <p:pic>
        <p:nvPicPr>
          <p:cNvPr id="37" name="Graphic 36">
            <a:extLst>
              <a:ext uri="{FF2B5EF4-FFF2-40B4-BE49-F238E27FC236}">
                <a16:creationId xmlns:a16="http://schemas.microsoft.com/office/drawing/2014/main" id="{FCD60733-F6F8-E61E-9C2B-1791D602079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573104" y="3207958"/>
            <a:ext cx="252841" cy="346251"/>
          </a:xfrm>
          <a:prstGeom prst="rect">
            <a:avLst/>
          </a:prstGeom>
        </p:spPr>
      </p:pic>
      <p:sp>
        <p:nvSpPr>
          <p:cNvPr id="38" name="Rounded Rectangle 37">
            <a:extLst>
              <a:ext uri="{FF2B5EF4-FFF2-40B4-BE49-F238E27FC236}">
                <a16:creationId xmlns:a16="http://schemas.microsoft.com/office/drawing/2014/main" id="{5226DD29-6F71-6D2E-12CF-2AC005F8F9DB}"/>
              </a:ext>
            </a:extLst>
          </p:cNvPr>
          <p:cNvSpPr/>
          <p:nvPr/>
        </p:nvSpPr>
        <p:spPr>
          <a:xfrm>
            <a:off x="554332" y="4751462"/>
            <a:ext cx="6141017" cy="1873759"/>
          </a:xfrm>
          <a:prstGeom prst="roundRect">
            <a:avLst>
              <a:gd name="adj" fmla="val 2050"/>
            </a:avLst>
          </a:prstGeom>
          <a:ln w="63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C5C8F492-A1D4-4947-B80A-BB4887F983E9}"/>
              </a:ext>
            </a:extLst>
          </p:cNvPr>
          <p:cNvSpPr txBox="1"/>
          <p:nvPr/>
        </p:nvSpPr>
        <p:spPr>
          <a:xfrm>
            <a:off x="3022697" y="4839861"/>
            <a:ext cx="3694980" cy="1785361"/>
          </a:xfrm>
          <a:prstGeom prst="rect">
            <a:avLst/>
          </a:prstGeom>
          <a:noFill/>
        </p:spPr>
        <p:txBody>
          <a:bodyPr wrap="square">
            <a:spAutoFit/>
          </a:bodyPr>
          <a:lstStyle/>
          <a:p>
            <a:pPr marL="171450" marR="0" lvl="0" indent="-171450" algn="l" defTabSz="914400" rtl="0" eaLnBrk="1" fontAlgn="auto" latinLnBrk="0" hangingPunct="1">
              <a:lnSpc>
                <a:spcPts val="1120"/>
              </a:lnSpc>
              <a:spcBef>
                <a:spcPts val="0"/>
              </a:spcBef>
              <a:spcAft>
                <a:spcPts val="0"/>
              </a:spcAft>
              <a:buClrTx/>
              <a:buSzTx/>
              <a:buFont typeface="Arial" panose="020B0604020202020204" pitchFamily="34" charset="0"/>
              <a:buChar char="•"/>
              <a:tabLst/>
              <a:defRPr/>
            </a:pPr>
            <a:r>
              <a:rPr kumimoji="0" lang="it-IT" sz="105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Gestione del Browser Protetto
Integrazione con i Servizi Centrali di Directory
Supporto di Sicurezza Sincronizzato</a:t>
            </a:r>
          </a:p>
          <a:p>
            <a:pPr marL="171450" marR="0" lvl="0" indent="-171450" algn="l" defTabSz="914400" rtl="0" eaLnBrk="1" fontAlgn="auto" latinLnBrk="0" hangingPunct="1">
              <a:lnSpc>
                <a:spcPts val="112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a:p>
            <a:pPr marL="171450" marR="0" lvl="0" indent="-171450" algn="l" defTabSz="914400" rtl="0" eaLnBrk="1" fontAlgn="auto" latinLnBrk="0" hangingPunct="1">
              <a:lnSpc>
                <a:spcPts val="1120"/>
              </a:lnSpc>
              <a:spcBef>
                <a:spcPts val="0"/>
              </a:spcBef>
              <a:spcAft>
                <a:spcPts val="0"/>
              </a:spcAft>
              <a:buClrTx/>
              <a:buSzTx/>
              <a:buFont typeface="Arial" panose="020B0604020202020204" pitchFamily="34" charset="0"/>
              <a:buChar char="•"/>
              <a:tabLst/>
              <a:defRPr/>
            </a:pPr>
            <a:r>
              <a:rPr kumimoji="0" lang="it-IT" sz="105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URL/Domini Sophos SXL, caricamento/download file </a:t>
            </a:r>
            <a:r>
              <a:rPr kumimoji="0" lang="it-IT" sz="1050" b="0" i="0" u="none" strike="noStrike" kern="1200" cap="none" spc="0" normalizeH="0" baseline="0" noProof="0" err="1">
                <a:ln>
                  <a:noFill/>
                </a:ln>
                <a:solidFill>
                  <a:srgbClr val="FFFFFF"/>
                </a:solidFill>
                <a:effectLst/>
                <a:uLnTx/>
                <a:uFillTx/>
                <a:latin typeface="Calibri Light" panose="020F0302020204030204" pitchFamily="34" charset="0"/>
                <a:ea typeface="+mn-ea"/>
                <a:cs typeface="Calibri Light" panose="020F0302020204030204" pitchFamily="34" charset="0"/>
              </a:rPr>
              <a:t>Intelix</a:t>
            </a:r>
            <a:r>
              <a:rPr kumimoji="0" lang="it-IT" sz="105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 
Integrato con Sophos </a:t>
            </a:r>
            <a:r>
              <a:rPr kumimoji="0" lang="it-IT" sz="1050" b="0" i="0" u="none" strike="noStrike" kern="1200" cap="none" spc="0" normalizeH="0" baseline="0" noProof="0" err="1">
                <a:ln>
                  <a:noFill/>
                </a:ln>
                <a:solidFill>
                  <a:srgbClr val="FFFFFF"/>
                </a:solidFill>
                <a:effectLst/>
                <a:uLnTx/>
                <a:uFillTx/>
                <a:latin typeface="Calibri Light" panose="020F0302020204030204" pitchFamily="34" charset="0"/>
                <a:ea typeface="+mn-ea"/>
                <a:cs typeface="Calibri Light" panose="020F0302020204030204" pitchFamily="34" charset="0"/>
              </a:rPr>
              <a:t>Datalake</a:t>
            </a:r>
            <a:r>
              <a:rPr kumimoji="0" lang="it-IT" sz="105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
Integrazione del piano dati ZTNA</a:t>
            </a:r>
          </a:p>
          <a:p>
            <a:pPr marL="171450" marR="0" lvl="0" indent="-171450" algn="l" defTabSz="914400" rtl="0" eaLnBrk="1" fontAlgn="auto" latinLnBrk="0" hangingPunct="1">
              <a:lnSpc>
                <a:spcPts val="112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a:p>
            <a:pPr marL="171450" marR="0" lvl="0" indent="-171450" algn="l" defTabSz="914400" rtl="0" eaLnBrk="1" fontAlgn="auto" latinLnBrk="0" hangingPunct="1">
              <a:lnSpc>
                <a:spcPts val="1120"/>
              </a:lnSpc>
              <a:spcBef>
                <a:spcPts val="0"/>
              </a:spcBef>
              <a:spcAft>
                <a:spcPts val="0"/>
              </a:spcAft>
              <a:buClrTx/>
              <a:buSzTx/>
              <a:buFont typeface="Arial" panose="020B0604020202020204" pitchFamily="34" charset="0"/>
              <a:buChar char="•"/>
              <a:tabLst/>
              <a:defRPr/>
            </a:pPr>
            <a:r>
              <a:rPr kumimoji="0" lang="it-IT" sz="105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Installazione facile in 30 secondi da parte degli utenti finali
Dispositivi gestiti o non gestiti 
Supporto per Windows, Mac, browser
DNS per Windows</a:t>
            </a:r>
            <a:endParaRPr kumimoji="0" lang="en-US" sz="105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40" name="TextBox 39">
            <a:extLst>
              <a:ext uri="{FF2B5EF4-FFF2-40B4-BE49-F238E27FC236}">
                <a16:creationId xmlns:a16="http://schemas.microsoft.com/office/drawing/2014/main" id="{89285185-9864-AEA7-64BF-AD92E03DC14D}"/>
              </a:ext>
            </a:extLst>
          </p:cNvPr>
          <p:cNvSpPr txBox="1"/>
          <p:nvPr/>
        </p:nvSpPr>
        <p:spPr>
          <a:xfrm>
            <a:off x="1352002" y="4898917"/>
            <a:ext cx="1897871" cy="245452"/>
          </a:xfrm>
          <a:prstGeom prst="rect">
            <a:avLst/>
          </a:prstGeom>
          <a:noFill/>
        </p:spPr>
        <p:txBody>
          <a:bodyPr wrap="square">
            <a:spAutoFit/>
          </a:bodyPr>
          <a:lstStyle/>
          <a:p>
            <a:pPr marL="0" marR="0" lvl="0" indent="0" algn="l" defTabSz="914400" rtl="0" eaLnBrk="1" fontAlgn="auto" latinLnBrk="0" hangingPunct="1">
              <a:lnSpc>
                <a:spcPts val="1120"/>
              </a:lnSpc>
              <a:spcBef>
                <a:spcPts val="0"/>
              </a:spcBef>
              <a:spcAft>
                <a:spcPts val="0"/>
              </a:spcAft>
              <a:buClrTx/>
              <a:buSzTx/>
              <a:buFontTx/>
              <a:buNone/>
              <a:tabLst/>
              <a:defRPr/>
            </a:pPr>
            <a:r>
              <a:rPr kumimoji="0" lang="en-US" sz="1400" b="1" i="0" u="none" strike="noStrike" kern="1200" cap="none" spc="20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Sophos Central</a:t>
            </a:r>
          </a:p>
        </p:txBody>
      </p:sp>
      <p:sp>
        <p:nvSpPr>
          <p:cNvPr id="41" name="TextBox 40">
            <a:extLst>
              <a:ext uri="{FF2B5EF4-FFF2-40B4-BE49-F238E27FC236}">
                <a16:creationId xmlns:a16="http://schemas.microsoft.com/office/drawing/2014/main" id="{BCB00E37-AD43-38F9-10D4-9831C3846143}"/>
              </a:ext>
            </a:extLst>
          </p:cNvPr>
          <p:cNvSpPr txBox="1"/>
          <p:nvPr/>
        </p:nvSpPr>
        <p:spPr>
          <a:xfrm>
            <a:off x="1352001" y="5456489"/>
            <a:ext cx="1897871" cy="245452"/>
          </a:xfrm>
          <a:prstGeom prst="rect">
            <a:avLst/>
          </a:prstGeom>
          <a:noFill/>
        </p:spPr>
        <p:txBody>
          <a:bodyPr wrap="square">
            <a:spAutoFit/>
          </a:bodyPr>
          <a:lstStyle/>
          <a:p>
            <a:pPr marL="0" marR="0" lvl="0" indent="0" algn="l" defTabSz="914400" rtl="0" eaLnBrk="1" fontAlgn="auto" latinLnBrk="0" hangingPunct="1">
              <a:lnSpc>
                <a:spcPts val="1120"/>
              </a:lnSpc>
              <a:spcBef>
                <a:spcPts val="0"/>
              </a:spcBef>
              <a:spcAft>
                <a:spcPts val="0"/>
              </a:spcAft>
              <a:buClrTx/>
              <a:buSzTx/>
              <a:buFontTx/>
              <a:buNone/>
              <a:tabLst/>
              <a:defRPr/>
            </a:pPr>
            <a:r>
              <a:rPr kumimoji="0" lang="en-US" sz="1400" b="1" i="0" u="none" strike="noStrike" kern="1200" cap="none" spc="20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Sophos Cloud</a:t>
            </a:r>
          </a:p>
        </p:txBody>
      </p:sp>
      <p:sp>
        <p:nvSpPr>
          <p:cNvPr id="42" name="TextBox 41">
            <a:extLst>
              <a:ext uri="{FF2B5EF4-FFF2-40B4-BE49-F238E27FC236}">
                <a16:creationId xmlns:a16="http://schemas.microsoft.com/office/drawing/2014/main" id="{07FF7F94-9344-3A99-2E60-10029ED9EAD8}"/>
              </a:ext>
            </a:extLst>
          </p:cNvPr>
          <p:cNvSpPr txBox="1"/>
          <p:nvPr/>
        </p:nvSpPr>
        <p:spPr>
          <a:xfrm>
            <a:off x="1352002" y="5988702"/>
            <a:ext cx="1897871" cy="245452"/>
          </a:xfrm>
          <a:prstGeom prst="rect">
            <a:avLst/>
          </a:prstGeom>
          <a:noFill/>
        </p:spPr>
        <p:txBody>
          <a:bodyPr wrap="square">
            <a:spAutoFit/>
          </a:bodyPr>
          <a:lstStyle/>
          <a:p>
            <a:pPr marL="0" marR="0" lvl="0" indent="0" algn="l" defTabSz="914400" rtl="0" eaLnBrk="1" fontAlgn="auto" latinLnBrk="0" hangingPunct="1">
              <a:lnSpc>
                <a:spcPts val="1120"/>
              </a:lnSpc>
              <a:spcBef>
                <a:spcPts val="0"/>
              </a:spcBef>
              <a:spcAft>
                <a:spcPts val="0"/>
              </a:spcAft>
              <a:buClrTx/>
              <a:buSzTx/>
              <a:buFontTx/>
              <a:buNone/>
              <a:tabLst/>
              <a:defRPr/>
            </a:pPr>
            <a:r>
              <a:rPr kumimoji="0" lang="en-US" sz="1400" b="1" i="0" u="none" strike="noStrike" kern="1200" cap="none" spc="20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Deployment</a:t>
            </a:r>
          </a:p>
        </p:txBody>
      </p:sp>
      <p:pic>
        <p:nvPicPr>
          <p:cNvPr id="43" name="Graphic 42">
            <a:extLst>
              <a:ext uri="{FF2B5EF4-FFF2-40B4-BE49-F238E27FC236}">
                <a16:creationId xmlns:a16="http://schemas.microsoft.com/office/drawing/2014/main" id="{DAE20924-8C3D-D2EF-AA51-BF7A352B75D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27342" y="4867369"/>
            <a:ext cx="333394" cy="333394"/>
          </a:xfrm>
          <a:prstGeom prst="rect">
            <a:avLst/>
          </a:prstGeom>
        </p:spPr>
      </p:pic>
      <p:pic>
        <p:nvPicPr>
          <p:cNvPr id="44" name="Graphic 43">
            <a:extLst>
              <a:ext uri="{FF2B5EF4-FFF2-40B4-BE49-F238E27FC236}">
                <a16:creationId xmlns:a16="http://schemas.microsoft.com/office/drawing/2014/main" id="{A2EC889B-ACFE-B6CF-8939-AC77F2170676}"/>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807123" y="5413105"/>
            <a:ext cx="334271" cy="334271"/>
          </a:xfrm>
          <a:prstGeom prst="rect">
            <a:avLst/>
          </a:prstGeom>
        </p:spPr>
      </p:pic>
      <p:pic>
        <p:nvPicPr>
          <p:cNvPr id="45" name="Graphic 44">
            <a:extLst>
              <a:ext uri="{FF2B5EF4-FFF2-40B4-BE49-F238E27FC236}">
                <a16:creationId xmlns:a16="http://schemas.microsoft.com/office/drawing/2014/main" id="{D31BED2E-DA3C-E62B-E49C-18A02CFBFEA3}"/>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792879" y="5965301"/>
            <a:ext cx="333394" cy="333394"/>
          </a:xfrm>
          <a:prstGeom prst="rect">
            <a:avLst/>
          </a:prstGeom>
        </p:spPr>
      </p:pic>
      <p:sp>
        <p:nvSpPr>
          <p:cNvPr id="47" name="Rounded Rectangle 5">
            <a:extLst>
              <a:ext uri="{FF2B5EF4-FFF2-40B4-BE49-F238E27FC236}">
                <a16:creationId xmlns:a16="http://schemas.microsoft.com/office/drawing/2014/main" id="{D5C0721D-4419-1018-3676-4EB501AB213F}"/>
              </a:ext>
            </a:extLst>
          </p:cNvPr>
          <p:cNvSpPr/>
          <p:nvPr/>
        </p:nvSpPr>
        <p:spPr>
          <a:xfrm>
            <a:off x="4810704" y="3005241"/>
            <a:ext cx="1835250" cy="1529547"/>
          </a:xfrm>
          <a:prstGeom prst="roundRect">
            <a:avLst>
              <a:gd name="adj" fmla="val 2050"/>
            </a:avLst>
          </a:prstGeom>
          <a:ln w="635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BA719032-5EB3-9A89-74AC-76BE400A46B3}"/>
              </a:ext>
            </a:extLst>
          </p:cNvPr>
          <p:cNvSpPr txBox="1"/>
          <p:nvPr/>
        </p:nvSpPr>
        <p:spPr>
          <a:xfrm>
            <a:off x="5134872" y="3112042"/>
            <a:ext cx="1582805" cy="409023"/>
          </a:xfrm>
          <a:prstGeom prst="rect">
            <a:avLst/>
          </a:prstGeom>
          <a:noFill/>
        </p:spPr>
        <p:txBody>
          <a:bodyPr wrap="square">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400" b="1" i="0" u="none" strike="noStrike" kern="1200" cap="none" spc="20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Monitoraggio</a:t>
            </a:r>
            <a:r>
              <a:rPr kumimoji="0" lang="en-US" sz="1400" b="1" i="0" u="none" strike="noStrike" kern="1200" cap="none" spc="20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E-mail</a:t>
            </a:r>
          </a:p>
        </p:txBody>
      </p:sp>
      <p:sp>
        <p:nvSpPr>
          <p:cNvPr id="49" name="TextBox 48">
            <a:extLst>
              <a:ext uri="{FF2B5EF4-FFF2-40B4-BE49-F238E27FC236}">
                <a16:creationId xmlns:a16="http://schemas.microsoft.com/office/drawing/2014/main" id="{D19C0317-BFBD-095E-C4D2-C05D63B0FA93}"/>
              </a:ext>
            </a:extLst>
          </p:cNvPr>
          <p:cNvSpPr txBox="1"/>
          <p:nvPr/>
        </p:nvSpPr>
        <p:spPr>
          <a:xfrm>
            <a:off x="4936057" y="3502463"/>
            <a:ext cx="1656267" cy="938975"/>
          </a:xfrm>
          <a:prstGeom prst="rect">
            <a:avLst/>
          </a:prstGeom>
          <a:noFill/>
        </p:spPr>
        <p:txBody>
          <a:bodyPr wrap="square" lIns="91440" tIns="45720" rIns="91440" bIns="45720" anchor="t">
            <a:spAutoFit/>
          </a:bodyPr>
          <a:lstStyle/>
          <a:p>
            <a:pPr marL="171450" marR="0" lvl="0" indent="-171450" algn="l" defTabSz="914400" rtl="0" eaLnBrk="1" fontAlgn="auto" latinLnBrk="0" hangingPunct="1">
              <a:lnSpc>
                <a:spcPts val="1120"/>
              </a:lnSpc>
              <a:spcBef>
                <a:spcPts val="0"/>
              </a:spcBef>
              <a:spcAft>
                <a:spcPts val="0"/>
              </a:spcAft>
              <a:buClrTx/>
              <a:buSzTx/>
              <a:buFont typeface="Arial" panose="020B0604020202020204" pitchFamily="34" charset="0"/>
              <a:buChar char="•"/>
              <a:tabLst/>
              <a:defRPr/>
            </a:pPr>
            <a:r>
              <a:rPr kumimoji="0" lang="it-IT" sz="1050" b="0" i="0" u="none" strike="noStrike" kern="1200" cap="none" spc="0" normalizeH="0" baseline="0" noProof="0">
                <a:ln>
                  <a:noFill/>
                </a:ln>
                <a:solidFill>
                  <a:srgbClr val="FFFFFF"/>
                </a:solidFill>
                <a:effectLst/>
                <a:uLnTx/>
                <a:uFillTx/>
                <a:latin typeface="Calibri Light"/>
                <a:ea typeface="Calibri Light"/>
                <a:cs typeface="Calibri Light"/>
              </a:rPr>
              <a:t>Rilevamento di URL dannosi iniettati via email
Rilevamento dei messaggi di phishing inviati agli utenti finali</a:t>
            </a:r>
            <a:endParaRPr kumimoji="0" lang="en-US" sz="1050" b="0" i="0" u="none" strike="noStrike" kern="1200" cap="none" spc="0" normalizeH="0" baseline="0" noProof="0">
              <a:ln>
                <a:noFill/>
              </a:ln>
              <a:solidFill>
                <a:srgbClr val="FFFFFF"/>
              </a:solidFill>
              <a:effectLst/>
              <a:uLnTx/>
              <a:uFillTx/>
              <a:latin typeface="Calibri Light" panose="020F0302020204030204" pitchFamily="34" charset="0"/>
              <a:ea typeface="Calibri Light"/>
              <a:cs typeface="Calibri Light" panose="020F0302020204030204" pitchFamily="34" charset="0"/>
            </a:endParaRPr>
          </a:p>
        </p:txBody>
      </p:sp>
      <p:grpSp>
        <p:nvGrpSpPr>
          <p:cNvPr id="63" name="Group 62">
            <a:extLst>
              <a:ext uri="{FF2B5EF4-FFF2-40B4-BE49-F238E27FC236}">
                <a16:creationId xmlns:a16="http://schemas.microsoft.com/office/drawing/2014/main" id="{6A8924D4-C64B-C9FF-F904-3DE3367E44A8}"/>
              </a:ext>
            </a:extLst>
          </p:cNvPr>
          <p:cNvGrpSpPr/>
          <p:nvPr/>
        </p:nvGrpSpPr>
        <p:grpSpPr>
          <a:xfrm>
            <a:off x="9963089" y="1911505"/>
            <a:ext cx="2250177" cy="2422695"/>
            <a:chOff x="9504811" y="160664"/>
            <a:chExt cx="2250177" cy="2422695"/>
          </a:xfrm>
        </p:grpSpPr>
        <p:sp>
          <p:nvSpPr>
            <p:cNvPr id="52" name="Rectangle 51">
              <a:extLst>
                <a:ext uri="{FF2B5EF4-FFF2-40B4-BE49-F238E27FC236}">
                  <a16:creationId xmlns:a16="http://schemas.microsoft.com/office/drawing/2014/main" id="{E792BEFE-7623-6E70-3798-5D70392C86BF}"/>
                </a:ext>
              </a:extLst>
            </p:cNvPr>
            <p:cNvSpPr/>
            <p:nvPr/>
          </p:nvSpPr>
          <p:spPr>
            <a:xfrm>
              <a:off x="9504811" y="472117"/>
              <a:ext cx="2250177" cy="2111242"/>
            </a:xfrm>
            <a:prstGeom prst="rect">
              <a:avLst/>
            </a:prstGeom>
            <a:solidFill>
              <a:schemeClr val="tx1">
                <a:lumMod val="90000"/>
                <a:lumOff val="10000"/>
              </a:schemeClr>
            </a:solidFill>
            <a:ln w="28575">
              <a:noFill/>
            </a:ln>
            <a:effectLst>
              <a:outerShdw blurRad="50800" dist="38100" dir="8100000" algn="tr" rotWithShape="0">
                <a:prstClr val="black">
                  <a:alpha val="3092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Content Placeholder 2">
              <a:extLst>
                <a:ext uri="{FF2B5EF4-FFF2-40B4-BE49-F238E27FC236}">
                  <a16:creationId xmlns:a16="http://schemas.microsoft.com/office/drawing/2014/main" id="{F7F74549-3FA1-3140-1348-2B632C728526}"/>
                </a:ext>
              </a:extLst>
            </p:cNvPr>
            <p:cNvSpPr txBox="1">
              <a:spLocks/>
            </p:cNvSpPr>
            <p:nvPr/>
          </p:nvSpPr>
          <p:spPr>
            <a:xfrm>
              <a:off x="9504811" y="160664"/>
              <a:ext cx="2250177" cy="384614"/>
            </a:xfrm>
            <a:prstGeom prst="rect">
              <a:avLst/>
            </a:prstGeom>
            <a:solidFill>
              <a:schemeClr val="tx1">
                <a:lumMod val="90000"/>
                <a:lumOff val="10000"/>
              </a:schemeClr>
            </a:solidFill>
          </p:spPr>
          <p:txBody>
            <a:bodyPr vert="horz" lIns="91440" tIns="45720" rIns="91440" bIns="45720" rtlCol="0">
              <a:noAutofit/>
            </a:bodyPr>
            <a:lstStyle>
              <a:lvl1pPr marL="228600" marR="0" indent="-228600" algn="l" defTabSz="914400" rtl="0" eaLnBrk="1" fontAlgn="auto" latinLnBrk="0" hangingPunct="1">
                <a:lnSpc>
                  <a:spcPct val="90000"/>
                </a:lnSpc>
                <a:spcBef>
                  <a:spcPts val="1000"/>
                </a:spcBef>
                <a:spcAft>
                  <a:spcPts val="0"/>
                </a:spcAft>
                <a:buClr>
                  <a:schemeClr val="accent1"/>
                </a:buClr>
                <a:buSzPct val="110000"/>
                <a:buFont typeface="Arial"/>
                <a:buChar char="•"/>
                <a:tabLst/>
                <a:defRPr sz="2800" kern="1200" baseline="0">
                  <a:solidFill>
                    <a:schemeClr val="bg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
                  <a:schemeClr val="accent1"/>
                </a:buClr>
                <a:buSzPct val="75000"/>
                <a:buFont typeface="Courier New" charset="0"/>
                <a:buChar char="o"/>
                <a:tabLst/>
                <a:defRPr sz="2400" kern="1200">
                  <a:solidFill>
                    <a:schemeClr val="bg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
                  <a:schemeClr val="accent1"/>
                </a:buClr>
                <a:buSzTx/>
                <a:buFont typeface="LucidaGrande" charset="0"/>
                <a:buChar char="-"/>
                <a:tabLst/>
                <a:defRPr sz="2000" kern="1200">
                  <a:solidFill>
                    <a:schemeClr val="bg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
                  <a:schemeClr val="accent1"/>
                </a:buClr>
                <a:buSzTx/>
                <a:buFont typeface="Wingdings" charset="2"/>
                <a:buChar char="§"/>
                <a:tabLst/>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004FB5"/>
                </a:buClr>
                <a:buSzPct val="110000"/>
                <a:buFont typeface="Arial"/>
                <a:buNone/>
                <a:tabLst/>
                <a:defRPr/>
              </a:pPr>
              <a:r>
                <a:rPr kumimoji="0" lang="en-US" sz="1800" b="1" i="0" u="none" strike="noStrike" kern="1200" cap="none" spc="-30" normalizeH="0" baseline="0" noProof="0">
                  <a:ln>
                    <a:noFill/>
                  </a:ln>
                  <a:solidFill>
                    <a:srgbClr val="009CFB"/>
                  </a:solidFill>
                  <a:effectLst/>
                  <a:uLnTx/>
                  <a:uFillTx/>
                  <a:latin typeface="Calibri" panose="020F0502020204030204" pitchFamily="34" charset="0"/>
                  <a:ea typeface="+mn-ea"/>
                  <a:cs typeface="+mn-cs"/>
                </a:rPr>
                <a:t>Workspace Protection</a:t>
              </a:r>
            </a:p>
          </p:txBody>
        </p:sp>
        <p:cxnSp>
          <p:nvCxnSpPr>
            <p:cNvPr id="55" name="Straight Connector 54">
              <a:extLst>
                <a:ext uri="{FF2B5EF4-FFF2-40B4-BE49-F238E27FC236}">
                  <a16:creationId xmlns:a16="http://schemas.microsoft.com/office/drawing/2014/main" id="{0BF026F9-0BA0-0883-D4E9-9470D2A5EDA0}"/>
                </a:ext>
              </a:extLst>
            </p:cNvPr>
            <p:cNvCxnSpPr>
              <a:cxnSpLocks/>
            </p:cNvCxnSpPr>
            <p:nvPr/>
          </p:nvCxnSpPr>
          <p:spPr>
            <a:xfrm>
              <a:off x="9663114" y="1039059"/>
              <a:ext cx="1783080" cy="0"/>
            </a:xfrm>
            <a:prstGeom prst="line">
              <a:avLst/>
            </a:prstGeom>
            <a:solidFill>
              <a:schemeClr val="tx1">
                <a:lumMod val="90000"/>
                <a:lumOff val="10000"/>
              </a:schemeClr>
            </a:solidFill>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50440742-0F3D-B287-4C20-EED741900999}"/>
                </a:ext>
              </a:extLst>
            </p:cNvPr>
            <p:cNvSpPr/>
            <p:nvPr/>
          </p:nvSpPr>
          <p:spPr>
            <a:xfrm>
              <a:off x="9663114" y="633023"/>
              <a:ext cx="1721473" cy="253916"/>
            </a:xfrm>
            <a:prstGeom prst="rect">
              <a:avLst/>
            </a:prstGeom>
            <a:solidFill>
              <a:schemeClr val="tx1">
                <a:lumMod val="90000"/>
                <a:lumOff val="1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Sophos Protected Browser</a:t>
              </a: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53A8C06D-C60C-9855-9919-94B0EF26C19A}"/>
                </a:ext>
              </a:extLst>
            </p:cNvPr>
            <p:cNvSpPr/>
            <p:nvPr/>
          </p:nvSpPr>
          <p:spPr>
            <a:xfrm>
              <a:off x="9663114" y="1126805"/>
              <a:ext cx="1880760" cy="253916"/>
            </a:xfrm>
            <a:prstGeom prst="rect">
              <a:avLst/>
            </a:prstGeom>
            <a:solidFill>
              <a:schemeClr val="tx1">
                <a:lumMod val="90000"/>
                <a:lumOff val="1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Sophos ZTNA</a:t>
              </a:r>
              <a:endParaRPr kumimoji="0" lang="en-US" sz="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cxnSp>
          <p:nvCxnSpPr>
            <p:cNvPr id="58" name="Straight Connector 57">
              <a:extLst>
                <a:ext uri="{FF2B5EF4-FFF2-40B4-BE49-F238E27FC236}">
                  <a16:creationId xmlns:a16="http://schemas.microsoft.com/office/drawing/2014/main" id="{F1E8E15F-A210-7AA6-F36C-CCF339164AAB}"/>
                </a:ext>
              </a:extLst>
            </p:cNvPr>
            <p:cNvCxnSpPr>
              <a:cxnSpLocks/>
            </p:cNvCxnSpPr>
            <p:nvPr/>
          </p:nvCxnSpPr>
          <p:spPr>
            <a:xfrm>
              <a:off x="9663114" y="1494835"/>
              <a:ext cx="1786951" cy="0"/>
            </a:xfrm>
            <a:prstGeom prst="line">
              <a:avLst/>
            </a:prstGeom>
            <a:solidFill>
              <a:schemeClr val="tx1">
                <a:lumMod val="90000"/>
                <a:lumOff val="10000"/>
              </a:schemeClr>
            </a:solidFill>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B5829BF4-0453-5E9F-31D5-E3F4D7039222}"/>
                </a:ext>
              </a:extLst>
            </p:cNvPr>
            <p:cNvSpPr/>
            <p:nvPr/>
          </p:nvSpPr>
          <p:spPr>
            <a:xfrm>
              <a:off x="9663114" y="1648323"/>
              <a:ext cx="1935151" cy="253916"/>
            </a:xfrm>
            <a:prstGeom prst="rect">
              <a:avLst/>
            </a:prstGeom>
            <a:solidFill>
              <a:schemeClr val="tx1">
                <a:lumMod val="90000"/>
                <a:lumOff val="1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Sophos DNS for endpoints</a:t>
              </a: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E815397F-687E-4F38-16C4-0E40C1F9C473}"/>
                </a:ext>
              </a:extLst>
            </p:cNvPr>
            <p:cNvSpPr/>
            <p:nvPr/>
          </p:nvSpPr>
          <p:spPr>
            <a:xfrm>
              <a:off x="9663114" y="2189146"/>
              <a:ext cx="1935151"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Sophos Email Monitoring</a:t>
              </a:r>
              <a:endParaRPr kumimoji="0" lang="en-US" sz="1050" b="0" i="0" u="none" strike="noStrike" kern="1200" cap="none" spc="0" normalizeH="0" baseline="0" noProof="0">
                <a:ln>
                  <a:noFill/>
                </a:ln>
                <a:solidFill>
                  <a:srgbClr val="000000"/>
                </a:solidFill>
                <a:effectLst/>
                <a:uLnTx/>
                <a:uFillTx/>
                <a:latin typeface="Calibri" panose="020F0502020204030204"/>
                <a:ea typeface="+mn-ea"/>
                <a:cs typeface="+mn-cs"/>
              </a:endParaRPr>
            </a:p>
          </p:txBody>
        </p:sp>
        <p:cxnSp>
          <p:nvCxnSpPr>
            <p:cNvPr id="62" name="Straight Connector 61">
              <a:extLst>
                <a:ext uri="{FF2B5EF4-FFF2-40B4-BE49-F238E27FC236}">
                  <a16:creationId xmlns:a16="http://schemas.microsoft.com/office/drawing/2014/main" id="{CD76292C-45DD-B01D-7FBD-A7944F4FB1FA}"/>
                </a:ext>
              </a:extLst>
            </p:cNvPr>
            <p:cNvCxnSpPr>
              <a:cxnSpLocks/>
            </p:cNvCxnSpPr>
            <p:nvPr/>
          </p:nvCxnSpPr>
          <p:spPr>
            <a:xfrm>
              <a:off x="9704133" y="2033555"/>
              <a:ext cx="1786951" cy="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64" name="Picture 63">
            <a:extLst>
              <a:ext uri="{FF2B5EF4-FFF2-40B4-BE49-F238E27FC236}">
                <a16:creationId xmlns:a16="http://schemas.microsoft.com/office/drawing/2014/main" id="{2365C5DB-E4F1-3B39-2B1D-0F6F4795EE7A}"/>
              </a:ext>
            </a:extLst>
          </p:cNvPr>
          <p:cNvPicPr>
            <a:picLocks noChangeAspect="1"/>
          </p:cNvPicPr>
          <p:nvPr/>
        </p:nvPicPr>
        <p:blipFill>
          <a:blip r:embed="rId12">
            <a:duotone>
              <a:schemeClr val="accent4">
                <a:shade val="45000"/>
                <a:satMod val="135000"/>
              </a:schemeClr>
              <a:prstClr val="white"/>
            </a:duotone>
          </a:blip>
          <a:stretch>
            <a:fillRect/>
          </a:stretch>
        </p:blipFill>
        <p:spPr>
          <a:xfrm>
            <a:off x="4620857" y="3071552"/>
            <a:ext cx="467497" cy="467497"/>
          </a:xfrm>
          <a:prstGeom prst="rect">
            <a:avLst/>
          </a:prstGeom>
          <a:solidFill>
            <a:schemeClr val="tx1"/>
          </a:solidFill>
        </p:spPr>
      </p:pic>
      <p:grpSp>
        <p:nvGrpSpPr>
          <p:cNvPr id="50" name="Group 49">
            <a:extLst>
              <a:ext uri="{FF2B5EF4-FFF2-40B4-BE49-F238E27FC236}">
                <a16:creationId xmlns:a16="http://schemas.microsoft.com/office/drawing/2014/main" id="{22ADAE3F-B317-5CE1-26A9-7DBFF0C9EA41}"/>
              </a:ext>
            </a:extLst>
          </p:cNvPr>
          <p:cNvGrpSpPr/>
          <p:nvPr/>
        </p:nvGrpSpPr>
        <p:grpSpPr>
          <a:xfrm>
            <a:off x="2508263" y="1472963"/>
            <a:ext cx="376498" cy="376498"/>
            <a:chOff x="5267507" y="5721991"/>
            <a:chExt cx="944569" cy="944569"/>
          </a:xfrm>
        </p:grpSpPr>
        <p:pic>
          <p:nvPicPr>
            <p:cNvPr id="51" name="Graphic 50">
              <a:extLst>
                <a:ext uri="{FF2B5EF4-FFF2-40B4-BE49-F238E27FC236}">
                  <a16:creationId xmlns:a16="http://schemas.microsoft.com/office/drawing/2014/main" id="{4BC87749-2E4F-28F8-A932-F6B8F0941245}"/>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5267507" y="5721991"/>
              <a:ext cx="944569" cy="944569"/>
            </a:xfrm>
            <a:prstGeom prst="rect">
              <a:avLst/>
            </a:prstGeom>
          </p:spPr>
        </p:pic>
        <p:pic>
          <p:nvPicPr>
            <p:cNvPr id="53" name="Picture 52">
              <a:extLst>
                <a:ext uri="{FF2B5EF4-FFF2-40B4-BE49-F238E27FC236}">
                  <a16:creationId xmlns:a16="http://schemas.microsoft.com/office/drawing/2014/main" id="{69A5CCC9-E546-AA16-BE45-6C859E720E9F}"/>
                </a:ext>
              </a:extLst>
            </p:cNvPr>
            <p:cNvPicPr>
              <a:picLocks noChangeAspect="1"/>
            </p:cNvPicPr>
            <p:nvPr/>
          </p:nvPicPr>
          <p:blipFill>
            <a:blip r:embed="rId6">
              <a:duotone>
                <a:schemeClr val="accent2">
                  <a:shade val="45000"/>
                  <a:satMod val="135000"/>
                </a:schemeClr>
                <a:prstClr val="white"/>
              </a:duotone>
            </a:blip>
            <a:stretch>
              <a:fillRect/>
            </a:stretch>
          </p:blipFill>
          <p:spPr>
            <a:xfrm>
              <a:off x="5559772" y="6140016"/>
              <a:ext cx="407354" cy="502011"/>
            </a:xfrm>
            <a:prstGeom prst="rect">
              <a:avLst/>
            </a:prstGeom>
          </p:spPr>
        </p:pic>
      </p:grpSp>
      <p:grpSp>
        <p:nvGrpSpPr>
          <p:cNvPr id="60" name="Group 59">
            <a:extLst>
              <a:ext uri="{FF2B5EF4-FFF2-40B4-BE49-F238E27FC236}">
                <a16:creationId xmlns:a16="http://schemas.microsoft.com/office/drawing/2014/main" id="{CC8A66BD-9193-B686-8ACA-CD4B37FF4B21}"/>
              </a:ext>
            </a:extLst>
          </p:cNvPr>
          <p:cNvGrpSpPr/>
          <p:nvPr/>
        </p:nvGrpSpPr>
        <p:grpSpPr>
          <a:xfrm>
            <a:off x="4707029" y="1512498"/>
            <a:ext cx="324908" cy="356165"/>
            <a:chOff x="7864607" y="1543597"/>
            <a:chExt cx="885943" cy="971172"/>
          </a:xfrm>
          <a:solidFill>
            <a:schemeClr val="accent6"/>
          </a:solidFill>
        </p:grpSpPr>
        <p:pic>
          <p:nvPicPr>
            <p:cNvPr id="65" name="Graphic 64">
              <a:extLst>
                <a:ext uri="{FF2B5EF4-FFF2-40B4-BE49-F238E27FC236}">
                  <a16:creationId xmlns:a16="http://schemas.microsoft.com/office/drawing/2014/main" id="{E0772D2D-FF14-9FCA-16CE-E89158FF6A3A}"/>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7864607" y="1543597"/>
              <a:ext cx="885943" cy="885943"/>
            </a:xfrm>
            <a:prstGeom prst="rect">
              <a:avLst/>
            </a:prstGeom>
          </p:spPr>
        </p:pic>
        <p:pic>
          <p:nvPicPr>
            <p:cNvPr id="66" name="Picture 65">
              <a:extLst>
                <a:ext uri="{FF2B5EF4-FFF2-40B4-BE49-F238E27FC236}">
                  <a16:creationId xmlns:a16="http://schemas.microsoft.com/office/drawing/2014/main" id="{082B00BC-FEB6-2971-6469-3D86CC1CDCA7}"/>
                </a:ext>
              </a:extLst>
            </p:cNvPr>
            <p:cNvPicPr>
              <a:picLocks noChangeAspect="1"/>
            </p:cNvPicPr>
            <p:nvPr/>
          </p:nvPicPr>
          <p:blipFill>
            <a:blip r:embed="rId6">
              <a:duotone>
                <a:schemeClr val="accent5">
                  <a:shade val="45000"/>
                  <a:satMod val="135000"/>
                </a:schemeClr>
                <a:prstClr val="white"/>
              </a:duotone>
            </a:blip>
            <a:stretch>
              <a:fillRect/>
            </a:stretch>
          </p:blipFill>
          <p:spPr>
            <a:xfrm>
              <a:off x="8374813" y="2051724"/>
              <a:ext cx="375737" cy="463045"/>
            </a:xfrm>
            <a:prstGeom prst="rect">
              <a:avLst/>
            </a:prstGeom>
            <a:noFill/>
          </p:spPr>
        </p:pic>
      </p:grpSp>
    </p:spTree>
    <p:extLst>
      <p:ext uri="{BB962C8B-B14F-4D97-AF65-F5344CB8AC3E}">
        <p14:creationId xmlns:p14="http://schemas.microsoft.com/office/powerpoint/2010/main" val="963050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FE5AAD0-9E13-9804-CAEB-A951BCAA4CEC}"/>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44824E0A-F021-5293-F8E4-E7CCAA9976AA}"/>
              </a:ext>
            </a:extLst>
          </p:cNvPr>
          <p:cNvSpPr>
            <a:spLocks noGrp="1"/>
          </p:cNvSpPr>
          <p:nvPr>
            <p:ph type="title"/>
          </p:nvPr>
        </p:nvSpPr>
        <p:spPr/>
        <p:txBody>
          <a:bodyPr/>
          <a:lstStyle/>
          <a:p>
            <a:r>
              <a:rPr lang="en-US" sz="3600" err="1">
                <a:solidFill>
                  <a:schemeClr val="bg1"/>
                </a:solidFill>
              </a:rPr>
              <a:t>Benefici</a:t>
            </a:r>
            <a:r>
              <a:rPr lang="en-US" sz="3600">
                <a:solidFill>
                  <a:schemeClr val="bg1"/>
                </a:solidFill>
              </a:rPr>
              <a:t> di Sophos Workspace Protection</a:t>
            </a:r>
          </a:p>
        </p:txBody>
      </p:sp>
      <p:sp>
        <p:nvSpPr>
          <p:cNvPr id="6" name="Text Placeholder 5">
            <a:extLst>
              <a:ext uri="{FF2B5EF4-FFF2-40B4-BE49-F238E27FC236}">
                <a16:creationId xmlns:a16="http://schemas.microsoft.com/office/drawing/2014/main" id="{A98B04F6-C415-1093-D19A-0361BE41F09B}"/>
              </a:ext>
            </a:extLst>
          </p:cNvPr>
          <p:cNvSpPr>
            <a:spLocks noGrp="1"/>
          </p:cNvSpPr>
          <p:nvPr>
            <p:ph type="body" sz="quarter" idx="12"/>
          </p:nvPr>
        </p:nvSpPr>
        <p:spPr/>
        <p:txBody>
          <a:bodyPr/>
          <a:lstStyle/>
          <a:p>
            <a:r>
              <a:rPr lang="it-IT"/>
              <a:t>Accesso basato su identità, dispositivo e contesto, con policy Zero Trust applicate direttamente nel browser, eliminando la necessità di tunnel VPN tradizionali</a:t>
            </a:r>
          </a:p>
        </p:txBody>
      </p:sp>
      <p:sp>
        <p:nvSpPr>
          <p:cNvPr id="8" name="Text Placeholder 7">
            <a:extLst>
              <a:ext uri="{FF2B5EF4-FFF2-40B4-BE49-F238E27FC236}">
                <a16:creationId xmlns:a16="http://schemas.microsoft.com/office/drawing/2014/main" id="{A3D8FFC2-B417-0E2B-F812-1960DA7AC83A}"/>
              </a:ext>
            </a:extLst>
          </p:cNvPr>
          <p:cNvSpPr>
            <a:spLocks noGrp="1"/>
          </p:cNvSpPr>
          <p:nvPr>
            <p:ph type="body" sz="quarter" idx="14"/>
          </p:nvPr>
        </p:nvSpPr>
        <p:spPr>
          <a:xfrm>
            <a:off x="3851780" y="1867104"/>
            <a:ext cx="2244435" cy="1396601"/>
          </a:xfrm>
        </p:spPr>
        <p:txBody>
          <a:bodyPr/>
          <a:lstStyle/>
          <a:p>
            <a:r>
              <a:rPr lang="it-IT"/>
              <a:t>Protegge lavoratori remoti e ibridi ovunque si trovino, garantendo accesso sicuro ad applicazioni aziendali, SaaS e web, senza dipendere dalla rete o dalla posizione dell’utente</a:t>
            </a:r>
          </a:p>
        </p:txBody>
      </p:sp>
      <p:sp>
        <p:nvSpPr>
          <p:cNvPr id="10" name="Text Placeholder 9">
            <a:extLst>
              <a:ext uri="{FF2B5EF4-FFF2-40B4-BE49-F238E27FC236}">
                <a16:creationId xmlns:a16="http://schemas.microsoft.com/office/drawing/2014/main" id="{9C7538B0-3EC6-2FC4-0E91-DB5CAD184744}"/>
              </a:ext>
            </a:extLst>
          </p:cNvPr>
          <p:cNvSpPr>
            <a:spLocks noGrp="1"/>
          </p:cNvSpPr>
          <p:nvPr>
            <p:ph type="body" sz="quarter" idx="18"/>
          </p:nvPr>
        </p:nvSpPr>
        <p:spPr/>
        <p:txBody>
          <a:bodyPr/>
          <a:lstStyle/>
          <a:p>
            <a:r>
              <a:rPr lang="it-IT"/>
              <a:t>Sicurezza direttamente nel browser con isolamento nativo, prevenzione exploit e controllo delle attività web, compreso GEN AI senza impattare l’esperienza dell’utente</a:t>
            </a:r>
          </a:p>
        </p:txBody>
      </p:sp>
      <p:sp>
        <p:nvSpPr>
          <p:cNvPr id="11" name="Text Placeholder 10">
            <a:extLst>
              <a:ext uri="{FF2B5EF4-FFF2-40B4-BE49-F238E27FC236}">
                <a16:creationId xmlns:a16="http://schemas.microsoft.com/office/drawing/2014/main" id="{DEE3AFCC-9750-7EA7-0344-A22EB327F908}"/>
              </a:ext>
            </a:extLst>
          </p:cNvPr>
          <p:cNvSpPr>
            <a:spLocks noGrp="1"/>
          </p:cNvSpPr>
          <p:nvPr>
            <p:ph type="body" sz="quarter" idx="22"/>
          </p:nvPr>
        </p:nvSpPr>
        <p:spPr>
          <a:xfrm>
            <a:off x="6502754" y="5041709"/>
            <a:ext cx="2467422" cy="1396601"/>
          </a:xfrm>
        </p:spPr>
        <p:txBody>
          <a:bodyPr/>
          <a:lstStyle/>
          <a:p>
            <a:r>
              <a:rPr lang="it-IT"/>
              <a:t>Semplificazione Operativa</a:t>
            </a:r>
          </a:p>
          <a:p>
            <a:r>
              <a:rPr lang="it-IT"/>
              <a:t>Un’unica piattaforma e un solo agente per proteggere utenti, applicazioni e dati, riducendo complessità, costi operativi e overhead IT.</a:t>
            </a:r>
          </a:p>
        </p:txBody>
      </p:sp>
      <p:sp>
        <p:nvSpPr>
          <p:cNvPr id="12" name="Text Placeholder 11">
            <a:extLst>
              <a:ext uri="{FF2B5EF4-FFF2-40B4-BE49-F238E27FC236}">
                <a16:creationId xmlns:a16="http://schemas.microsoft.com/office/drawing/2014/main" id="{2F13BA7C-B442-4B15-BE5E-194CC32A9713}"/>
              </a:ext>
            </a:extLst>
          </p:cNvPr>
          <p:cNvSpPr>
            <a:spLocks noGrp="1"/>
          </p:cNvSpPr>
          <p:nvPr>
            <p:ph type="body" sz="quarter" idx="23"/>
          </p:nvPr>
        </p:nvSpPr>
        <p:spPr>
          <a:xfrm>
            <a:off x="3851658" y="5041709"/>
            <a:ext cx="2244435" cy="1396601"/>
          </a:xfrm>
          <a:noFill/>
        </p:spPr>
        <p:txBody>
          <a:bodyPr vert="horz" wrap="square" lIns="0" tIns="0" rIns="0" bIns="0" rtlCol="0">
            <a:noAutofit/>
          </a:bodyPr>
          <a:lstStyle/>
          <a:p>
            <a:r>
              <a:rPr lang="it-IT"/>
              <a:t>Previene la perdita di dati sensibili controllando download, upload, copia/incolla, stampa e condivisione, anche su dispositivi non gestiti</a:t>
            </a:r>
          </a:p>
        </p:txBody>
      </p:sp>
      <p:sp>
        <p:nvSpPr>
          <p:cNvPr id="13" name="Text Placeholder 12">
            <a:extLst>
              <a:ext uri="{FF2B5EF4-FFF2-40B4-BE49-F238E27FC236}">
                <a16:creationId xmlns:a16="http://schemas.microsoft.com/office/drawing/2014/main" id="{A9BC01E9-501C-7B17-0F6D-4E7FA87E9796}"/>
              </a:ext>
            </a:extLst>
          </p:cNvPr>
          <p:cNvSpPr>
            <a:spLocks noGrp="1"/>
          </p:cNvSpPr>
          <p:nvPr>
            <p:ph type="body" sz="quarter" idx="24"/>
          </p:nvPr>
        </p:nvSpPr>
        <p:spPr>
          <a:xfrm>
            <a:off x="9208420" y="4982930"/>
            <a:ext cx="2468879" cy="1396601"/>
          </a:xfrm>
        </p:spPr>
        <p:txBody>
          <a:bodyPr/>
          <a:lstStyle/>
          <a:p>
            <a:r>
              <a:rPr lang="it-IT"/>
              <a:t>Sicurezza invisibile per l’utente finale: nessun </a:t>
            </a:r>
            <a:r>
              <a:rPr lang="it-IT" err="1"/>
              <a:t>backhauling</a:t>
            </a:r>
            <a:r>
              <a:rPr lang="it-IT"/>
              <a:t>, nessuna latenza inutile, accesso rapido e coerente ovunque si lavori.</a:t>
            </a:r>
          </a:p>
        </p:txBody>
      </p:sp>
      <p:sp>
        <p:nvSpPr>
          <p:cNvPr id="5" name="Text Placeholder 4">
            <a:extLst>
              <a:ext uri="{FF2B5EF4-FFF2-40B4-BE49-F238E27FC236}">
                <a16:creationId xmlns:a16="http://schemas.microsoft.com/office/drawing/2014/main" id="{046AB9A9-9A22-6A23-A2C8-56C98F6A7B3B}"/>
              </a:ext>
            </a:extLst>
          </p:cNvPr>
          <p:cNvSpPr>
            <a:spLocks noGrp="1"/>
          </p:cNvSpPr>
          <p:nvPr>
            <p:ph type="body" sz="quarter" idx="11"/>
          </p:nvPr>
        </p:nvSpPr>
        <p:spPr/>
        <p:txBody>
          <a:bodyPr/>
          <a:lstStyle/>
          <a:p>
            <a:r>
              <a:rPr lang="it-IT"/>
              <a:t>Zero Trust Integrato</a:t>
            </a:r>
          </a:p>
        </p:txBody>
      </p:sp>
      <p:sp>
        <p:nvSpPr>
          <p:cNvPr id="7" name="Text Placeholder 6">
            <a:extLst>
              <a:ext uri="{FF2B5EF4-FFF2-40B4-BE49-F238E27FC236}">
                <a16:creationId xmlns:a16="http://schemas.microsoft.com/office/drawing/2014/main" id="{37CF6908-2F59-50E7-7E70-BC7D2990FC40}"/>
              </a:ext>
            </a:extLst>
          </p:cNvPr>
          <p:cNvSpPr>
            <a:spLocks noGrp="1"/>
          </p:cNvSpPr>
          <p:nvPr>
            <p:ph type="body" sz="quarter" idx="13"/>
          </p:nvPr>
        </p:nvSpPr>
        <p:spPr>
          <a:xfrm>
            <a:off x="3851658" y="455632"/>
            <a:ext cx="2242017" cy="1354894"/>
          </a:xfrm>
        </p:spPr>
        <p:txBody>
          <a:bodyPr/>
          <a:lstStyle/>
          <a:p>
            <a:r>
              <a:rPr lang="en-US"/>
              <a:t>Accesso Sicuro </a:t>
            </a:r>
            <a:r>
              <a:rPr lang="en-US" err="1"/>
              <a:t>Ovunque</a:t>
            </a:r>
            <a:endParaRPr lang="en-US"/>
          </a:p>
        </p:txBody>
      </p:sp>
      <p:sp>
        <p:nvSpPr>
          <p:cNvPr id="9" name="Text Placeholder 8">
            <a:extLst>
              <a:ext uri="{FF2B5EF4-FFF2-40B4-BE49-F238E27FC236}">
                <a16:creationId xmlns:a16="http://schemas.microsoft.com/office/drawing/2014/main" id="{17AF479C-7B63-9A8A-CAEA-C81F80E5F27F}"/>
              </a:ext>
            </a:extLst>
          </p:cNvPr>
          <p:cNvSpPr>
            <a:spLocks noGrp="1"/>
          </p:cNvSpPr>
          <p:nvPr>
            <p:ph type="body" sz="quarter" idx="17"/>
          </p:nvPr>
        </p:nvSpPr>
        <p:spPr/>
        <p:txBody>
          <a:bodyPr/>
          <a:lstStyle/>
          <a:p>
            <a:r>
              <a:rPr lang="it-IT"/>
              <a:t>Protezione nel Browser</a:t>
            </a:r>
          </a:p>
        </p:txBody>
      </p:sp>
      <p:sp>
        <p:nvSpPr>
          <p:cNvPr id="14" name="Text Placeholder 13">
            <a:extLst>
              <a:ext uri="{FF2B5EF4-FFF2-40B4-BE49-F238E27FC236}">
                <a16:creationId xmlns:a16="http://schemas.microsoft.com/office/drawing/2014/main" id="{C5BBC520-2895-9CB3-CBD1-26DECA3622B3}"/>
              </a:ext>
            </a:extLst>
          </p:cNvPr>
          <p:cNvSpPr>
            <a:spLocks noGrp="1"/>
          </p:cNvSpPr>
          <p:nvPr>
            <p:ph type="body" sz="quarter" idx="25"/>
          </p:nvPr>
        </p:nvSpPr>
        <p:spPr/>
        <p:txBody>
          <a:bodyPr/>
          <a:lstStyle/>
          <a:p>
            <a:r>
              <a:rPr lang="en-GB" err="1"/>
              <a:t>Semplificazione</a:t>
            </a:r>
            <a:r>
              <a:rPr lang="en-GB"/>
              <a:t> </a:t>
            </a:r>
            <a:r>
              <a:rPr lang="en-GB" err="1"/>
              <a:t>Operativa</a:t>
            </a:r>
            <a:endParaRPr lang="en-GB"/>
          </a:p>
        </p:txBody>
      </p:sp>
      <p:sp>
        <p:nvSpPr>
          <p:cNvPr id="18" name="Text Placeholder 17">
            <a:extLst>
              <a:ext uri="{FF2B5EF4-FFF2-40B4-BE49-F238E27FC236}">
                <a16:creationId xmlns:a16="http://schemas.microsoft.com/office/drawing/2014/main" id="{44D9D893-AA08-D1BD-64FC-6B3582EA2F86}"/>
              </a:ext>
            </a:extLst>
          </p:cNvPr>
          <p:cNvSpPr>
            <a:spLocks noGrp="1"/>
          </p:cNvSpPr>
          <p:nvPr>
            <p:ph type="body" sz="quarter" idx="26"/>
          </p:nvPr>
        </p:nvSpPr>
        <p:spPr>
          <a:xfrm>
            <a:off x="3616246" y="3469543"/>
            <a:ext cx="2643503" cy="1165687"/>
          </a:xfrm>
        </p:spPr>
        <p:txBody>
          <a:bodyPr/>
          <a:lstStyle/>
          <a:p>
            <a:r>
              <a:rPr lang="en-US" err="1"/>
              <a:t>Controllo</a:t>
            </a:r>
            <a:r>
              <a:rPr lang="en-US"/>
              <a:t> </a:t>
            </a:r>
            <a:r>
              <a:rPr lang="en-US" err="1"/>
              <a:t>dei</a:t>
            </a:r>
            <a:r>
              <a:rPr lang="en-US"/>
              <a:t> Dati</a:t>
            </a:r>
          </a:p>
        </p:txBody>
      </p:sp>
      <p:sp>
        <p:nvSpPr>
          <p:cNvPr id="19" name="Text Placeholder 18">
            <a:extLst>
              <a:ext uri="{FF2B5EF4-FFF2-40B4-BE49-F238E27FC236}">
                <a16:creationId xmlns:a16="http://schemas.microsoft.com/office/drawing/2014/main" id="{4E5312BE-8DC4-2746-2233-CF224569D292}"/>
              </a:ext>
            </a:extLst>
          </p:cNvPr>
          <p:cNvSpPr>
            <a:spLocks noGrp="1"/>
          </p:cNvSpPr>
          <p:nvPr>
            <p:ph type="body" sz="quarter" idx="27"/>
          </p:nvPr>
        </p:nvSpPr>
        <p:spPr>
          <a:xfrm>
            <a:off x="9311867" y="3469543"/>
            <a:ext cx="2248364" cy="1354894"/>
          </a:xfrm>
        </p:spPr>
        <p:txBody>
          <a:bodyPr/>
          <a:lstStyle/>
          <a:p>
            <a:r>
              <a:rPr lang="en-US" err="1"/>
              <a:t>Esperienza</a:t>
            </a:r>
            <a:r>
              <a:rPr lang="en-US"/>
              <a:t> </a:t>
            </a:r>
            <a:r>
              <a:rPr lang="en-US" err="1"/>
              <a:t>Utente</a:t>
            </a:r>
            <a:r>
              <a:rPr lang="en-US"/>
              <a:t> Migliore</a:t>
            </a:r>
          </a:p>
        </p:txBody>
      </p:sp>
      <p:grpSp>
        <p:nvGrpSpPr>
          <p:cNvPr id="22" name="Graphic 414">
            <a:extLst>
              <a:ext uri="{FF2B5EF4-FFF2-40B4-BE49-F238E27FC236}">
                <a16:creationId xmlns:a16="http://schemas.microsoft.com/office/drawing/2014/main" id="{AE24A826-2F0C-6817-DBF1-D16B34564DF1}"/>
              </a:ext>
            </a:extLst>
          </p:cNvPr>
          <p:cNvGrpSpPr/>
          <p:nvPr/>
        </p:nvGrpSpPr>
        <p:grpSpPr>
          <a:xfrm>
            <a:off x="7446967" y="777483"/>
            <a:ext cx="513696" cy="368715"/>
            <a:chOff x="9309518" y="2878640"/>
            <a:chExt cx="722964" cy="518921"/>
          </a:xfrm>
          <a:noFill/>
        </p:grpSpPr>
        <p:sp>
          <p:nvSpPr>
            <p:cNvPr id="23" name="Freeform: Shape 22">
              <a:extLst>
                <a:ext uri="{FF2B5EF4-FFF2-40B4-BE49-F238E27FC236}">
                  <a16:creationId xmlns:a16="http://schemas.microsoft.com/office/drawing/2014/main" id="{0F95C621-1DBA-8C17-319C-EA733CAA0F73}"/>
                </a:ext>
              </a:extLst>
            </p:cNvPr>
            <p:cNvSpPr/>
            <p:nvPr/>
          </p:nvSpPr>
          <p:spPr>
            <a:xfrm>
              <a:off x="9352260" y="2977842"/>
              <a:ext cx="166978" cy="208914"/>
            </a:xfrm>
            <a:custGeom>
              <a:avLst/>
              <a:gdLst>
                <a:gd name="connsiteX0" fmla="*/ 82378 w 166978"/>
                <a:gd name="connsiteY0" fmla="*/ 208915 h 208914"/>
                <a:gd name="connsiteX1" fmla="*/ 0 w 166978"/>
                <a:gd name="connsiteY1" fmla="*/ 104390 h 208914"/>
                <a:gd name="connsiteX2" fmla="*/ 86631 w 166978"/>
                <a:gd name="connsiteY2" fmla="*/ 0 h 208914"/>
                <a:gd name="connsiteX3" fmla="*/ 152669 w 166978"/>
                <a:gd name="connsiteY3" fmla="*/ 37610 h 208914"/>
                <a:gd name="connsiteX4" fmla="*/ 156517 w 166978"/>
                <a:gd name="connsiteY4" fmla="*/ 133695 h 208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78" h="208914">
                  <a:moveTo>
                    <a:pt x="82378" y="208915"/>
                  </a:moveTo>
                  <a:cubicBezTo>
                    <a:pt x="36462" y="206214"/>
                    <a:pt x="0" y="160299"/>
                    <a:pt x="0" y="104390"/>
                  </a:cubicBezTo>
                  <a:cubicBezTo>
                    <a:pt x="0" y="48481"/>
                    <a:pt x="38893" y="0"/>
                    <a:pt x="86631" y="0"/>
                  </a:cubicBezTo>
                  <a:cubicBezTo>
                    <a:pt x="113640" y="405"/>
                    <a:pt x="138556" y="14585"/>
                    <a:pt x="152669" y="37610"/>
                  </a:cubicBezTo>
                  <a:cubicBezTo>
                    <a:pt x="170292" y="66915"/>
                    <a:pt x="171710" y="103107"/>
                    <a:pt x="156517" y="133695"/>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4B42AAA3-67ED-ADAD-36C0-8EB057EB96D1}"/>
                </a:ext>
              </a:extLst>
            </p:cNvPr>
            <p:cNvSpPr/>
            <p:nvPr/>
          </p:nvSpPr>
          <p:spPr>
            <a:xfrm>
              <a:off x="9309518" y="3232672"/>
              <a:ext cx="83322" cy="140244"/>
            </a:xfrm>
            <a:custGeom>
              <a:avLst/>
              <a:gdLst>
                <a:gd name="connsiteX0" fmla="*/ 83323 w 83322"/>
                <a:gd name="connsiteY0" fmla="*/ 140244 h 140244"/>
                <a:gd name="connsiteX1" fmla="*/ 0 w 83322"/>
                <a:gd name="connsiteY1" fmla="*/ 140244 h 140244"/>
                <a:gd name="connsiteX2" fmla="*/ 9318 w 83322"/>
                <a:gd name="connsiteY2" fmla="*/ 55909 h 140244"/>
                <a:gd name="connsiteX3" fmla="*/ 37948 w 83322"/>
                <a:gd name="connsiteY3" fmla="*/ 0 h 140244"/>
              </a:gdLst>
              <a:ahLst/>
              <a:cxnLst>
                <a:cxn ang="0">
                  <a:pos x="connsiteX0" y="connsiteY0"/>
                </a:cxn>
                <a:cxn ang="0">
                  <a:pos x="connsiteX1" y="connsiteY1"/>
                </a:cxn>
                <a:cxn ang="0">
                  <a:pos x="connsiteX2" y="connsiteY2"/>
                </a:cxn>
                <a:cxn ang="0">
                  <a:pos x="connsiteX3" y="connsiteY3"/>
                </a:cxn>
              </a:cxnLst>
              <a:rect l="l" t="t" r="r" b="b"/>
              <a:pathLst>
                <a:path w="83322" h="140244">
                  <a:moveTo>
                    <a:pt x="83323" y="140244"/>
                  </a:moveTo>
                  <a:lnTo>
                    <a:pt x="0" y="140244"/>
                  </a:lnTo>
                  <a:cubicBezTo>
                    <a:pt x="0" y="140244"/>
                    <a:pt x="2296" y="92776"/>
                    <a:pt x="9318" y="55909"/>
                  </a:cubicBezTo>
                  <a:cubicBezTo>
                    <a:pt x="13032" y="34842"/>
                    <a:pt x="23025" y="15395"/>
                    <a:pt x="37948" y="0"/>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5" name="Freeform: Shape 24">
              <a:extLst>
                <a:ext uri="{FF2B5EF4-FFF2-40B4-BE49-F238E27FC236}">
                  <a16:creationId xmlns:a16="http://schemas.microsoft.com/office/drawing/2014/main" id="{608058BD-2B41-3DB9-4634-DC369FEFB952}"/>
                </a:ext>
              </a:extLst>
            </p:cNvPr>
            <p:cNvSpPr/>
            <p:nvPr/>
          </p:nvSpPr>
          <p:spPr>
            <a:xfrm>
              <a:off x="9822695" y="2977842"/>
              <a:ext cx="166978" cy="208914"/>
            </a:xfrm>
            <a:custGeom>
              <a:avLst/>
              <a:gdLst>
                <a:gd name="connsiteX0" fmla="*/ 84601 w 166978"/>
                <a:gd name="connsiteY0" fmla="*/ 208915 h 208914"/>
                <a:gd name="connsiteX1" fmla="*/ 166978 w 166978"/>
                <a:gd name="connsiteY1" fmla="*/ 104390 h 208914"/>
                <a:gd name="connsiteX2" fmla="*/ 80347 w 166978"/>
                <a:gd name="connsiteY2" fmla="*/ 0 h 208914"/>
                <a:gd name="connsiteX3" fmla="*/ 14310 w 166978"/>
                <a:gd name="connsiteY3" fmla="*/ 37610 h 208914"/>
                <a:gd name="connsiteX4" fmla="*/ 10461 w 166978"/>
                <a:gd name="connsiteY4" fmla="*/ 133695 h 208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78" h="208914">
                  <a:moveTo>
                    <a:pt x="84601" y="208915"/>
                  </a:moveTo>
                  <a:cubicBezTo>
                    <a:pt x="130516" y="206214"/>
                    <a:pt x="166978" y="160299"/>
                    <a:pt x="166978" y="104390"/>
                  </a:cubicBezTo>
                  <a:cubicBezTo>
                    <a:pt x="166978" y="48481"/>
                    <a:pt x="128085" y="0"/>
                    <a:pt x="80347" y="0"/>
                  </a:cubicBezTo>
                  <a:cubicBezTo>
                    <a:pt x="53338" y="405"/>
                    <a:pt x="28422" y="14585"/>
                    <a:pt x="14310" y="37610"/>
                  </a:cubicBezTo>
                  <a:cubicBezTo>
                    <a:pt x="-3314" y="66915"/>
                    <a:pt x="-4732" y="103107"/>
                    <a:pt x="10461" y="133695"/>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29E46310-FB59-42CA-6683-015C69BA7712}"/>
                </a:ext>
              </a:extLst>
            </p:cNvPr>
            <p:cNvSpPr/>
            <p:nvPr/>
          </p:nvSpPr>
          <p:spPr>
            <a:xfrm>
              <a:off x="9949092" y="3232672"/>
              <a:ext cx="83390" cy="140244"/>
            </a:xfrm>
            <a:custGeom>
              <a:avLst/>
              <a:gdLst>
                <a:gd name="connsiteX0" fmla="*/ 0 w 83390"/>
                <a:gd name="connsiteY0" fmla="*/ 140244 h 140244"/>
                <a:gd name="connsiteX1" fmla="*/ 83390 w 83390"/>
                <a:gd name="connsiteY1" fmla="*/ 140244 h 140244"/>
                <a:gd name="connsiteX2" fmla="*/ 74072 w 83390"/>
                <a:gd name="connsiteY2" fmla="*/ 55909 h 140244"/>
                <a:gd name="connsiteX3" fmla="*/ 45443 w 83390"/>
                <a:gd name="connsiteY3" fmla="*/ 0 h 140244"/>
              </a:gdLst>
              <a:ahLst/>
              <a:cxnLst>
                <a:cxn ang="0">
                  <a:pos x="connsiteX0" y="connsiteY0"/>
                </a:cxn>
                <a:cxn ang="0">
                  <a:pos x="connsiteX1" y="connsiteY1"/>
                </a:cxn>
                <a:cxn ang="0">
                  <a:pos x="connsiteX2" y="connsiteY2"/>
                </a:cxn>
                <a:cxn ang="0">
                  <a:pos x="connsiteX3" y="connsiteY3"/>
                </a:cxn>
              </a:cxnLst>
              <a:rect l="l" t="t" r="r" b="b"/>
              <a:pathLst>
                <a:path w="83390" h="140244">
                  <a:moveTo>
                    <a:pt x="0" y="140244"/>
                  </a:moveTo>
                  <a:lnTo>
                    <a:pt x="83390" y="140244"/>
                  </a:lnTo>
                  <a:cubicBezTo>
                    <a:pt x="83390" y="140244"/>
                    <a:pt x="81095" y="92776"/>
                    <a:pt x="74072" y="55909"/>
                  </a:cubicBezTo>
                  <a:cubicBezTo>
                    <a:pt x="70359" y="34842"/>
                    <a:pt x="60365" y="15395"/>
                    <a:pt x="45443" y="0"/>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5CE9B695-C992-BBAB-33A2-1CEB42484852}"/>
                </a:ext>
              </a:extLst>
            </p:cNvPr>
            <p:cNvSpPr/>
            <p:nvPr/>
          </p:nvSpPr>
          <p:spPr>
            <a:xfrm>
              <a:off x="9556069" y="2878640"/>
              <a:ext cx="234198" cy="287184"/>
            </a:xfrm>
            <a:custGeom>
              <a:avLst/>
              <a:gdLst>
                <a:gd name="connsiteX0" fmla="*/ 78570 w 234198"/>
                <a:gd name="connsiteY0" fmla="*/ 240797 h 287184"/>
                <a:gd name="connsiteX1" fmla="*/ 2675 w 234198"/>
                <a:gd name="connsiteY1" fmla="*/ 89951 h 287184"/>
                <a:gd name="connsiteX2" fmla="*/ 117058 w 234198"/>
                <a:gd name="connsiteY2" fmla="*/ 146 h 287184"/>
                <a:gd name="connsiteX3" fmla="*/ 206593 w 234198"/>
                <a:gd name="connsiteY3" fmla="*/ 38432 h 287184"/>
                <a:gd name="connsiteX4" fmla="*/ 232454 w 234198"/>
                <a:gd name="connsiteY4" fmla="*/ 138500 h 287184"/>
                <a:gd name="connsiteX5" fmla="*/ 109496 w 234198"/>
                <a:gd name="connsiteY5" fmla="*/ 287185 h 28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198" h="287184">
                  <a:moveTo>
                    <a:pt x="78570" y="240797"/>
                  </a:moveTo>
                  <a:cubicBezTo>
                    <a:pt x="21649" y="213923"/>
                    <a:pt x="-9682" y="151734"/>
                    <a:pt x="2675" y="89951"/>
                  </a:cubicBezTo>
                  <a:cubicBezTo>
                    <a:pt x="13073" y="35663"/>
                    <a:pt x="61892" y="-2622"/>
                    <a:pt x="117058" y="146"/>
                  </a:cubicBezTo>
                  <a:cubicBezTo>
                    <a:pt x="151224" y="-1609"/>
                    <a:pt x="184243" y="12503"/>
                    <a:pt x="206593" y="38432"/>
                  </a:cubicBezTo>
                  <a:cubicBezTo>
                    <a:pt x="229011" y="66656"/>
                    <a:pt x="238396" y="102983"/>
                    <a:pt x="232454" y="138500"/>
                  </a:cubicBezTo>
                  <a:cubicBezTo>
                    <a:pt x="218139" y="217029"/>
                    <a:pt x="155411" y="260918"/>
                    <a:pt x="109496" y="287185"/>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5EB2A2C6-3D25-389A-6212-1C7B8BE87584}"/>
                </a:ext>
              </a:extLst>
            </p:cNvPr>
            <p:cNvSpPr/>
            <p:nvPr/>
          </p:nvSpPr>
          <p:spPr>
            <a:xfrm>
              <a:off x="9434300" y="3153277"/>
              <a:ext cx="472657" cy="244285"/>
            </a:xfrm>
            <a:custGeom>
              <a:avLst/>
              <a:gdLst>
                <a:gd name="connsiteX0" fmla="*/ 14315 w 472657"/>
                <a:gd name="connsiteY0" fmla="*/ 244285 h 244285"/>
                <a:gd name="connsiteX1" fmla="*/ 0 w 472657"/>
                <a:gd name="connsiteY1" fmla="*/ 229971 h 244285"/>
                <a:gd name="connsiteX2" fmla="*/ 14990 w 472657"/>
                <a:gd name="connsiteY2" fmla="*/ 77977 h 244285"/>
                <a:gd name="connsiteX3" fmla="*/ 110669 w 472657"/>
                <a:gd name="connsiteY3" fmla="*/ 1474 h 244285"/>
                <a:gd name="connsiteX4" fmla="*/ 128563 w 472657"/>
                <a:gd name="connsiteY4" fmla="*/ 6876 h 244285"/>
                <a:gd name="connsiteX5" fmla="*/ 236667 w 472657"/>
                <a:gd name="connsiteY5" fmla="*/ 75074 h 244285"/>
                <a:gd name="connsiteX6" fmla="*/ 344770 w 472657"/>
                <a:gd name="connsiteY6" fmla="*/ 6876 h 244285"/>
                <a:gd name="connsiteX7" fmla="*/ 362664 w 472657"/>
                <a:gd name="connsiteY7" fmla="*/ 1137 h 244285"/>
                <a:gd name="connsiteX8" fmla="*/ 458343 w 472657"/>
                <a:gd name="connsiteY8" fmla="*/ 77640 h 244285"/>
                <a:gd name="connsiteX9" fmla="*/ 472658 w 472657"/>
                <a:gd name="connsiteY9" fmla="*/ 229633 h 244285"/>
                <a:gd name="connsiteX10" fmla="*/ 458343 w 472657"/>
                <a:gd name="connsiteY10" fmla="*/ 243948 h 244285"/>
                <a:gd name="connsiteX11" fmla="*/ 14382 w 472657"/>
                <a:gd name="connsiteY11" fmla="*/ 244218 h 24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657" h="244285">
                  <a:moveTo>
                    <a:pt x="14315" y="244285"/>
                  </a:moveTo>
                  <a:cubicBezTo>
                    <a:pt x="6415" y="244285"/>
                    <a:pt x="0" y="237871"/>
                    <a:pt x="0" y="229971"/>
                  </a:cubicBezTo>
                  <a:cubicBezTo>
                    <a:pt x="878" y="152927"/>
                    <a:pt x="5874" y="101273"/>
                    <a:pt x="14990" y="77977"/>
                  </a:cubicBezTo>
                  <a:cubicBezTo>
                    <a:pt x="28427" y="43068"/>
                    <a:pt x="81500" y="14776"/>
                    <a:pt x="110669" y="1474"/>
                  </a:cubicBezTo>
                  <a:cubicBezTo>
                    <a:pt x="117152" y="-1362"/>
                    <a:pt x="124782" y="934"/>
                    <a:pt x="128563" y="6876"/>
                  </a:cubicBezTo>
                  <a:cubicBezTo>
                    <a:pt x="154289" y="49753"/>
                    <a:pt x="193587" y="75074"/>
                    <a:pt x="236667" y="75074"/>
                  </a:cubicBezTo>
                  <a:cubicBezTo>
                    <a:pt x="279746" y="75074"/>
                    <a:pt x="319044" y="49888"/>
                    <a:pt x="344770" y="6876"/>
                  </a:cubicBezTo>
                  <a:cubicBezTo>
                    <a:pt x="348484" y="799"/>
                    <a:pt x="356114" y="-1632"/>
                    <a:pt x="362664" y="1137"/>
                  </a:cubicBezTo>
                  <a:cubicBezTo>
                    <a:pt x="391293" y="14439"/>
                    <a:pt x="444906" y="42731"/>
                    <a:pt x="458343" y="77640"/>
                  </a:cubicBezTo>
                  <a:cubicBezTo>
                    <a:pt x="467526" y="101408"/>
                    <a:pt x="472658" y="152590"/>
                    <a:pt x="472658" y="229633"/>
                  </a:cubicBezTo>
                  <a:cubicBezTo>
                    <a:pt x="472658" y="237533"/>
                    <a:pt x="466243" y="243948"/>
                    <a:pt x="458343" y="243948"/>
                  </a:cubicBezTo>
                  <a:lnTo>
                    <a:pt x="14382" y="244218"/>
                  </a:lnTo>
                  <a:close/>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nvGrpSpPr>
          <p:cNvPr id="29" name="Group 28">
            <a:extLst>
              <a:ext uri="{FF2B5EF4-FFF2-40B4-BE49-F238E27FC236}">
                <a16:creationId xmlns:a16="http://schemas.microsoft.com/office/drawing/2014/main" id="{EACEFF2A-E914-2B58-2AB6-39AB1D84AD9F}"/>
              </a:ext>
            </a:extLst>
          </p:cNvPr>
          <p:cNvGrpSpPr/>
          <p:nvPr/>
        </p:nvGrpSpPr>
        <p:grpSpPr>
          <a:xfrm>
            <a:off x="4829962" y="3752659"/>
            <a:ext cx="382377" cy="382387"/>
            <a:chOff x="9051875" y="4498690"/>
            <a:chExt cx="919020" cy="919046"/>
          </a:xfrm>
        </p:grpSpPr>
        <p:sp>
          <p:nvSpPr>
            <p:cNvPr id="30" name="Freeform: Shape 29">
              <a:extLst>
                <a:ext uri="{FF2B5EF4-FFF2-40B4-BE49-F238E27FC236}">
                  <a16:creationId xmlns:a16="http://schemas.microsoft.com/office/drawing/2014/main" id="{0E92E1E0-BA44-FBA1-8C12-0D47DB7D5B21}"/>
                </a:ext>
              </a:extLst>
            </p:cNvPr>
            <p:cNvSpPr/>
            <p:nvPr/>
          </p:nvSpPr>
          <p:spPr>
            <a:xfrm>
              <a:off x="9292167" y="4806242"/>
              <a:ext cx="432149" cy="301847"/>
            </a:xfrm>
            <a:custGeom>
              <a:avLst/>
              <a:gdLst>
                <a:gd name="connsiteX0" fmla="*/ 0 w 432149"/>
                <a:gd name="connsiteY0" fmla="*/ 171355 h 301847"/>
                <a:gd name="connsiteX1" fmla="*/ 130397 w 432149"/>
                <a:gd name="connsiteY1" fmla="*/ 301847 h 301847"/>
                <a:gd name="connsiteX2" fmla="*/ 432149 w 432149"/>
                <a:gd name="connsiteY2" fmla="*/ 0 h 301847"/>
              </a:gdLst>
              <a:ahLst/>
              <a:cxnLst>
                <a:cxn ang="0">
                  <a:pos x="connsiteX0" y="connsiteY0"/>
                </a:cxn>
                <a:cxn ang="0">
                  <a:pos x="connsiteX1" y="connsiteY1"/>
                </a:cxn>
                <a:cxn ang="0">
                  <a:pos x="connsiteX2" y="connsiteY2"/>
                </a:cxn>
              </a:cxnLst>
              <a:rect l="l" t="t" r="r" b="b"/>
              <a:pathLst>
                <a:path w="432149" h="301847">
                  <a:moveTo>
                    <a:pt x="0" y="171355"/>
                  </a:moveTo>
                  <a:lnTo>
                    <a:pt x="130397" y="301847"/>
                  </a:lnTo>
                  <a:lnTo>
                    <a:pt x="432149" y="0"/>
                  </a:ln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3CCF634C-071A-18AF-088D-190838A9F809}"/>
                </a:ext>
              </a:extLst>
            </p:cNvPr>
            <p:cNvSpPr/>
            <p:nvPr/>
          </p:nvSpPr>
          <p:spPr>
            <a:xfrm>
              <a:off x="9051875" y="4498690"/>
              <a:ext cx="741878" cy="741891"/>
            </a:xfrm>
            <a:custGeom>
              <a:avLst/>
              <a:gdLst>
                <a:gd name="connsiteX0" fmla="*/ 741878 w 741878"/>
                <a:gd name="connsiteY0" fmla="*/ 96668 h 741891"/>
                <a:gd name="connsiteX1" fmla="*/ 96655 w 741878"/>
                <a:gd name="connsiteY1" fmla="*/ 177726 h 741891"/>
                <a:gd name="connsiteX2" fmla="*/ 96655 w 741878"/>
                <a:gd name="connsiteY2" fmla="*/ 741891 h 741891"/>
              </a:gdLst>
              <a:ahLst/>
              <a:cxnLst>
                <a:cxn ang="0">
                  <a:pos x="connsiteX0" y="connsiteY0"/>
                </a:cxn>
                <a:cxn ang="0">
                  <a:pos x="connsiteX1" y="connsiteY1"/>
                </a:cxn>
                <a:cxn ang="0">
                  <a:pos x="connsiteX2" y="connsiteY2"/>
                </a:cxn>
              </a:cxnLst>
              <a:rect l="l" t="t" r="r" b="b"/>
              <a:pathLst>
                <a:path w="741878" h="741891">
                  <a:moveTo>
                    <a:pt x="741878" y="96668"/>
                  </a:moveTo>
                  <a:cubicBezTo>
                    <a:pt x="541282" y="-59066"/>
                    <a:pt x="252389" y="-22776"/>
                    <a:pt x="96655" y="177726"/>
                  </a:cubicBezTo>
                  <a:cubicBezTo>
                    <a:pt x="-32218" y="343651"/>
                    <a:pt x="-32218" y="575871"/>
                    <a:pt x="96655" y="741891"/>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32" name="Freeform: Shape 31">
              <a:extLst>
                <a:ext uri="{FF2B5EF4-FFF2-40B4-BE49-F238E27FC236}">
                  <a16:creationId xmlns:a16="http://schemas.microsoft.com/office/drawing/2014/main" id="{23EC1F69-779F-E21B-AFA1-82B5135E341F}"/>
                </a:ext>
              </a:extLst>
            </p:cNvPr>
            <p:cNvSpPr/>
            <p:nvPr/>
          </p:nvSpPr>
          <p:spPr>
            <a:xfrm>
              <a:off x="9229017" y="4675845"/>
              <a:ext cx="741878" cy="741891"/>
            </a:xfrm>
            <a:custGeom>
              <a:avLst/>
              <a:gdLst>
                <a:gd name="connsiteX0" fmla="*/ 0 w 741878"/>
                <a:gd name="connsiteY0" fmla="*/ 645223 h 741891"/>
                <a:gd name="connsiteX1" fmla="*/ 645223 w 741878"/>
                <a:gd name="connsiteY1" fmla="*/ 564166 h 741891"/>
                <a:gd name="connsiteX2" fmla="*/ 645223 w 741878"/>
                <a:gd name="connsiteY2" fmla="*/ 0 h 741891"/>
              </a:gdLst>
              <a:ahLst/>
              <a:cxnLst>
                <a:cxn ang="0">
                  <a:pos x="connsiteX0" y="connsiteY0"/>
                </a:cxn>
                <a:cxn ang="0">
                  <a:pos x="connsiteX1" y="connsiteY1"/>
                </a:cxn>
                <a:cxn ang="0">
                  <a:pos x="connsiteX2" y="connsiteY2"/>
                </a:cxn>
              </a:cxnLst>
              <a:rect l="l" t="t" r="r" b="b"/>
              <a:pathLst>
                <a:path w="741878" h="741891">
                  <a:moveTo>
                    <a:pt x="0" y="645223"/>
                  </a:moveTo>
                  <a:cubicBezTo>
                    <a:pt x="200597" y="800957"/>
                    <a:pt x="489395" y="764667"/>
                    <a:pt x="645223" y="564166"/>
                  </a:cubicBezTo>
                  <a:cubicBezTo>
                    <a:pt x="774097" y="398240"/>
                    <a:pt x="774097" y="166021"/>
                    <a:pt x="645223" y="0"/>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nvGrpSpPr>
          <p:cNvPr id="43" name="Graphic 402">
            <a:extLst>
              <a:ext uri="{FF2B5EF4-FFF2-40B4-BE49-F238E27FC236}">
                <a16:creationId xmlns:a16="http://schemas.microsoft.com/office/drawing/2014/main" id="{523D86C3-744A-CEFB-130B-6217070CDF30}"/>
              </a:ext>
            </a:extLst>
          </p:cNvPr>
          <p:cNvGrpSpPr/>
          <p:nvPr/>
        </p:nvGrpSpPr>
        <p:grpSpPr>
          <a:xfrm>
            <a:off x="10210166" y="760708"/>
            <a:ext cx="447444" cy="402264"/>
            <a:chOff x="8826843" y="1249959"/>
            <a:chExt cx="629720" cy="566135"/>
          </a:xfrm>
          <a:noFill/>
        </p:grpSpPr>
        <p:sp>
          <p:nvSpPr>
            <p:cNvPr id="44" name="Freeform: Shape 43">
              <a:extLst>
                <a:ext uri="{FF2B5EF4-FFF2-40B4-BE49-F238E27FC236}">
                  <a16:creationId xmlns:a16="http://schemas.microsoft.com/office/drawing/2014/main" id="{2C32EE82-C217-64DE-94FA-931B7E71A6F2}"/>
                </a:ext>
              </a:extLst>
            </p:cNvPr>
            <p:cNvSpPr/>
            <p:nvPr/>
          </p:nvSpPr>
          <p:spPr>
            <a:xfrm>
              <a:off x="8995033" y="1402458"/>
              <a:ext cx="235510" cy="7471"/>
            </a:xfrm>
            <a:custGeom>
              <a:avLst/>
              <a:gdLst>
                <a:gd name="connsiteX0" fmla="*/ 0 w 235510"/>
                <a:gd name="connsiteY0" fmla="*/ 0 h 7471"/>
                <a:gd name="connsiteX1" fmla="*/ 235510 w 235510"/>
                <a:gd name="connsiteY1" fmla="*/ 0 h 7471"/>
              </a:gdLst>
              <a:ahLst/>
              <a:cxnLst>
                <a:cxn ang="0">
                  <a:pos x="connsiteX0" y="connsiteY0"/>
                </a:cxn>
                <a:cxn ang="0">
                  <a:pos x="connsiteX1" y="connsiteY1"/>
                </a:cxn>
              </a:cxnLst>
              <a:rect l="l" t="t" r="r" b="b"/>
              <a:pathLst>
                <a:path w="235510" h="7471">
                  <a:moveTo>
                    <a:pt x="0" y="0"/>
                  </a:moveTo>
                  <a:lnTo>
                    <a:pt x="235510"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45" name="Freeform: Shape 44">
              <a:extLst>
                <a:ext uri="{FF2B5EF4-FFF2-40B4-BE49-F238E27FC236}">
                  <a16:creationId xmlns:a16="http://schemas.microsoft.com/office/drawing/2014/main" id="{3B8146B2-813A-F3E7-DADD-6094CDA582B1}"/>
                </a:ext>
              </a:extLst>
            </p:cNvPr>
            <p:cNvSpPr/>
            <p:nvPr/>
          </p:nvSpPr>
          <p:spPr>
            <a:xfrm>
              <a:off x="8995033" y="1473515"/>
              <a:ext cx="293341" cy="7471"/>
            </a:xfrm>
            <a:custGeom>
              <a:avLst/>
              <a:gdLst>
                <a:gd name="connsiteX0" fmla="*/ 0 w 293341"/>
                <a:gd name="connsiteY0" fmla="*/ 0 h 7471"/>
                <a:gd name="connsiteX1" fmla="*/ 293342 w 293341"/>
                <a:gd name="connsiteY1" fmla="*/ 0 h 7471"/>
              </a:gdLst>
              <a:ahLst/>
              <a:cxnLst>
                <a:cxn ang="0">
                  <a:pos x="connsiteX0" y="connsiteY0"/>
                </a:cxn>
                <a:cxn ang="0">
                  <a:pos x="connsiteX1" y="connsiteY1"/>
                </a:cxn>
              </a:cxnLst>
              <a:rect l="l" t="t" r="r" b="b"/>
              <a:pathLst>
                <a:path w="293341" h="7471">
                  <a:moveTo>
                    <a:pt x="0" y="0"/>
                  </a:moveTo>
                  <a:lnTo>
                    <a:pt x="293342"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46" name="Freeform: Shape 45">
              <a:extLst>
                <a:ext uri="{FF2B5EF4-FFF2-40B4-BE49-F238E27FC236}">
                  <a16:creationId xmlns:a16="http://schemas.microsoft.com/office/drawing/2014/main" id="{6239A2AC-6D26-9FA8-B8C2-8C5EA003161B}"/>
                </a:ext>
              </a:extLst>
            </p:cNvPr>
            <p:cNvSpPr/>
            <p:nvPr/>
          </p:nvSpPr>
          <p:spPr>
            <a:xfrm>
              <a:off x="8995033" y="1545393"/>
              <a:ext cx="159298" cy="7471"/>
            </a:xfrm>
            <a:custGeom>
              <a:avLst/>
              <a:gdLst>
                <a:gd name="connsiteX0" fmla="*/ 0 w 159298"/>
                <a:gd name="connsiteY0" fmla="*/ 0 h 7471"/>
                <a:gd name="connsiteX1" fmla="*/ 159298 w 159298"/>
                <a:gd name="connsiteY1" fmla="*/ 0 h 7471"/>
              </a:gdLst>
              <a:ahLst/>
              <a:cxnLst>
                <a:cxn ang="0">
                  <a:pos x="connsiteX0" y="connsiteY0"/>
                </a:cxn>
                <a:cxn ang="0">
                  <a:pos x="connsiteX1" y="connsiteY1"/>
                </a:cxn>
              </a:cxnLst>
              <a:rect l="l" t="t" r="r" b="b"/>
              <a:pathLst>
                <a:path w="159298" h="7471">
                  <a:moveTo>
                    <a:pt x="0" y="0"/>
                  </a:moveTo>
                  <a:lnTo>
                    <a:pt x="159298"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47" name="Freeform: Shape 46">
              <a:extLst>
                <a:ext uri="{FF2B5EF4-FFF2-40B4-BE49-F238E27FC236}">
                  <a16:creationId xmlns:a16="http://schemas.microsoft.com/office/drawing/2014/main" id="{544C3CD6-B265-8DF4-4984-4B2FFCB62EB8}"/>
                </a:ext>
              </a:extLst>
            </p:cNvPr>
            <p:cNvSpPr/>
            <p:nvPr/>
          </p:nvSpPr>
          <p:spPr>
            <a:xfrm>
              <a:off x="8826843" y="1249959"/>
              <a:ext cx="629720" cy="566135"/>
            </a:xfrm>
            <a:custGeom>
              <a:avLst/>
              <a:gdLst>
                <a:gd name="connsiteX0" fmla="*/ 319717 w 629720"/>
                <a:gd name="connsiteY0" fmla="*/ 434334 h 566135"/>
                <a:gd name="connsiteX1" fmla="*/ 165948 w 629720"/>
                <a:gd name="connsiteY1" fmla="*/ 566136 h 566135"/>
                <a:gd name="connsiteX2" fmla="*/ 165948 w 629720"/>
                <a:gd name="connsiteY2" fmla="*/ 434334 h 566135"/>
                <a:gd name="connsiteX3" fmla="*/ 49388 w 629720"/>
                <a:gd name="connsiteY3" fmla="*/ 434334 h 566135"/>
                <a:gd name="connsiteX4" fmla="*/ 0 w 629720"/>
                <a:gd name="connsiteY4" fmla="*/ 384796 h 566135"/>
                <a:gd name="connsiteX5" fmla="*/ 0 w 629720"/>
                <a:gd name="connsiteY5" fmla="*/ 49538 h 566135"/>
                <a:gd name="connsiteX6" fmla="*/ 49388 w 629720"/>
                <a:gd name="connsiteY6" fmla="*/ 0 h 566135"/>
                <a:gd name="connsiteX7" fmla="*/ 580332 w 629720"/>
                <a:gd name="connsiteY7" fmla="*/ 0 h 566135"/>
                <a:gd name="connsiteX8" fmla="*/ 629721 w 629720"/>
                <a:gd name="connsiteY8" fmla="*/ 49538 h 566135"/>
                <a:gd name="connsiteX9" fmla="*/ 629721 w 629720"/>
                <a:gd name="connsiteY9" fmla="*/ 385095 h 566135"/>
                <a:gd name="connsiteX10" fmla="*/ 580332 w 629720"/>
                <a:gd name="connsiteY10" fmla="*/ 434334 h 56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9720" h="566135">
                  <a:moveTo>
                    <a:pt x="319717" y="434334"/>
                  </a:moveTo>
                  <a:lnTo>
                    <a:pt x="165948" y="566136"/>
                  </a:lnTo>
                  <a:lnTo>
                    <a:pt x="165948" y="434334"/>
                  </a:lnTo>
                  <a:lnTo>
                    <a:pt x="49388" y="434334"/>
                  </a:lnTo>
                  <a:cubicBezTo>
                    <a:pt x="22116" y="434259"/>
                    <a:pt x="0" y="412068"/>
                    <a:pt x="0" y="384796"/>
                  </a:cubicBezTo>
                  <a:lnTo>
                    <a:pt x="0" y="49538"/>
                  </a:lnTo>
                  <a:cubicBezTo>
                    <a:pt x="0" y="22266"/>
                    <a:pt x="22116" y="75"/>
                    <a:pt x="49388" y="0"/>
                  </a:cubicBezTo>
                  <a:lnTo>
                    <a:pt x="580332" y="0"/>
                  </a:lnTo>
                  <a:cubicBezTo>
                    <a:pt x="607604" y="75"/>
                    <a:pt x="629721" y="22266"/>
                    <a:pt x="629721" y="49538"/>
                  </a:cubicBezTo>
                  <a:lnTo>
                    <a:pt x="629721" y="385095"/>
                  </a:lnTo>
                  <a:cubicBezTo>
                    <a:pt x="629571" y="412292"/>
                    <a:pt x="607529" y="434259"/>
                    <a:pt x="580332" y="434334"/>
                  </a:cubicBez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48" name="Freeform: Shape 47">
              <a:extLst>
                <a:ext uri="{FF2B5EF4-FFF2-40B4-BE49-F238E27FC236}">
                  <a16:creationId xmlns:a16="http://schemas.microsoft.com/office/drawing/2014/main" id="{C2F029BF-52DD-7482-323A-51ADC2A2DDA6}"/>
                </a:ext>
              </a:extLst>
            </p:cNvPr>
            <p:cNvSpPr/>
            <p:nvPr/>
          </p:nvSpPr>
          <p:spPr>
            <a:xfrm>
              <a:off x="9146560" y="1684592"/>
              <a:ext cx="167815" cy="7471"/>
            </a:xfrm>
            <a:custGeom>
              <a:avLst/>
              <a:gdLst>
                <a:gd name="connsiteX0" fmla="*/ 167816 w 167815"/>
                <a:gd name="connsiteY0" fmla="*/ 0 h 7471"/>
                <a:gd name="connsiteX1" fmla="*/ 0 w 167815"/>
                <a:gd name="connsiteY1" fmla="*/ 0 h 7471"/>
              </a:gdLst>
              <a:ahLst/>
              <a:cxnLst>
                <a:cxn ang="0">
                  <a:pos x="connsiteX0" y="connsiteY0"/>
                </a:cxn>
                <a:cxn ang="0">
                  <a:pos x="connsiteX1" y="connsiteY1"/>
                </a:cxn>
              </a:cxnLst>
              <a:rect l="l" t="t" r="r" b="b"/>
              <a:pathLst>
                <a:path w="167815" h="7471">
                  <a:moveTo>
                    <a:pt x="167816" y="0"/>
                  </a:moveTo>
                  <a:lnTo>
                    <a:pt x="0"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nvGrpSpPr>
          <p:cNvPr id="15" name="Group 32">
            <a:extLst>
              <a:ext uri="{FF2B5EF4-FFF2-40B4-BE49-F238E27FC236}">
                <a16:creationId xmlns:a16="http://schemas.microsoft.com/office/drawing/2014/main" id="{C3F1C2A2-60D2-54EB-3A5D-FDCC6BCCD466}"/>
              </a:ext>
            </a:extLst>
          </p:cNvPr>
          <p:cNvGrpSpPr/>
          <p:nvPr/>
        </p:nvGrpSpPr>
        <p:grpSpPr>
          <a:xfrm>
            <a:off x="7413229" y="3769071"/>
            <a:ext cx="468251" cy="441892"/>
            <a:chOff x="9806195" y="-652410"/>
            <a:chExt cx="819339" cy="773216"/>
          </a:xfrm>
        </p:grpSpPr>
        <p:sp>
          <p:nvSpPr>
            <p:cNvPr id="16" name="Freeform: Shape 33">
              <a:extLst>
                <a:ext uri="{FF2B5EF4-FFF2-40B4-BE49-F238E27FC236}">
                  <a16:creationId xmlns:a16="http://schemas.microsoft.com/office/drawing/2014/main" id="{7172E52D-1B00-1AC7-ACC0-69542B825C4A}"/>
                </a:ext>
              </a:extLst>
            </p:cNvPr>
            <p:cNvSpPr/>
            <p:nvPr/>
          </p:nvSpPr>
          <p:spPr>
            <a:xfrm>
              <a:off x="10235201" y="-208354"/>
              <a:ext cx="190118" cy="77464"/>
            </a:xfrm>
            <a:custGeom>
              <a:avLst/>
              <a:gdLst>
                <a:gd name="connsiteX0" fmla="*/ 0 w 190118"/>
                <a:gd name="connsiteY0" fmla="*/ 18098 h 77464"/>
                <a:gd name="connsiteX1" fmla="*/ 133541 w 190118"/>
                <a:gd name="connsiteY1" fmla="*/ 68485 h 77464"/>
                <a:gd name="connsiteX2" fmla="*/ 190119 w 190118"/>
                <a:gd name="connsiteY2" fmla="*/ 0 h 77464"/>
              </a:gdLst>
              <a:ahLst/>
              <a:cxnLst>
                <a:cxn ang="0">
                  <a:pos x="connsiteX0" y="connsiteY0"/>
                </a:cxn>
                <a:cxn ang="0">
                  <a:pos x="connsiteX1" y="connsiteY1"/>
                </a:cxn>
                <a:cxn ang="0">
                  <a:pos x="connsiteX2" y="connsiteY2"/>
                </a:cxn>
              </a:cxnLst>
              <a:rect l="l" t="t" r="r" b="b"/>
              <a:pathLst>
                <a:path w="190118" h="77464">
                  <a:moveTo>
                    <a:pt x="0" y="18098"/>
                  </a:moveTo>
                  <a:cubicBezTo>
                    <a:pt x="22955" y="68866"/>
                    <a:pt x="82772" y="91440"/>
                    <a:pt x="133541" y="68485"/>
                  </a:cubicBezTo>
                  <a:cubicBezTo>
                    <a:pt x="161925" y="55626"/>
                    <a:pt x="182880" y="30385"/>
                    <a:pt x="190119" y="0"/>
                  </a:cubicBez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57" name="Freeform: Shape 34">
              <a:extLst>
                <a:ext uri="{FF2B5EF4-FFF2-40B4-BE49-F238E27FC236}">
                  <a16:creationId xmlns:a16="http://schemas.microsoft.com/office/drawing/2014/main" id="{A2E74F52-FEBA-9456-07AB-46D04EBCABBF}"/>
                </a:ext>
              </a:extLst>
            </p:cNvPr>
            <p:cNvSpPr/>
            <p:nvPr/>
          </p:nvSpPr>
          <p:spPr>
            <a:xfrm>
              <a:off x="10542860" y="-36997"/>
              <a:ext cx="82674" cy="157803"/>
            </a:xfrm>
            <a:custGeom>
              <a:avLst/>
              <a:gdLst>
                <a:gd name="connsiteX0" fmla="*/ 82675 w 82674"/>
                <a:gd name="connsiteY0" fmla="*/ 93 h 157803"/>
                <a:gd name="connsiteX1" fmla="*/ 93 w 82674"/>
                <a:gd name="connsiteY1" fmla="*/ 75150 h 157803"/>
                <a:gd name="connsiteX2" fmla="*/ 75150 w 82674"/>
                <a:gd name="connsiteY2" fmla="*/ 157732 h 157803"/>
                <a:gd name="connsiteX3" fmla="*/ 82675 w 82674"/>
                <a:gd name="connsiteY3" fmla="*/ 157732 h 157803"/>
                <a:gd name="connsiteX4" fmla="*/ 82675 w 82674"/>
                <a:gd name="connsiteY4" fmla="*/ 93 h 157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4" h="157803">
                  <a:moveTo>
                    <a:pt x="82675" y="93"/>
                  </a:moveTo>
                  <a:cubicBezTo>
                    <a:pt x="39145" y="-2003"/>
                    <a:pt x="2188" y="31621"/>
                    <a:pt x="93" y="75150"/>
                  </a:cubicBezTo>
                  <a:cubicBezTo>
                    <a:pt x="-2003" y="118679"/>
                    <a:pt x="31621" y="155636"/>
                    <a:pt x="75150" y="157732"/>
                  </a:cubicBezTo>
                  <a:cubicBezTo>
                    <a:pt x="77626" y="157827"/>
                    <a:pt x="80198" y="157827"/>
                    <a:pt x="82675" y="157732"/>
                  </a:cubicBezTo>
                  <a:lnTo>
                    <a:pt x="82675" y="93"/>
                  </a:lnTo>
                  <a:close/>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58" name="Freeform: Shape 35">
              <a:extLst>
                <a:ext uri="{FF2B5EF4-FFF2-40B4-BE49-F238E27FC236}">
                  <a16:creationId xmlns:a16="http://schemas.microsoft.com/office/drawing/2014/main" id="{D229A3C1-F8D1-261C-1079-6680AF51C251}"/>
                </a:ext>
              </a:extLst>
            </p:cNvPr>
            <p:cNvSpPr/>
            <p:nvPr/>
          </p:nvSpPr>
          <p:spPr>
            <a:xfrm>
              <a:off x="10327212" y="-130630"/>
              <a:ext cx="9525" cy="128015"/>
            </a:xfrm>
            <a:custGeom>
              <a:avLst/>
              <a:gdLst>
                <a:gd name="connsiteX0" fmla="*/ 0 w 9525"/>
                <a:gd name="connsiteY0" fmla="*/ 0 h 128015"/>
                <a:gd name="connsiteX1" fmla="*/ 0 w 9525"/>
                <a:gd name="connsiteY1" fmla="*/ 128016 h 128015"/>
              </a:gdLst>
              <a:ahLst/>
              <a:cxnLst>
                <a:cxn ang="0">
                  <a:pos x="connsiteX0" y="connsiteY0"/>
                </a:cxn>
                <a:cxn ang="0">
                  <a:pos x="connsiteX1" y="connsiteY1"/>
                </a:cxn>
              </a:cxnLst>
              <a:rect l="l" t="t" r="r" b="b"/>
              <a:pathLst>
                <a:path w="9525" h="128015">
                  <a:moveTo>
                    <a:pt x="0" y="0"/>
                  </a:moveTo>
                  <a:lnTo>
                    <a:pt x="0" y="128016"/>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59" name="Freeform: Shape 36">
              <a:extLst>
                <a:ext uri="{FF2B5EF4-FFF2-40B4-BE49-F238E27FC236}">
                  <a16:creationId xmlns:a16="http://schemas.microsoft.com/office/drawing/2014/main" id="{8344024B-318B-619A-2E44-37A03157FB92}"/>
                </a:ext>
              </a:extLst>
            </p:cNvPr>
            <p:cNvSpPr/>
            <p:nvPr/>
          </p:nvSpPr>
          <p:spPr>
            <a:xfrm>
              <a:off x="10282635" y="-2614"/>
              <a:ext cx="89154" cy="89154"/>
            </a:xfrm>
            <a:custGeom>
              <a:avLst/>
              <a:gdLst>
                <a:gd name="connsiteX0" fmla="*/ 89154 w 89154"/>
                <a:gd name="connsiteY0" fmla="*/ 44577 h 89154"/>
                <a:gd name="connsiteX1" fmla="*/ 44577 w 89154"/>
                <a:gd name="connsiteY1" fmla="*/ 89154 h 89154"/>
                <a:gd name="connsiteX2" fmla="*/ 0 w 89154"/>
                <a:gd name="connsiteY2" fmla="*/ 44577 h 89154"/>
                <a:gd name="connsiteX3" fmla="*/ 44577 w 89154"/>
                <a:gd name="connsiteY3" fmla="*/ 0 h 89154"/>
                <a:gd name="connsiteX4" fmla="*/ 89154 w 89154"/>
                <a:gd name="connsiteY4" fmla="*/ 44577 h 89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4" h="89154">
                  <a:moveTo>
                    <a:pt x="89154" y="44577"/>
                  </a:moveTo>
                  <a:cubicBezTo>
                    <a:pt x="89154" y="69196"/>
                    <a:pt x="69196" y="89154"/>
                    <a:pt x="44577" y="89154"/>
                  </a:cubicBezTo>
                  <a:cubicBezTo>
                    <a:pt x="19958" y="89154"/>
                    <a:pt x="0" y="69196"/>
                    <a:pt x="0" y="44577"/>
                  </a:cubicBezTo>
                  <a:cubicBezTo>
                    <a:pt x="0" y="19958"/>
                    <a:pt x="19958" y="0"/>
                    <a:pt x="44577" y="0"/>
                  </a:cubicBezTo>
                  <a:cubicBezTo>
                    <a:pt x="69196" y="0"/>
                    <a:pt x="89154" y="19958"/>
                    <a:pt x="89154" y="44577"/>
                  </a:cubicBezTo>
                  <a:close/>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0" name="Freeform: Shape 37">
              <a:extLst>
                <a:ext uri="{FF2B5EF4-FFF2-40B4-BE49-F238E27FC236}">
                  <a16:creationId xmlns:a16="http://schemas.microsoft.com/office/drawing/2014/main" id="{916C121B-93A8-8FB8-A5FE-F58ABC0A4923}"/>
                </a:ext>
              </a:extLst>
            </p:cNvPr>
            <p:cNvSpPr/>
            <p:nvPr/>
          </p:nvSpPr>
          <p:spPr>
            <a:xfrm>
              <a:off x="10371789" y="41962"/>
              <a:ext cx="120872" cy="9525"/>
            </a:xfrm>
            <a:custGeom>
              <a:avLst/>
              <a:gdLst>
                <a:gd name="connsiteX0" fmla="*/ 0 w 120872"/>
                <a:gd name="connsiteY0" fmla="*/ 0 h 9525"/>
                <a:gd name="connsiteX1" fmla="*/ 120872 w 120872"/>
                <a:gd name="connsiteY1" fmla="*/ 0 h 9525"/>
              </a:gdLst>
              <a:ahLst/>
              <a:cxnLst>
                <a:cxn ang="0">
                  <a:pos x="connsiteX0" y="connsiteY0"/>
                </a:cxn>
                <a:cxn ang="0">
                  <a:pos x="connsiteX1" y="connsiteY1"/>
                </a:cxn>
              </a:cxnLst>
              <a:rect l="l" t="t" r="r" b="b"/>
              <a:pathLst>
                <a:path w="120872" h="9525">
                  <a:moveTo>
                    <a:pt x="0" y="0"/>
                  </a:moveTo>
                  <a:lnTo>
                    <a:pt x="120872"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1" name="Freeform: Shape 38">
              <a:extLst>
                <a:ext uri="{FF2B5EF4-FFF2-40B4-BE49-F238E27FC236}">
                  <a16:creationId xmlns:a16="http://schemas.microsoft.com/office/drawing/2014/main" id="{7B32B657-4866-977C-95F6-6D7AB2C9B4C3}"/>
                </a:ext>
              </a:extLst>
            </p:cNvPr>
            <p:cNvSpPr/>
            <p:nvPr/>
          </p:nvSpPr>
          <p:spPr>
            <a:xfrm>
              <a:off x="10019745" y="-407236"/>
              <a:ext cx="586073" cy="288131"/>
            </a:xfrm>
            <a:custGeom>
              <a:avLst/>
              <a:gdLst>
                <a:gd name="connsiteX0" fmla="*/ 557403 w 586073"/>
                <a:gd name="connsiteY0" fmla="*/ 0 h 288131"/>
                <a:gd name="connsiteX1" fmla="*/ 586073 w 586073"/>
                <a:gd name="connsiteY1" fmla="*/ 75438 h 288131"/>
                <a:gd name="connsiteX2" fmla="*/ 28956 w 586073"/>
                <a:gd name="connsiteY2" fmla="*/ 288131 h 288131"/>
                <a:gd name="connsiteX3" fmla="*/ 0 w 586073"/>
                <a:gd name="connsiteY3" fmla="*/ 212503 h 288131"/>
              </a:gdLst>
              <a:ahLst/>
              <a:cxnLst>
                <a:cxn ang="0">
                  <a:pos x="connsiteX0" y="connsiteY0"/>
                </a:cxn>
                <a:cxn ang="0">
                  <a:pos x="connsiteX1" y="connsiteY1"/>
                </a:cxn>
                <a:cxn ang="0">
                  <a:pos x="connsiteX2" y="connsiteY2"/>
                </a:cxn>
                <a:cxn ang="0">
                  <a:pos x="connsiteX3" y="connsiteY3"/>
                </a:cxn>
              </a:cxnLst>
              <a:rect l="l" t="t" r="r" b="b"/>
              <a:pathLst>
                <a:path w="586073" h="288131">
                  <a:moveTo>
                    <a:pt x="557403" y="0"/>
                  </a:moveTo>
                  <a:lnTo>
                    <a:pt x="586073" y="75438"/>
                  </a:lnTo>
                  <a:lnTo>
                    <a:pt x="28956" y="288131"/>
                  </a:lnTo>
                  <a:lnTo>
                    <a:pt x="0" y="212503"/>
                  </a:ln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2" name="Freeform: Shape 39">
              <a:extLst>
                <a:ext uri="{FF2B5EF4-FFF2-40B4-BE49-F238E27FC236}">
                  <a16:creationId xmlns:a16="http://schemas.microsoft.com/office/drawing/2014/main" id="{30174568-9157-0EFD-5893-F2B924BD8BEE}"/>
                </a:ext>
              </a:extLst>
            </p:cNvPr>
            <p:cNvSpPr/>
            <p:nvPr/>
          </p:nvSpPr>
          <p:spPr>
            <a:xfrm>
              <a:off x="9830197" y="-342942"/>
              <a:ext cx="160686" cy="161067"/>
            </a:xfrm>
            <a:custGeom>
              <a:avLst/>
              <a:gdLst>
                <a:gd name="connsiteX0" fmla="*/ 160687 w 160686"/>
                <a:gd name="connsiteY0" fmla="*/ 121348 h 161067"/>
                <a:gd name="connsiteX1" fmla="*/ 56864 w 160686"/>
                <a:gd name="connsiteY1" fmla="*/ 161068 h 161067"/>
                <a:gd name="connsiteX2" fmla="*/ 0 w 160686"/>
                <a:gd name="connsiteY2" fmla="*/ 11716 h 161067"/>
                <a:gd name="connsiteX3" fmla="*/ 30670 w 160686"/>
                <a:gd name="connsiteY3" fmla="*/ 0 h 161067"/>
              </a:gdLst>
              <a:ahLst/>
              <a:cxnLst>
                <a:cxn ang="0">
                  <a:pos x="connsiteX0" y="connsiteY0"/>
                </a:cxn>
                <a:cxn ang="0">
                  <a:pos x="connsiteX1" y="connsiteY1"/>
                </a:cxn>
                <a:cxn ang="0">
                  <a:pos x="connsiteX2" y="connsiteY2"/>
                </a:cxn>
                <a:cxn ang="0">
                  <a:pos x="connsiteX3" y="connsiteY3"/>
                </a:cxn>
              </a:cxnLst>
              <a:rect l="l" t="t" r="r" b="b"/>
              <a:pathLst>
                <a:path w="160686" h="161067">
                  <a:moveTo>
                    <a:pt x="160687" y="121348"/>
                  </a:moveTo>
                  <a:lnTo>
                    <a:pt x="56864" y="161068"/>
                  </a:lnTo>
                  <a:lnTo>
                    <a:pt x="0" y="11716"/>
                  </a:lnTo>
                  <a:lnTo>
                    <a:pt x="30670" y="0"/>
                  </a:ln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3" name="Freeform: Shape 40">
              <a:extLst>
                <a:ext uri="{FF2B5EF4-FFF2-40B4-BE49-F238E27FC236}">
                  <a16:creationId xmlns:a16="http://schemas.microsoft.com/office/drawing/2014/main" id="{9EA8A1C8-80A6-0D4D-96E8-0762A61305E0}"/>
                </a:ext>
              </a:extLst>
            </p:cNvPr>
            <p:cNvSpPr/>
            <p:nvPr/>
          </p:nvSpPr>
          <p:spPr>
            <a:xfrm>
              <a:off x="9806195" y="-652410"/>
              <a:ext cx="770953" cy="457676"/>
            </a:xfrm>
            <a:custGeom>
              <a:avLst/>
              <a:gdLst>
                <a:gd name="connsiteX0" fmla="*/ 770954 w 770953"/>
                <a:gd name="connsiteY0" fmla="*/ 245174 h 457676"/>
                <a:gd name="connsiteX1" fmla="*/ 677228 w 770953"/>
                <a:gd name="connsiteY1" fmla="*/ 0 h 457676"/>
                <a:gd name="connsiteX2" fmla="*/ 0 w 770953"/>
                <a:gd name="connsiteY2" fmla="*/ 258318 h 457676"/>
                <a:gd name="connsiteX3" fmla="*/ 213551 w 770953"/>
                <a:gd name="connsiteY3" fmla="*/ 457676 h 457676"/>
              </a:gdLst>
              <a:ahLst/>
              <a:cxnLst>
                <a:cxn ang="0">
                  <a:pos x="connsiteX0" y="connsiteY0"/>
                </a:cxn>
                <a:cxn ang="0">
                  <a:pos x="connsiteX1" y="connsiteY1"/>
                </a:cxn>
                <a:cxn ang="0">
                  <a:pos x="connsiteX2" y="connsiteY2"/>
                </a:cxn>
                <a:cxn ang="0">
                  <a:pos x="connsiteX3" y="connsiteY3"/>
                </a:cxn>
              </a:cxnLst>
              <a:rect l="l" t="t" r="r" b="b"/>
              <a:pathLst>
                <a:path w="770953" h="457676">
                  <a:moveTo>
                    <a:pt x="770954" y="245174"/>
                  </a:moveTo>
                  <a:lnTo>
                    <a:pt x="677228" y="0"/>
                  </a:lnTo>
                  <a:lnTo>
                    <a:pt x="0" y="258318"/>
                  </a:lnTo>
                  <a:lnTo>
                    <a:pt x="213551" y="457676"/>
                  </a:ln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4" name="Freeform: Shape 41">
              <a:extLst>
                <a:ext uri="{FF2B5EF4-FFF2-40B4-BE49-F238E27FC236}">
                  <a16:creationId xmlns:a16="http://schemas.microsoft.com/office/drawing/2014/main" id="{82EF4278-E3D8-5CCD-E6F0-34D78B334A5A}"/>
                </a:ext>
              </a:extLst>
            </p:cNvPr>
            <p:cNvSpPr/>
            <p:nvPr/>
          </p:nvSpPr>
          <p:spPr>
            <a:xfrm>
              <a:off x="10019745" y="-381042"/>
              <a:ext cx="488442" cy="186309"/>
            </a:xfrm>
            <a:custGeom>
              <a:avLst/>
              <a:gdLst>
                <a:gd name="connsiteX0" fmla="*/ 0 w 488442"/>
                <a:gd name="connsiteY0" fmla="*/ 186309 h 186309"/>
                <a:gd name="connsiteX1" fmla="*/ 488442 w 488442"/>
                <a:gd name="connsiteY1" fmla="*/ 0 h 186309"/>
              </a:gdLst>
              <a:ahLst/>
              <a:cxnLst>
                <a:cxn ang="0">
                  <a:pos x="connsiteX0" y="connsiteY0"/>
                </a:cxn>
                <a:cxn ang="0">
                  <a:pos x="connsiteX1" y="connsiteY1"/>
                </a:cxn>
              </a:cxnLst>
              <a:rect l="l" t="t" r="r" b="b"/>
              <a:pathLst>
                <a:path w="488442" h="186309">
                  <a:moveTo>
                    <a:pt x="0" y="186309"/>
                  </a:moveTo>
                  <a:lnTo>
                    <a:pt x="488442"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nvGrpSpPr>
          <p:cNvPr id="75" name="Graphic 278">
            <a:extLst>
              <a:ext uri="{FF2B5EF4-FFF2-40B4-BE49-F238E27FC236}">
                <a16:creationId xmlns:a16="http://schemas.microsoft.com/office/drawing/2014/main" id="{B97E4ABD-5E32-08F0-2E92-9B1B5D4BF475}"/>
              </a:ext>
            </a:extLst>
          </p:cNvPr>
          <p:cNvGrpSpPr/>
          <p:nvPr/>
        </p:nvGrpSpPr>
        <p:grpSpPr>
          <a:xfrm>
            <a:off x="10167788" y="3788330"/>
            <a:ext cx="436955" cy="460306"/>
            <a:chOff x="3881963" y="2945225"/>
            <a:chExt cx="880491" cy="927544"/>
          </a:xfrm>
          <a:noFill/>
        </p:grpSpPr>
        <p:sp>
          <p:nvSpPr>
            <p:cNvPr id="76" name="Freeform: Shape 49">
              <a:extLst>
                <a:ext uri="{FF2B5EF4-FFF2-40B4-BE49-F238E27FC236}">
                  <a16:creationId xmlns:a16="http://schemas.microsoft.com/office/drawing/2014/main" id="{39834906-C61D-824D-AF5A-67F9BB32FD58}"/>
                </a:ext>
              </a:extLst>
            </p:cNvPr>
            <p:cNvSpPr/>
            <p:nvPr/>
          </p:nvSpPr>
          <p:spPr>
            <a:xfrm>
              <a:off x="4251914" y="3264598"/>
              <a:ext cx="312324" cy="9525"/>
            </a:xfrm>
            <a:custGeom>
              <a:avLst/>
              <a:gdLst>
                <a:gd name="connsiteX0" fmla="*/ 0 w 312324"/>
                <a:gd name="connsiteY0" fmla="*/ 0 h 9525"/>
                <a:gd name="connsiteX1" fmla="*/ 312325 w 312324"/>
                <a:gd name="connsiteY1" fmla="*/ 0 h 9525"/>
              </a:gdLst>
              <a:ahLst/>
              <a:cxnLst>
                <a:cxn ang="0">
                  <a:pos x="connsiteX0" y="connsiteY0"/>
                </a:cxn>
                <a:cxn ang="0">
                  <a:pos x="connsiteX1" y="connsiteY1"/>
                </a:cxn>
              </a:cxnLst>
              <a:rect l="l" t="t" r="r" b="b"/>
              <a:pathLst>
                <a:path w="312324" h="9525">
                  <a:moveTo>
                    <a:pt x="0" y="0"/>
                  </a:moveTo>
                  <a:lnTo>
                    <a:pt x="312325" y="0"/>
                  </a:lnTo>
                </a:path>
              </a:pathLst>
            </a:custGeom>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77" name="Freeform: Shape 50">
              <a:extLst>
                <a:ext uri="{FF2B5EF4-FFF2-40B4-BE49-F238E27FC236}">
                  <a16:creationId xmlns:a16="http://schemas.microsoft.com/office/drawing/2014/main" id="{B5B6683B-6812-3648-5141-C564B9CD97A3}"/>
                </a:ext>
              </a:extLst>
            </p:cNvPr>
            <p:cNvSpPr/>
            <p:nvPr/>
          </p:nvSpPr>
          <p:spPr>
            <a:xfrm>
              <a:off x="4251914" y="3477577"/>
              <a:ext cx="312324" cy="9525"/>
            </a:xfrm>
            <a:custGeom>
              <a:avLst/>
              <a:gdLst>
                <a:gd name="connsiteX0" fmla="*/ 0 w 312324"/>
                <a:gd name="connsiteY0" fmla="*/ 0 h 9525"/>
                <a:gd name="connsiteX1" fmla="*/ 312325 w 312324"/>
                <a:gd name="connsiteY1" fmla="*/ 0 h 9525"/>
              </a:gdLst>
              <a:ahLst/>
              <a:cxnLst>
                <a:cxn ang="0">
                  <a:pos x="connsiteX0" y="connsiteY0"/>
                </a:cxn>
                <a:cxn ang="0">
                  <a:pos x="connsiteX1" y="connsiteY1"/>
                </a:cxn>
              </a:cxnLst>
              <a:rect l="l" t="t" r="r" b="b"/>
              <a:pathLst>
                <a:path w="312324" h="9525">
                  <a:moveTo>
                    <a:pt x="0" y="0"/>
                  </a:moveTo>
                  <a:lnTo>
                    <a:pt x="312325" y="0"/>
                  </a:lnTo>
                </a:path>
              </a:pathLst>
            </a:custGeom>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78" name="Freeform: Shape 51">
              <a:extLst>
                <a:ext uri="{FF2B5EF4-FFF2-40B4-BE49-F238E27FC236}">
                  <a16:creationId xmlns:a16="http://schemas.microsoft.com/office/drawing/2014/main" id="{79648844-3338-1BC5-AB22-117FA7BD598A}"/>
                </a:ext>
              </a:extLst>
            </p:cNvPr>
            <p:cNvSpPr/>
            <p:nvPr/>
          </p:nvSpPr>
          <p:spPr>
            <a:xfrm>
              <a:off x="4251914" y="3371087"/>
              <a:ext cx="267938" cy="9525"/>
            </a:xfrm>
            <a:custGeom>
              <a:avLst/>
              <a:gdLst>
                <a:gd name="connsiteX0" fmla="*/ 0 w 267938"/>
                <a:gd name="connsiteY0" fmla="*/ 0 h 9525"/>
                <a:gd name="connsiteX1" fmla="*/ 267938 w 267938"/>
                <a:gd name="connsiteY1" fmla="*/ 0 h 9525"/>
              </a:gdLst>
              <a:ahLst/>
              <a:cxnLst>
                <a:cxn ang="0">
                  <a:pos x="connsiteX0" y="connsiteY0"/>
                </a:cxn>
                <a:cxn ang="0">
                  <a:pos x="connsiteX1" y="connsiteY1"/>
                </a:cxn>
              </a:cxnLst>
              <a:rect l="l" t="t" r="r" b="b"/>
              <a:pathLst>
                <a:path w="267938" h="9525">
                  <a:moveTo>
                    <a:pt x="0" y="0"/>
                  </a:moveTo>
                  <a:lnTo>
                    <a:pt x="267938" y="0"/>
                  </a:lnTo>
                </a:path>
              </a:pathLst>
            </a:custGeom>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79" name="Freeform: Shape 52">
              <a:extLst>
                <a:ext uri="{FF2B5EF4-FFF2-40B4-BE49-F238E27FC236}">
                  <a16:creationId xmlns:a16="http://schemas.microsoft.com/office/drawing/2014/main" id="{FDD2777F-EC21-4C56-1C5A-E46D956500A1}"/>
                </a:ext>
              </a:extLst>
            </p:cNvPr>
            <p:cNvSpPr/>
            <p:nvPr/>
          </p:nvSpPr>
          <p:spPr>
            <a:xfrm>
              <a:off x="3970450" y="3647217"/>
              <a:ext cx="164496" cy="109537"/>
            </a:xfrm>
            <a:custGeom>
              <a:avLst/>
              <a:gdLst>
                <a:gd name="connsiteX0" fmla="*/ 0 w 164496"/>
                <a:gd name="connsiteY0" fmla="*/ 54578 h 109537"/>
                <a:gd name="connsiteX1" fmla="*/ 54959 w 164496"/>
                <a:gd name="connsiteY1" fmla="*/ 109538 h 109537"/>
                <a:gd name="connsiteX2" fmla="*/ 164497 w 164496"/>
                <a:gd name="connsiteY2" fmla="*/ 0 h 109537"/>
              </a:gdLst>
              <a:ahLst/>
              <a:cxnLst>
                <a:cxn ang="0">
                  <a:pos x="connsiteX0" y="connsiteY0"/>
                </a:cxn>
                <a:cxn ang="0">
                  <a:pos x="connsiteX1" y="connsiteY1"/>
                </a:cxn>
                <a:cxn ang="0">
                  <a:pos x="connsiteX2" y="connsiteY2"/>
                </a:cxn>
              </a:cxnLst>
              <a:rect l="l" t="t" r="r" b="b"/>
              <a:pathLst>
                <a:path w="164496" h="109537">
                  <a:moveTo>
                    <a:pt x="0" y="54578"/>
                  </a:moveTo>
                  <a:lnTo>
                    <a:pt x="54959" y="109538"/>
                  </a:lnTo>
                  <a:lnTo>
                    <a:pt x="164497" y="0"/>
                  </a:ln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80" name="Freeform: Shape 53">
              <a:extLst>
                <a:ext uri="{FF2B5EF4-FFF2-40B4-BE49-F238E27FC236}">
                  <a16:creationId xmlns:a16="http://schemas.microsoft.com/office/drawing/2014/main" id="{F4C0DEB3-8978-E80C-FA3E-381ED666589B}"/>
                </a:ext>
              </a:extLst>
            </p:cNvPr>
            <p:cNvSpPr/>
            <p:nvPr/>
          </p:nvSpPr>
          <p:spPr>
            <a:xfrm>
              <a:off x="3881963" y="3531203"/>
              <a:ext cx="341566" cy="341566"/>
            </a:xfrm>
            <a:custGeom>
              <a:avLst/>
              <a:gdLst>
                <a:gd name="connsiteX0" fmla="*/ 341567 w 341566"/>
                <a:gd name="connsiteY0" fmla="*/ 170783 h 341566"/>
                <a:gd name="connsiteX1" fmla="*/ 170783 w 341566"/>
                <a:gd name="connsiteY1" fmla="*/ 341566 h 341566"/>
                <a:gd name="connsiteX2" fmla="*/ 0 w 341566"/>
                <a:gd name="connsiteY2" fmla="*/ 170783 h 341566"/>
                <a:gd name="connsiteX3" fmla="*/ 170783 w 341566"/>
                <a:gd name="connsiteY3" fmla="*/ 0 h 341566"/>
                <a:gd name="connsiteX4" fmla="*/ 341567 w 341566"/>
                <a:gd name="connsiteY4" fmla="*/ 170783 h 34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66" h="341566">
                  <a:moveTo>
                    <a:pt x="341567" y="170783"/>
                  </a:moveTo>
                  <a:cubicBezTo>
                    <a:pt x="341567" y="265104"/>
                    <a:pt x="265104" y="341566"/>
                    <a:pt x="170783" y="341566"/>
                  </a:cubicBezTo>
                  <a:cubicBezTo>
                    <a:pt x="76462" y="341566"/>
                    <a:pt x="0" y="265104"/>
                    <a:pt x="0" y="170783"/>
                  </a:cubicBezTo>
                  <a:cubicBezTo>
                    <a:pt x="0" y="76462"/>
                    <a:pt x="76462" y="0"/>
                    <a:pt x="170783" y="0"/>
                  </a:cubicBezTo>
                  <a:cubicBezTo>
                    <a:pt x="265104" y="0"/>
                    <a:pt x="341567" y="76462"/>
                    <a:pt x="341567" y="170783"/>
                  </a:cubicBezTo>
                  <a:close/>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81" name="Freeform: Shape 54">
              <a:extLst>
                <a:ext uri="{FF2B5EF4-FFF2-40B4-BE49-F238E27FC236}">
                  <a16:creationId xmlns:a16="http://schemas.microsoft.com/office/drawing/2014/main" id="{D9F844B3-FCDD-3C61-F6F8-DED634149D44}"/>
                </a:ext>
              </a:extLst>
            </p:cNvPr>
            <p:cNvSpPr/>
            <p:nvPr/>
          </p:nvSpPr>
          <p:spPr>
            <a:xfrm>
              <a:off x="4053127" y="2945225"/>
              <a:ext cx="709326" cy="851630"/>
            </a:xfrm>
            <a:custGeom>
              <a:avLst/>
              <a:gdLst>
                <a:gd name="connsiteX0" fmla="*/ 0 w 709326"/>
                <a:gd name="connsiteY0" fmla="*/ 509969 h 851630"/>
                <a:gd name="connsiteX1" fmla="*/ 762 w 709326"/>
                <a:gd name="connsiteY1" fmla="*/ 0 h 851630"/>
                <a:gd name="connsiteX2" fmla="*/ 475012 w 709326"/>
                <a:gd name="connsiteY2" fmla="*/ 1143 h 851630"/>
                <a:gd name="connsiteX3" fmla="*/ 709327 w 709326"/>
                <a:gd name="connsiteY3" fmla="*/ 235934 h 851630"/>
                <a:gd name="connsiteX4" fmla="*/ 709136 w 709326"/>
                <a:gd name="connsiteY4" fmla="*/ 851630 h 851630"/>
                <a:gd name="connsiteX5" fmla="*/ 225266 w 709326"/>
                <a:gd name="connsiteY5" fmla="*/ 851630 h 85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326" h="851630">
                  <a:moveTo>
                    <a:pt x="0" y="509969"/>
                  </a:moveTo>
                  <a:lnTo>
                    <a:pt x="762" y="0"/>
                  </a:lnTo>
                  <a:lnTo>
                    <a:pt x="475012" y="1143"/>
                  </a:lnTo>
                  <a:lnTo>
                    <a:pt x="709327" y="235934"/>
                  </a:lnTo>
                  <a:lnTo>
                    <a:pt x="709136" y="851630"/>
                  </a:lnTo>
                  <a:lnTo>
                    <a:pt x="225266" y="851630"/>
                  </a:ln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82" name="Freeform: Shape 55">
              <a:extLst>
                <a:ext uri="{FF2B5EF4-FFF2-40B4-BE49-F238E27FC236}">
                  <a16:creationId xmlns:a16="http://schemas.microsoft.com/office/drawing/2014/main" id="{5E40CAEA-6920-D02B-37C3-5E3BC663BBE4}"/>
                </a:ext>
              </a:extLst>
            </p:cNvPr>
            <p:cNvSpPr/>
            <p:nvPr/>
          </p:nvSpPr>
          <p:spPr>
            <a:xfrm>
              <a:off x="4528138" y="2946368"/>
              <a:ext cx="147637" cy="234791"/>
            </a:xfrm>
            <a:custGeom>
              <a:avLst/>
              <a:gdLst>
                <a:gd name="connsiteX0" fmla="*/ 147638 w 147637"/>
                <a:gd name="connsiteY0" fmla="*/ 234791 h 234791"/>
                <a:gd name="connsiteX1" fmla="*/ 0 w 147637"/>
                <a:gd name="connsiteY1" fmla="*/ 234791 h 234791"/>
                <a:gd name="connsiteX2" fmla="*/ 0 w 147637"/>
                <a:gd name="connsiteY2" fmla="*/ 0 h 234791"/>
              </a:gdLst>
              <a:ahLst/>
              <a:cxnLst>
                <a:cxn ang="0">
                  <a:pos x="connsiteX0" y="connsiteY0"/>
                </a:cxn>
                <a:cxn ang="0">
                  <a:pos x="connsiteX1" y="connsiteY1"/>
                </a:cxn>
                <a:cxn ang="0">
                  <a:pos x="connsiteX2" y="connsiteY2"/>
                </a:cxn>
              </a:cxnLst>
              <a:rect l="l" t="t" r="r" b="b"/>
              <a:pathLst>
                <a:path w="147637" h="234791">
                  <a:moveTo>
                    <a:pt x="147638" y="234791"/>
                  </a:moveTo>
                  <a:lnTo>
                    <a:pt x="0" y="234791"/>
                  </a:lnTo>
                  <a:lnTo>
                    <a:pt x="0" y="0"/>
                  </a:ln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pic>
        <p:nvPicPr>
          <p:cNvPr id="83" name="Picture 1" descr="image.png">
            <a:extLst>
              <a:ext uri="{FF2B5EF4-FFF2-40B4-BE49-F238E27FC236}">
                <a16:creationId xmlns:a16="http://schemas.microsoft.com/office/drawing/2014/main" id="{BDB33542-023B-641B-FE52-50E85EBFF3C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762758" y="777483"/>
            <a:ext cx="423278" cy="449027"/>
          </a:xfrm>
          <a:prstGeom prst="rect">
            <a:avLst/>
          </a:prstGeom>
        </p:spPr>
      </p:pic>
    </p:spTree>
    <p:extLst>
      <p:ext uri="{BB962C8B-B14F-4D97-AF65-F5344CB8AC3E}">
        <p14:creationId xmlns:p14="http://schemas.microsoft.com/office/powerpoint/2010/main" val="2981673506"/>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F4254-EFF5-77C1-864A-C3A4459416E6}"/>
            </a:ext>
          </a:extLst>
        </p:cNvPr>
        <p:cNvGrpSpPr/>
        <p:nvPr/>
      </p:nvGrpSpPr>
      <p:grpSpPr>
        <a:xfrm>
          <a:off x="0" y="0"/>
          <a:ext cx="0" cy="0"/>
          <a:chOff x="0" y="0"/>
          <a:chExt cx="0" cy="0"/>
        </a:xfrm>
      </p:grpSpPr>
    </p:spTree>
    <p:extLst>
      <p:ext uri="{BB962C8B-B14F-4D97-AF65-F5344CB8AC3E}">
        <p14:creationId xmlns:p14="http://schemas.microsoft.com/office/powerpoint/2010/main" val="77698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19DC5-C705-B564-C764-29813454CA5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6C5750-E55D-F8FF-FCCB-A405E72D776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9656E8-BAEF-4632-8FE8-F6CB512D0232}" type="slidenum">
              <a:rPr kumimoji="0" lang="en-US" sz="900" b="0" i="0" u="none" strike="noStrike" kern="1200" cap="none" spc="0" normalizeH="0" baseline="0" noProof="0" smtClean="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srgbClr val="6A889B">
                  <a:lumMod val="20000"/>
                  <a:lumOff val="80000"/>
                </a:srgbClr>
              </a:solidFill>
              <a:effectLst/>
              <a:uLnTx/>
              <a:uFillTx/>
              <a:latin typeface="Aptos" panose="020B0004020202020204" pitchFamily="34" charset="0"/>
              <a:ea typeface="+mn-ea"/>
              <a:cs typeface="Arial" panose="020B0604020202020204" pitchFamily="34" charset="0"/>
            </a:endParaRPr>
          </a:p>
        </p:txBody>
      </p:sp>
      <p:sp>
        <p:nvSpPr>
          <p:cNvPr id="7" name="17-1-Snip1Rectangle">
            <a:extLst>
              <a:ext uri="{FF2B5EF4-FFF2-40B4-BE49-F238E27FC236}">
                <a16:creationId xmlns:a16="http://schemas.microsoft.com/office/drawing/2014/main" id="{992AC0EE-4D5A-D027-AA6A-2ABDD13FCFA6}"/>
              </a:ext>
            </a:extLst>
          </p:cNvPr>
          <p:cNvSpPr/>
          <p:nvPr/>
        </p:nvSpPr>
        <p:spPr>
          <a:xfrm>
            <a:off x="414865" y="1370156"/>
            <a:ext cx="3553005" cy="463543"/>
          </a:xfrm>
          <a:prstGeom prst="snip1Rect">
            <a:avLst/>
          </a:prstGeom>
          <a:gradFill>
            <a:gsLst>
              <a:gs pos="0">
                <a:srgbClr val="10037C"/>
              </a:gs>
              <a:gs pos="100000">
                <a:schemeClr val="tx2"/>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sym typeface="+mn-lt"/>
            </a:endParaRPr>
          </a:p>
        </p:txBody>
      </p:sp>
      <p:sp>
        <p:nvSpPr>
          <p:cNvPr id="9" name="TextBox 8">
            <a:extLst>
              <a:ext uri="{FF2B5EF4-FFF2-40B4-BE49-F238E27FC236}">
                <a16:creationId xmlns:a16="http://schemas.microsoft.com/office/drawing/2014/main" id="{1816D9AF-E3B9-B8FA-FB78-73AA1C3ADB0B}"/>
              </a:ext>
            </a:extLst>
          </p:cNvPr>
          <p:cNvSpPr txBox="1"/>
          <p:nvPr/>
        </p:nvSpPr>
        <p:spPr>
          <a:xfrm>
            <a:off x="1233843" y="1401872"/>
            <a:ext cx="1915051" cy="400110"/>
          </a:xfrm>
          <a:prstGeom prst="rect">
            <a:avLst/>
          </a:prstGeom>
          <a:noFill/>
        </p:spPr>
        <p:txBody>
          <a:bodyPr wrap="square">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Aptos" panose="020B0004020202020204" pitchFamily="34" charset="0"/>
                <a:ea typeface="+mn-ea"/>
                <a:cs typeface="Calibri" panose="020F0502020204030204" pitchFamily="34" charset="0"/>
              </a:rPr>
              <a:t>OPZIONE 1</a:t>
            </a:r>
          </a:p>
        </p:txBody>
      </p:sp>
      <p:sp>
        <p:nvSpPr>
          <p:cNvPr id="5" name="1-1-Rectangle">
            <a:extLst>
              <a:ext uri="{FF2B5EF4-FFF2-40B4-BE49-F238E27FC236}">
                <a16:creationId xmlns:a16="http://schemas.microsoft.com/office/drawing/2014/main" id="{B28D9F89-5AE7-D4E5-C96A-F920F0CA92A6}"/>
              </a:ext>
            </a:extLst>
          </p:cNvPr>
          <p:cNvSpPr/>
          <p:nvPr/>
        </p:nvSpPr>
        <p:spPr>
          <a:xfrm>
            <a:off x="414866" y="1833699"/>
            <a:ext cx="3553005" cy="4279934"/>
          </a:xfrm>
          <a:prstGeom prst="rect">
            <a:avLst/>
          </a:prstGeom>
          <a:solidFill>
            <a:srgbClr val="2006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sym typeface="+mn-lt"/>
            </a:endParaRPr>
          </a:p>
        </p:txBody>
      </p:sp>
      <p:sp>
        <p:nvSpPr>
          <p:cNvPr id="10" name="1-1-Rectangle">
            <a:extLst>
              <a:ext uri="{FF2B5EF4-FFF2-40B4-BE49-F238E27FC236}">
                <a16:creationId xmlns:a16="http://schemas.microsoft.com/office/drawing/2014/main" id="{9825AC30-4F44-D8E0-B2E3-7E2DA9C694D2}"/>
              </a:ext>
            </a:extLst>
          </p:cNvPr>
          <p:cNvSpPr/>
          <p:nvPr/>
        </p:nvSpPr>
        <p:spPr>
          <a:xfrm>
            <a:off x="4277164" y="1833699"/>
            <a:ext cx="3553005" cy="4279934"/>
          </a:xfrm>
          <a:prstGeom prst="rect">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11" name="1-1-Rectangle">
            <a:extLst>
              <a:ext uri="{FF2B5EF4-FFF2-40B4-BE49-F238E27FC236}">
                <a16:creationId xmlns:a16="http://schemas.microsoft.com/office/drawing/2014/main" id="{7843C1E8-A353-CF68-235B-804E8D868EEC}"/>
              </a:ext>
            </a:extLst>
          </p:cNvPr>
          <p:cNvSpPr/>
          <p:nvPr/>
        </p:nvSpPr>
        <p:spPr>
          <a:xfrm>
            <a:off x="8139462" y="1833699"/>
            <a:ext cx="3553005" cy="4279934"/>
          </a:xfrm>
          <a:prstGeom prst="rect">
            <a:avLst/>
          </a:prstGeom>
          <a:solidFill>
            <a:schemeClr val="bg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13" name="17-1-Snip1Rectangle">
            <a:extLst>
              <a:ext uri="{FF2B5EF4-FFF2-40B4-BE49-F238E27FC236}">
                <a16:creationId xmlns:a16="http://schemas.microsoft.com/office/drawing/2014/main" id="{F713D1D8-9D0E-47FA-B64D-3481B2F80B0B}"/>
              </a:ext>
            </a:extLst>
          </p:cNvPr>
          <p:cNvSpPr/>
          <p:nvPr/>
        </p:nvSpPr>
        <p:spPr>
          <a:xfrm>
            <a:off x="4277163" y="1370156"/>
            <a:ext cx="3553005" cy="463543"/>
          </a:xfrm>
          <a:prstGeom prst="snip1Rect">
            <a:avLst/>
          </a:prstGeom>
          <a:solidFill>
            <a:srgbClr val="B529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sym typeface="+mn-lt"/>
            </a:endParaRPr>
          </a:p>
        </p:txBody>
      </p:sp>
      <p:sp>
        <p:nvSpPr>
          <p:cNvPr id="14" name="17-1-Snip1Rectangle">
            <a:extLst>
              <a:ext uri="{FF2B5EF4-FFF2-40B4-BE49-F238E27FC236}">
                <a16:creationId xmlns:a16="http://schemas.microsoft.com/office/drawing/2014/main" id="{805E69AB-0D51-C192-2034-5CE82DA94088}"/>
              </a:ext>
            </a:extLst>
          </p:cNvPr>
          <p:cNvSpPr/>
          <p:nvPr/>
        </p:nvSpPr>
        <p:spPr>
          <a:xfrm>
            <a:off x="8139460" y="1370156"/>
            <a:ext cx="3553005" cy="463543"/>
          </a:xfrm>
          <a:prstGeom prst="snip1Rect">
            <a:avLst/>
          </a:prstGeom>
          <a:solidFill>
            <a:srgbClr val="009C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cs"/>
              <a:sym typeface="+mn-lt"/>
            </a:endParaRPr>
          </a:p>
        </p:txBody>
      </p:sp>
      <p:sp>
        <p:nvSpPr>
          <p:cNvPr id="15" name="TextBox 14">
            <a:extLst>
              <a:ext uri="{FF2B5EF4-FFF2-40B4-BE49-F238E27FC236}">
                <a16:creationId xmlns:a16="http://schemas.microsoft.com/office/drawing/2014/main" id="{40BDC325-115A-2C4A-4437-B066921BB2B2}"/>
              </a:ext>
            </a:extLst>
          </p:cNvPr>
          <p:cNvSpPr txBox="1"/>
          <p:nvPr/>
        </p:nvSpPr>
        <p:spPr>
          <a:xfrm>
            <a:off x="5138473" y="1401872"/>
            <a:ext cx="1915051" cy="400110"/>
          </a:xfrm>
          <a:prstGeom prst="rect">
            <a:avLst/>
          </a:prstGeom>
          <a:noFill/>
        </p:spPr>
        <p:txBody>
          <a:bodyPr wrap="square">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Aptos" panose="020B0004020202020204" pitchFamily="34" charset="0"/>
                <a:ea typeface="+mn-ea"/>
                <a:cs typeface="Calibri" panose="020F0502020204030204" pitchFamily="34" charset="0"/>
              </a:rPr>
              <a:t>OPZIONE 2</a:t>
            </a:r>
          </a:p>
        </p:txBody>
      </p:sp>
      <p:sp>
        <p:nvSpPr>
          <p:cNvPr id="16" name="TextBox 15">
            <a:extLst>
              <a:ext uri="{FF2B5EF4-FFF2-40B4-BE49-F238E27FC236}">
                <a16:creationId xmlns:a16="http://schemas.microsoft.com/office/drawing/2014/main" id="{23A717A3-A80D-5ED9-AFEE-0B91394B2D67}"/>
              </a:ext>
            </a:extLst>
          </p:cNvPr>
          <p:cNvSpPr txBox="1"/>
          <p:nvPr/>
        </p:nvSpPr>
        <p:spPr>
          <a:xfrm>
            <a:off x="8958436" y="1401872"/>
            <a:ext cx="1915051" cy="400110"/>
          </a:xfrm>
          <a:prstGeom prst="rect">
            <a:avLst/>
          </a:prstGeom>
          <a:noFill/>
        </p:spPr>
        <p:txBody>
          <a:bodyPr wrap="square">
            <a:spAutoFit/>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a:ln>
                  <a:noFill/>
                </a:ln>
                <a:solidFill>
                  <a:prstClr val="white"/>
                </a:solidFill>
                <a:effectLst/>
                <a:uLnTx/>
                <a:uFillTx/>
                <a:latin typeface="Aptos" panose="020B0004020202020204" pitchFamily="34" charset="0"/>
                <a:ea typeface="+mn-ea"/>
                <a:cs typeface="Calibri" panose="020F0502020204030204" pitchFamily="34" charset="0"/>
              </a:rPr>
              <a:t>OPZIONE 3</a:t>
            </a:r>
          </a:p>
        </p:txBody>
      </p:sp>
      <p:sp>
        <p:nvSpPr>
          <p:cNvPr id="19" name="TextBox 18">
            <a:extLst>
              <a:ext uri="{FF2B5EF4-FFF2-40B4-BE49-F238E27FC236}">
                <a16:creationId xmlns:a16="http://schemas.microsoft.com/office/drawing/2014/main" id="{7669AD0C-EE4E-7226-DF7A-64E31768F958}"/>
              </a:ext>
            </a:extLst>
          </p:cNvPr>
          <p:cNvSpPr txBox="1"/>
          <p:nvPr/>
        </p:nvSpPr>
        <p:spPr>
          <a:xfrm>
            <a:off x="1137958" y="2086156"/>
            <a:ext cx="2106818" cy="761042"/>
          </a:xfrm>
          <a:prstGeom prst="rect">
            <a:avLst/>
          </a:prstGeom>
          <a:noFill/>
        </p:spPr>
        <p:txBody>
          <a:bodyPr wrap="square" rtlCol="0">
            <a:spAutoFit/>
          </a:bodyPr>
          <a:lstStyle/>
          <a:p>
            <a:pPr marL="0" marR="0" lvl="0" indent="0" algn="ctr" defTabSz="685800" rtl="0" eaLnBrk="1" fontAlgn="auto" latinLnBrk="0" hangingPunct="1">
              <a:lnSpc>
                <a:spcPts val="2580"/>
              </a:lnSpc>
              <a:spcBef>
                <a:spcPts val="0"/>
              </a:spcBef>
              <a:spcAft>
                <a:spcPts val="0"/>
              </a:spcAft>
              <a:buClrTx/>
              <a:buSzTx/>
              <a:buFontTx/>
              <a:buNone/>
              <a:tabLst/>
              <a:defRPr/>
            </a:pPr>
            <a:r>
              <a:rPr kumimoji="0" lang="en-US" sz="2400" b="1" i="0" u="none" strike="noStrike" kern="1200" cap="none" spc="60" normalizeH="0" baseline="0" noProof="0">
                <a:ln>
                  <a:noFill/>
                </a:ln>
                <a:solidFill>
                  <a:prstClr val="white"/>
                </a:solidFill>
                <a:effectLst/>
                <a:uLnTx/>
                <a:uFillTx/>
                <a:latin typeface="Aptos" panose="020B0004020202020204" pitchFamily="34" charset="0"/>
                <a:ea typeface="+mn-ea"/>
                <a:cs typeface="Calibri" panose="020F0502020204030204" pitchFamily="34" charset="0"/>
              </a:rPr>
              <a:t>Sophos Endpoint</a:t>
            </a:r>
          </a:p>
        </p:txBody>
      </p:sp>
      <p:sp>
        <p:nvSpPr>
          <p:cNvPr id="20" name="TextBox 19">
            <a:extLst>
              <a:ext uri="{FF2B5EF4-FFF2-40B4-BE49-F238E27FC236}">
                <a16:creationId xmlns:a16="http://schemas.microsoft.com/office/drawing/2014/main" id="{6819D2FA-5C3A-5DF6-E451-698467BB23DB}"/>
              </a:ext>
            </a:extLst>
          </p:cNvPr>
          <p:cNvSpPr txBox="1"/>
          <p:nvPr/>
        </p:nvSpPr>
        <p:spPr>
          <a:xfrm>
            <a:off x="4277163" y="1950251"/>
            <a:ext cx="3553005" cy="1094467"/>
          </a:xfrm>
          <a:prstGeom prst="rect">
            <a:avLst/>
          </a:prstGeom>
          <a:noFill/>
        </p:spPr>
        <p:txBody>
          <a:bodyPr wrap="square" rtlCol="0">
            <a:spAutoFit/>
          </a:bodyPr>
          <a:lstStyle/>
          <a:p>
            <a:pPr marL="0" marR="0" lvl="0" indent="0" algn="ctr" defTabSz="685800" rtl="0" eaLnBrk="1" fontAlgn="auto" latinLnBrk="0" hangingPunct="1">
              <a:lnSpc>
                <a:spcPts val="2580"/>
              </a:lnSpc>
              <a:spcBef>
                <a:spcPts val="0"/>
              </a:spcBef>
              <a:spcAft>
                <a:spcPts val="0"/>
              </a:spcAft>
              <a:buClrTx/>
              <a:buSzTx/>
              <a:buFontTx/>
              <a:buNone/>
              <a:tabLst/>
              <a:defRPr/>
            </a:pPr>
            <a:r>
              <a:rPr kumimoji="0" lang="en-US" sz="2400" b="1" i="0" u="none" strike="noStrike" kern="1200" cap="none" spc="60" normalizeH="0" baseline="0" noProof="0" err="1">
                <a:ln>
                  <a:noFill/>
                </a:ln>
                <a:solidFill>
                  <a:prstClr val="white"/>
                </a:solidFill>
                <a:effectLst/>
                <a:uLnTx/>
                <a:uFillTx/>
                <a:latin typeface="Aptos" panose="020B0004020202020204" pitchFamily="34" charset="0"/>
                <a:ea typeface="+mn-ea"/>
                <a:cs typeface="Calibri" panose="020F0502020204030204" pitchFamily="34" charset="0"/>
              </a:rPr>
              <a:t>Integrazione</a:t>
            </a:r>
            <a:r>
              <a:rPr kumimoji="0" lang="en-US" sz="2400" b="1" i="0" u="none" strike="noStrike" kern="1200" cap="none" spc="60" normalizeH="0" baseline="0" noProof="0">
                <a:ln>
                  <a:noFill/>
                </a:ln>
                <a:solidFill>
                  <a:prstClr val="white"/>
                </a:solidFill>
                <a:effectLst/>
                <a:uLnTx/>
                <a:uFillTx/>
                <a:latin typeface="Aptos" panose="020B0004020202020204" pitchFamily="34" charset="0"/>
                <a:ea typeface="+mn-ea"/>
                <a:cs typeface="Calibri" panose="020F0502020204030204" pitchFamily="34" charset="0"/>
              </a:rPr>
              <a:t> con Endpoint Protection di </a:t>
            </a:r>
            <a:r>
              <a:rPr kumimoji="0" lang="en-US" sz="2400" b="1" i="0" u="none" strike="noStrike" kern="1200" cap="none" spc="60" normalizeH="0" baseline="0" noProof="0" err="1">
                <a:ln>
                  <a:noFill/>
                </a:ln>
                <a:solidFill>
                  <a:prstClr val="white"/>
                </a:solidFill>
                <a:effectLst/>
                <a:uLnTx/>
                <a:uFillTx/>
                <a:latin typeface="Aptos" panose="020B0004020202020204" pitchFamily="34" charset="0"/>
                <a:ea typeface="+mn-ea"/>
                <a:cs typeface="Calibri" panose="020F0502020204030204" pitchFamily="34" charset="0"/>
              </a:rPr>
              <a:t>Terze</a:t>
            </a:r>
            <a:r>
              <a:rPr kumimoji="0" lang="en-US" sz="2400" b="1" i="0" u="none" strike="noStrike" kern="1200" cap="none" spc="60" normalizeH="0" baseline="0" noProof="0">
                <a:ln>
                  <a:noFill/>
                </a:ln>
                <a:solidFill>
                  <a:prstClr val="white"/>
                </a:solidFill>
                <a:effectLst/>
                <a:uLnTx/>
                <a:uFillTx/>
                <a:latin typeface="Aptos" panose="020B0004020202020204" pitchFamily="34" charset="0"/>
                <a:ea typeface="+mn-ea"/>
                <a:cs typeface="Calibri" panose="020F0502020204030204" pitchFamily="34" charset="0"/>
              </a:rPr>
              <a:t> Parti</a:t>
            </a:r>
          </a:p>
        </p:txBody>
      </p:sp>
      <p:sp>
        <p:nvSpPr>
          <p:cNvPr id="21" name="TextBox 20">
            <a:extLst>
              <a:ext uri="{FF2B5EF4-FFF2-40B4-BE49-F238E27FC236}">
                <a16:creationId xmlns:a16="http://schemas.microsoft.com/office/drawing/2014/main" id="{38697F63-D97D-918E-F4E4-3312A1107763}"/>
              </a:ext>
            </a:extLst>
          </p:cNvPr>
          <p:cNvSpPr txBox="1"/>
          <p:nvPr/>
        </p:nvSpPr>
        <p:spPr>
          <a:xfrm>
            <a:off x="8576454" y="2086156"/>
            <a:ext cx="2679013" cy="761042"/>
          </a:xfrm>
          <a:prstGeom prst="rect">
            <a:avLst/>
          </a:prstGeom>
          <a:noFill/>
        </p:spPr>
        <p:txBody>
          <a:bodyPr wrap="square" rtlCol="0">
            <a:spAutoFit/>
          </a:bodyPr>
          <a:lstStyle/>
          <a:p>
            <a:pPr marL="0" marR="0" lvl="0" indent="0" algn="ctr" defTabSz="685800" rtl="0" eaLnBrk="1" fontAlgn="auto" latinLnBrk="0" hangingPunct="1">
              <a:lnSpc>
                <a:spcPts val="2580"/>
              </a:lnSpc>
              <a:spcBef>
                <a:spcPts val="0"/>
              </a:spcBef>
              <a:spcAft>
                <a:spcPts val="0"/>
              </a:spcAft>
              <a:buClrTx/>
              <a:buSzTx/>
              <a:buFontTx/>
              <a:buNone/>
              <a:tabLst/>
              <a:defRPr/>
            </a:pPr>
            <a:r>
              <a:rPr kumimoji="0" lang="it-IT" sz="2400" b="1" i="0" u="none" strike="noStrike" kern="1200" cap="none" spc="60" normalizeH="0" baseline="0" noProof="0">
                <a:ln>
                  <a:noFill/>
                </a:ln>
                <a:solidFill>
                  <a:prstClr val="white"/>
                </a:solidFill>
                <a:effectLst/>
                <a:uLnTx/>
                <a:uFillTx/>
                <a:latin typeface="Aptos" panose="020B0004020202020204" pitchFamily="34" charset="0"/>
                <a:ea typeface="+mn-ea"/>
                <a:cs typeface="Calibri" panose="020F0502020204030204" pitchFamily="34" charset="0"/>
              </a:rPr>
              <a:t>Altri endpoint di terze parti</a:t>
            </a:r>
            <a:endParaRPr kumimoji="0" lang="en-US" sz="2400" b="1" i="0" u="none" strike="noStrike" kern="1200" cap="none" spc="60" normalizeH="0" baseline="0" noProof="0">
              <a:ln>
                <a:noFill/>
              </a:ln>
              <a:solidFill>
                <a:prstClr val="white"/>
              </a:solidFill>
              <a:effectLst/>
              <a:uLnTx/>
              <a:uFillTx/>
              <a:latin typeface="Aptos" panose="020B000402020202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F6824824-F32E-0D8A-C6B0-EF52F39099FA}"/>
              </a:ext>
            </a:extLst>
          </p:cNvPr>
          <p:cNvSpPr txBox="1"/>
          <p:nvPr/>
        </p:nvSpPr>
        <p:spPr>
          <a:xfrm>
            <a:off x="414866" y="4354331"/>
            <a:ext cx="3539860"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60" normalizeH="0" baseline="0" noProof="0">
                <a:ln>
                  <a:noFill/>
                </a:ln>
                <a:solidFill>
                  <a:prstClr val="white"/>
                </a:solidFill>
                <a:effectLst/>
                <a:uLnTx/>
                <a:uFillTx/>
                <a:latin typeface="Aptos" panose="020B0004020202020204" pitchFamily="34" charset="0"/>
                <a:ea typeface="+mn-ea"/>
                <a:cs typeface="Calibri" panose="020F0502020204030204" pitchFamily="34" charset="0"/>
              </a:rPr>
              <a:t>Completamente integrato per una protezione, rilevamento e risposta superiori</a:t>
            </a:r>
            <a:endParaRPr kumimoji="0" lang="en-US" sz="1800" b="0" i="0" u="none" strike="noStrike" kern="1200" cap="none" spc="60" normalizeH="0" baseline="0" noProof="0">
              <a:ln>
                <a:noFill/>
              </a:ln>
              <a:solidFill>
                <a:prstClr val="white"/>
              </a:solidFill>
              <a:effectLst/>
              <a:uLnTx/>
              <a:uFillTx/>
              <a:latin typeface="Aptos" panose="020B000402020202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C78927AB-B74D-58F2-8642-4DBD83754D76}"/>
              </a:ext>
            </a:extLst>
          </p:cNvPr>
          <p:cNvSpPr txBox="1"/>
          <p:nvPr/>
        </p:nvSpPr>
        <p:spPr>
          <a:xfrm>
            <a:off x="4459513" y="4350353"/>
            <a:ext cx="3272968"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60" normalizeH="0" baseline="0" noProof="0">
                <a:ln>
                  <a:noFill/>
                </a:ln>
                <a:solidFill>
                  <a:prstClr val="white"/>
                </a:solidFill>
                <a:effectLst/>
                <a:uLnTx/>
                <a:uFillTx/>
                <a:latin typeface="Aptos" panose="020B0004020202020204" pitchFamily="34" charset="0"/>
                <a:ea typeface="+mn-ea"/>
                <a:cs typeface="Calibri" panose="020F0502020204030204" pitchFamily="34" charset="0"/>
              </a:rPr>
              <a:t>Acquisisce nativamente telemetrie e rilevamenti dai provider endpoint supportati</a:t>
            </a:r>
            <a:endParaRPr kumimoji="0" lang="en-US" sz="1800" b="0" i="0" u="none" strike="noStrike" kern="1200" cap="none" spc="60" normalizeH="0" baseline="0" noProof="0">
              <a:ln>
                <a:noFill/>
              </a:ln>
              <a:solidFill>
                <a:prstClr val="white"/>
              </a:solidFill>
              <a:effectLst/>
              <a:uLnTx/>
              <a:uFillTx/>
              <a:latin typeface="Aptos" panose="020B0004020202020204" pitchFamily="34" charset="0"/>
              <a:ea typeface="+mn-ea"/>
              <a:cs typeface="Calibri" panose="020F0502020204030204" pitchFamily="34" charset="0"/>
            </a:endParaRPr>
          </a:p>
        </p:txBody>
      </p:sp>
      <p:pic>
        <p:nvPicPr>
          <p:cNvPr id="25" name="Graphic 24">
            <a:extLst>
              <a:ext uri="{FF2B5EF4-FFF2-40B4-BE49-F238E27FC236}">
                <a16:creationId xmlns:a16="http://schemas.microsoft.com/office/drawing/2014/main" id="{E6BDF4D3-8953-7688-0752-65DAF129342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7835" y="3349081"/>
            <a:ext cx="2767067" cy="262192"/>
          </a:xfrm>
          <a:prstGeom prst="rect">
            <a:avLst/>
          </a:prstGeom>
        </p:spPr>
      </p:pic>
      <p:pic>
        <p:nvPicPr>
          <p:cNvPr id="26" name="Picture 8" descr="Crowdstrike • Ridge IT Cyber">
            <a:extLst>
              <a:ext uri="{FF2B5EF4-FFF2-40B4-BE49-F238E27FC236}">
                <a16:creationId xmlns:a16="http://schemas.microsoft.com/office/drawing/2014/main" id="{F5F148F9-A809-98DB-3147-851EEA96B3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0814" y="3184159"/>
            <a:ext cx="1160455" cy="23873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icrosoft icon PNG transparent image download, size: 2096x771px">
            <a:extLst>
              <a:ext uri="{FF2B5EF4-FFF2-40B4-BE49-F238E27FC236}">
                <a16:creationId xmlns:a16="http://schemas.microsoft.com/office/drawing/2014/main" id="{02BD1DEE-406F-DF8A-685C-9C2E41EEA9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6491" y="3059736"/>
            <a:ext cx="1232043" cy="453193"/>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2BEF29D6-A6F9-EE55-BBB6-D4B7FF541FA3}"/>
              </a:ext>
            </a:extLst>
          </p:cNvPr>
          <p:cNvGrpSpPr/>
          <p:nvPr/>
        </p:nvGrpSpPr>
        <p:grpSpPr>
          <a:xfrm>
            <a:off x="4885570" y="3620844"/>
            <a:ext cx="1102964" cy="209246"/>
            <a:chOff x="5132361" y="3585320"/>
            <a:chExt cx="3261616" cy="618772"/>
          </a:xfrm>
        </p:grpSpPr>
        <p:pic>
          <p:nvPicPr>
            <p:cNvPr id="29" name="Picture 12" descr="SentinelOne - Tech Partners | Cloudflare">
              <a:extLst>
                <a:ext uri="{FF2B5EF4-FFF2-40B4-BE49-F238E27FC236}">
                  <a16:creationId xmlns:a16="http://schemas.microsoft.com/office/drawing/2014/main" id="{5A148641-D1B3-2648-D0EF-541298EDAD4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84537"/>
            <a:stretch/>
          </p:blipFill>
          <p:spPr bwMode="auto">
            <a:xfrm>
              <a:off x="5132361" y="3585320"/>
              <a:ext cx="504351" cy="61877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SentinelOne - Tech Partners | Cloudflare">
              <a:extLst>
                <a:ext uri="{FF2B5EF4-FFF2-40B4-BE49-F238E27FC236}">
                  <a16:creationId xmlns:a16="http://schemas.microsoft.com/office/drawing/2014/main" id="{99186D48-5AC5-5D12-C0EA-164A98C64D9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l="21032"/>
            <a:stretch/>
          </p:blipFill>
          <p:spPr bwMode="auto">
            <a:xfrm>
              <a:off x="5818340" y="3585320"/>
              <a:ext cx="2575637" cy="618772"/>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EAA11348-F918-C353-FD3B-5B6B25E97262}"/>
              </a:ext>
            </a:extLst>
          </p:cNvPr>
          <p:cNvSpPr txBox="1"/>
          <p:nvPr/>
        </p:nvSpPr>
        <p:spPr>
          <a:xfrm>
            <a:off x="8461891" y="4354331"/>
            <a:ext cx="2908137" cy="120032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60" normalizeH="0" baseline="0" noProof="0">
                <a:ln>
                  <a:noFill/>
                </a:ln>
                <a:solidFill>
                  <a:prstClr val="white"/>
                </a:solidFill>
                <a:effectLst/>
                <a:uLnTx/>
                <a:uFillTx/>
                <a:latin typeface="Aptos" panose="020B0004020202020204" pitchFamily="34" charset="0"/>
                <a:ea typeface="+mn-ea"/>
                <a:cs typeface="Calibri" panose="020F0502020204030204" pitchFamily="34" charset="0"/>
              </a:rPr>
              <a:t>Installa un endpoint di terze parti insieme al nostro XDR </a:t>
            </a:r>
            <a:r>
              <a:rPr kumimoji="0" lang="it-IT" sz="1800" b="0" i="0" u="none" strike="noStrike" kern="1200" cap="none" spc="60" normalizeH="0" baseline="0" noProof="0" err="1">
                <a:ln>
                  <a:noFill/>
                </a:ln>
                <a:solidFill>
                  <a:prstClr val="white"/>
                </a:solidFill>
                <a:effectLst/>
                <a:uLnTx/>
                <a:uFillTx/>
                <a:latin typeface="Aptos" panose="020B0004020202020204" pitchFamily="34" charset="0"/>
                <a:ea typeface="+mn-ea"/>
                <a:cs typeface="Calibri" panose="020F0502020204030204" pitchFamily="34" charset="0"/>
              </a:rPr>
              <a:t>sensor</a:t>
            </a:r>
            <a:r>
              <a:rPr kumimoji="0" lang="it-IT" sz="1800" b="0" i="0" u="none" strike="noStrike" kern="1200" cap="none" spc="60" normalizeH="0" baseline="0" noProof="0">
                <a:ln>
                  <a:noFill/>
                </a:ln>
                <a:solidFill>
                  <a:prstClr val="white"/>
                </a:solidFill>
                <a:effectLst/>
                <a:uLnTx/>
                <a:uFillTx/>
                <a:latin typeface="Aptos" panose="020B0004020202020204" pitchFamily="34" charset="0"/>
                <a:ea typeface="+mn-ea"/>
                <a:cs typeface="Calibri" panose="020F0502020204030204" pitchFamily="34" charset="0"/>
              </a:rPr>
              <a:t> «</a:t>
            </a:r>
            <a:r>
              <a:rPr kumimoji="0" lang="it-IT" sz="1800" b="0" i="0" u="none" strike="noStrike" kern="1200" cap="none" spc="60" normalizeH="0" baseline="0" noProof="0" err="1">
                <a:ln>
                  <a:noFill/>
                </a:ln>
                <a:solidFill>
                  <a:prstClr val="white"/>
                </a:solidFill>
                <a:effectLst/>
                <a:uLnTx/>
                <a:uFillTx/>
                <a:latin typeface="Aptos" panose="020B0004020202020204" pitchFamily="34" charset="0"/>
                <a:ea typeface="+mn-ea"/>
                <a:cs typeface="Calibri" panose="020F0502020204030204" pitchFamily="34" charset="0"/>
              </a:rPr>
              <a:t>Detection</a:t>
            </a:r>
            <a:r>
              <a:rPr kumimoji="0" lang="it-IT" sz="1800" b="0" i="0" u="none" strike="noStrike" kern="1200" cap="none" spc="60" normalizeH="0" baseline="0" noProof="0">
                <a:ln>
                  <a:noFill/>
                </a:ln>
                <a:solidFill>
                  <a:prstClr val="white"/>
                </a:solidFill>
                <a:effectLst/>
                <a:uLnTx/>
                <a:uFillTx/>
                <a:latin typeface="Aptos" panose="020B0004020202020204" pitchFamily="34" charset="0"/>
                <a:ea typeface="+mn-ea"/>
                <a:cs typeface="Calibri" panose="020F0502020204030204" pitchFamily="34" charset="0"/>
              </a:rPr>
              <a:t> </a:t>
            </a:r>
            <a:r>
              <a:rPr kumimoji="0" lang="it-IT" sz="1800" b="0" i="0" u="none" strike="noStrike" kern="1200" cap="none" spc="60" normalizeH="0" baseline="0" noProof="0" err="1">
                <a:ln>
                  <a:noFill/>
                </a:ln>
                <a:solidFill>
                  <a:prstClr val="white"/>
                </a:solidFill>
                <a:effectLst/>
                <a:uLnTx/>
                <a:uFillTx/>
                <a:latin typeface="Aptos" panose="020B0004020202020204" pitchFamily="34" charset="0"/>
                <a:ea typeface="+mn-ea"/>
                <a:cs typeface="Calibri" panose="020F0502020204030204" pitchFamily="34" charset="0"/>
              </a:rPr>
              <a:t>only</a:t>
            </a:r>
            <a:r>
              <a:rPr kumimoji="0" lang="it-IT" sz="1800" b="0" i="0" u="none" strike="noStrike" kern="1200" cap="none" spc="60" normalizeH="0" baseline="0" noProof="0">
                <a:ln>
                  <a:noFill/>
                </a:ln>
                <a:solidFill>
                  <a:prstClr val="white"/>
                </a:solidFill>
                <a:effectLst/>
                <a:uLnTx/>
                <a:uFillTx/>
                <a:latin typeface="Aptos" panose="020B0004020202020204" pitchFamily="34" charset="0"/>
                <a:ea typeface="+mn-ea"/>
                <a:cs typeface="Calibri" panose="020F0502020204030204" pitchFamily="34" charset="0"/>
              </a:rPr>
              <a:t>"</a:t>
            </a:r>
            <a:endParaRPr kumimoji="0" lang="en-US" sz="1800" b="0" i="0" u="none" strike="noStrike" kern="1200" cap="none" spc="60" normalizeH="0" baseline="0" noProof="0">
              <a:ln>
                <a:noFill/>
              </a:ln>
              <a:solidFill>
                <a:prstClr val="white"/>
              </a:solidFill>
              <a:effectLst/>
              <a:uLnTx/>
              <a:uFillTx/>
              <a:latin typeface="Aptos" panose="020B0004020202020204" pitchFamily="34" charset="0"/>
              <a:ea typeface="+mn-ea"/>
              <a:cs typeface="Calibri" panose="020F0502020204030204" pitchFamily="34" charset="0"/>
            </a:endParaRPr>
          </a:p>
        </p:txBody>
      </p:sp>
      <p:grpSp>
        <p:nvGrpSpPr>
          <p:cNvPr id="39" name="Group 38">
            <a:extLst>
              <a:ext uri="{FF2B5EF4-FFF2-40B4-BE49-F238E27FC236}">
                <a16:creationId xmlns:a16="http://schemas.microsoft.com/office/drawing/2014/main" id="{C8283E07-5267-F970-8ADE-E37656373169}"/>
              </a:ext>
            </a:extLst>
          </p:cNvPr>
          <p:cNvGrpSpPr/>
          <p:nvPr/>
        </p:nvGrpSpPr>
        <p:grpSpPr>
          <a:xfrm>
            <a:off x="1167711" y="5447611"/>
            <a:ext cx="2064232" cy="554575"/>
            <a:chOff x="1320557" y="5198230"/>
            <a:chExt cx="2064232" cy="554575"/>
          </a:xfrm>
        </p:grpSpPr>
        <p:sp>
          <p:nvSpPr>
            <p:cNvPr id="34" name="TextBox 33">
              <a:extLst>
                <a:ext uri="{FF2B5EF4-FFF2-40B4-BE49-F238E27FC236}">
                  <a16:creationId xmlns:a16="http://schemas.microsoft.com/office/drawing/2014/main" id="{90BD1602-AE9B-E465-6C51-3145C93ADB5F}"/>
                </a:ext>
              </a:extLst>
            </p:cNvPr>
            <p:cNvSpPr txBox="1"/>
            <p:nvPr/>
          </p:nvSpPr>
          <p:spPr>
            <a:xfrm>
              <a:off x="1583672" y="5198230"/>
              <a:ext cx="1801117" cy="554575"/>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GB" sz="1100" b="1" i="0" u="none" strike="noStrike" kern="1200" cap="none" spc="0" normalizeH="0" baseline="0" noProof="0" err="1">
                  <a:ln>
                    <a:noFill/>
                  </a:ln>
                  <a:solidFill>
                    <a:srgbClr val="FFFFFF"/>
                  </a:solidFill>
                  <a:effectLst/>
                  <a:uLnTx/>
                  <a:uFillTx/>
                  <a:latin typeface="Aptos" panose="020B0004020202020204" pitchFamily="34" charset="0"/>
                  <a:ea typeface="+mn-ea"/>
                  <a:cs typeface="Calibri" panose="020F0502020204030204" pitchFamily="34" charset="0"/>
                </a:rPr>
                <a:t>Incluso</a:t>
              </a:r>
              <a:r>
                <a:rPr kumimoji="0" lang="en-GB" sz="1100" b="1" i="0" u="none" strike="noStrike" kern="1200" cap="none" spc="0" normalizeH="0" baseline="0" noProof="0">
                  <a:ln>
                    <a:noFill/>
                  </a:ln>
                  <a:solidFill>
                    <a:srgbClr val="FFFFFF"/>
                  </a:solidFill>
                  <a:effectLst/>
                  <a:uLnTx/>
                  <a:uFillTx/>
                  <a:latin typeface="Aptos" panose="020B0004020202020204" pitchFamily="34" charset="0"/>
                  <a:ea typeface="+mn-ea"/>
                  <a:cs typeface="Calibri" panose="020F0502020204030204" pitchFamily="34" charset="0"/>
                </a:rPr>
                <a:t> </a:t>
              </a:r>
              <a:r>
                <a:rPr kumimoji="0" lang="en-GB" sz="1100" b="1" i="0" u="none" strike="noStrike" kern="1200" cap="none" spc="0" normalizeH="0" baseline="0" noProof="0" err="1">
                  <a:ln>
                    <a:noFill/>
                  </a:ln>
                  <a:solidFill>
                    <a:srgbClr val="FFFFFF"/>
                  </a:solidFill>
                  <a:effectLst/>
                  <a:uLnTx/>
                  <a:uFillTx/>
                  <a:latin typeface="Aptos" panose="020B0004020202020204" pitchFamily="34" charset="0"/>
                  <a:ea typeface="+mn-ea"/>
                  <a:cs typeface="Calibri" panose="020F0502020204030204" pitchFamily="34" charset="0"/>
                </a:rPr>
                <a:t>automaticamente</a:t>
              </a:r>
              <a:r>
                <a:rPr kumimoji="0" lang="en-GB" sz="1100" b="1" i="0" u="none" strike="noStrike" kern="1200" cap="none" spc="0" normalizeH="0" baseline="0" noProof="0">
                  <a:ln>
                    <a:noFill/>
                  </a:ln>
                  <a:solidFill>
                    <a:srgbClr val="FFFFFF"/>
                  </a:solidFill>
                  <a:effectLst/>
                  <a:uLnTx/>
                  <a:uFillTx/>
                  <a:latin typeface="Aptos" panose="020B0004020202020204" pitchFamily="34" charset="0"/>
                  <a:ea typeface="+mn-ea"/>
                  <a:cs typeface="Calibri" panose="020F0502020204030204" pitchFamily="34" charset="0"/>
                </a:rPr>
                <a:t> con Sophos EDR/XDR/MDR</a:t>
              </a:r>
            </a:p>
          </p:txBody>
        </p:sp>
        <p:grpSp>
          <p:nvGrpSpPr>
            <p:cNvPr id="35" name="Group 34">
              <a:extLst>
                <a:ext uri="{FF2B5EF4-FFF2-40B4-BE49-F238E27FC236}">
                  <a16:creationId xmlns:a16="http://schemas.microsoft.com/office/drawing/2014/main" id="{B6904B3E-28A9-054B-B9F9-7CD16FD73B99}"/>
                </a:ext>
              </a:extLst>
            </p:cNvPr>
            <p:cNvGrpSpPr/>
            <p:nvPr/>
          </p:nvGrpSpPr>
          <p:grpSpPr>
            <a:xfrm>
              <a:off x="1320557" y="5275748"/>
              <a:ext cx="246198" cy="246204"/>
              <a:chOff x="9051875" y="4498690"/>
              <a:chExt cx="919020" cy="919046"/>
            </a:xfrm>
          </p:grpSpPr>
          <p:sp>
            <p:nvSpPr>
              <p:cNvPr id="36" name="Freeform: Shape 909">
                <a:extLst>
                  <a:ext uri="{FF2B5EF4-FFF2-40B4-BE49-F238E27FC236}">
                    <a16:creationId xmlns:a16="http://schemas.microsoft.com/office/drawing/2014/main" id="{442D947A-FCCE-91D9-2E25-32738072EFE2}"/>
                  </a:ext>
                </a:extLst>
              </p:cNvPr>
              <p:cNvSpPr/>
              <p:nvPr/>
            </p:nvSpPr>
            <p:spPr>
              <a:xfrm>
                <a:off x="9292167" y="4806242"/>
                <a:ext cx="432149" cy="301847"/>
              </a:xfrm>
              <a:custGeom>
                <a:avLst/>
                <a:gdLst>
                  <a:gd name="connsiteX0" fmla="*/ 0 w 432149"/>
                  <a:gd name="connsiteY0" fmla="*/ 171355 h 301847"/>
                  <a:gd name="connsiteX1" fmla="*/ 130397 w 432149"/>
                  <a:gd name="connsiteY1" fmla="*/ 301847 h 301847"/>
                  <a:gd name="connsiteX2" fmla="*/ 432149 w 432149"/>
                  <a:gd name="connsiteY2" fmla="*/ 0 h 301847"/>
                </a:gdLst>
                <a:ahLst/>
                <a:cxnLst>
                  <a:cxn ang="0">
                    <a:pos x="connsiteX0" y="connsiteY0"/>
                  </a:cxn>
                  <a:cxn ang="0">
                    <a:pos x="connsiteX1" y="connsiteY1"/>
                  </a:cxn>
                  <a:cxn ang="0">
                    <a:pos x="connsiteX2" y="connsiteY2"/>
                  </a:cxn>
                </a:cxnLst>
                <a:rect l="l" t="t" r="r" b="b"/>
                <a:pathLst>
                  <a:path w="432149" h="301847">
                    <a:moveTo>
                      <a:pt x="0" y="171355"/>
                    </a:moveTo>
                    <a:lnTo>
                      <a:pt x="130397" y="301847"/>
                    </a:lnTo>
                    <a:lnTo>
                      <a:pt x="432149" y="0"/>
                    </a:lnTo>
                  </a:path>
                </a:pathLst>
              </a:custGeom>
              <a:noFill/>
              <a:ln w="15875"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37" name="Freeform: Shape 910">
                <a:extLst>
                  <a:ext uri="{FF2B5EF4-FFF2-40B4-BE49-F238E27FC236}">
                    <a16:creationId xmlns:a16="http://schemas.microsoft.com/office/drawing/2014/main" id="{68D59458-6647-8DCC-146D-630916A2916F}"/>
                  </a:ext>
                </a:extLst>
              </p:cNvPr>
              <p:cNvSpPr/>
              <p:nvPr/>
            </p:nvSpPr>
            <p:spPr>
              <a:xfrm>
                <a:off x="9051875" y="4498690"/>
                <a:ext cx="741878" cy="741891"/>
              </a:xfrm>
              <a:custGeom>
                <a:avLst/>
                <a:gdLst>
                  <a:gd name="connsiteX0" fmla="*/ 741878 w 741878"/>
                  <a:gd name="connsiteY0" fmla="*/ 96668 h 741891"/>
                  <a:gd name="connsiteX1" fmla="*/ 96655 w 741878"/>
                  <a:gd name="connsiteY1" fmla="*/ 177726 h 741891"/>
                  <a:gd name="connsiteX2" fmla="*/ 96655 w 741878"/>
                  <a:gd name="connsiteY2" fmla="*/ 741891 h 741891"/>
                </a:gdLst>
                <a:ahLst/>
                <a:cxnLst>
                  <a:cxn ang="0">
                    <a:pos x="connsiteX0" y="connsiteY0"/>
                  </a:cxn>
                  <a:cxn ang="0">
                    <a:pos x="connsiteX1" y="connsiteY1"/>
                  </a:cxn>
                  <a:cxn ang="0">
                    <a:pos x="connsiteX2" y="connsiteY2"/>
                  </a:cxn>
                </a:cxnLst>
                <a:rect l="l" t="t" r="r" b="b"/>
                <a:pathLst>
                  <a:path w="741878" h="741891">
                    <a:moveTo>
                      <a:pt x="741878" y="96668"/>
                    </a:moveTo>
                    <a:cubicBezTo>
                      <a:pt x="541282" y="-59066"/>
                      <a:pt x="252389" y="-22776"/>
                      <a:pt x="96655" y="177726"/>
                    </a:cubicBezTo>
                    <a:cubicBezTo>
                      <a:pt x="-32218" y="343651"/>
                      <a:pt x="-32218" y="575871"/>
                      <a:pt x="96655" y="741891"/>
                    </a:cubicBezTo>
                  </a:path>
                </a:pathLst>
              </a:custGeom>
              <a:noFill/>
              <a:ln w="15875"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38" name="Freeform: Shape 911">
                <a:extLst>
                  <a:ext uri="{FF2B5EF4-FFF2-40B4-BE49-F238E27FC236}">
                    <a16:creationId xmlns:a16="http://schemas.microsoft.com/office/drawing/2014/main" id="{F711C748-D89F-99A5-8113-0B5DC11C53DC}"/>
                  </a:ext>
                </a:extLst>
              </p:cNvPr>
              <p:cNvSpPr/>
              <p:nvPr/>
            </p:nvSpPr>
            <p:spPr>
              <a:xfrm>
                <a:off x="9229017" y="4675845"/>
                <a:ext cx="741878" cy="741891"/>
              </a:xfrm>
              <a:custGeom>
                <a:avLst/>
                <a:gdLst>
                  <a:gd name="connsiteX0" fmla="*/ 0 w 741878"/>
                  <a:gd name="connsiteY0" fmla="*/ 645223 h 741891"/>
                  <a:gd name="connsiteX1" fmla="*/ 645223 w 741878"/>
                  <a:gd name="connsiteY1" fmla="*/ 564166 h 741891"/>
                  <a:gd name="connsiteX2" fmla="*/ 645223 w 741878"/>
                  <a:gd name="connsiteY2" fmla="*/ 0 h 741891"/>
                </a:gdLst>
                <a:ahLst/>
                <a:cxnLst>
                  <a:cxn ang="0">
                    <a:pos x="connsiteX0" y="connsiteY0"/>
                  </a:cxn>
                  <a:cxn ang="0">
                    <a:pos x="connsiteX1" y="connsiteY1"/>
                  </a:cxn>
                  <a:cxn ang="0">
                    <a:pos x="connsiteX2" y="connsiteY2"/>
                  </a:cxn>
                </a:cxnLst>
                <a:rect l="l" t="t" r="r" b="b"/>
                <a:pathLst>
                  <a:path w="741878" h="741891">
                    <a:moveTo>
                      <a:pt x="0" y="645223"/>
                    </a:moveTo>
                    <a:cubicBezTo>
                      <a:pt x="200597" y="800957"/>
                      <a:pt x="489395" y="764667"/>
                      <a:pt x="645223" y="564166"/>
                    </a:cubicBezTo>
                    <a:cubicBezTo>
                      <a:pt x="774097" y="398240"/>
                      <a:pt x="774097" y="166021"/>
                      <a:pt x="645223" y="0"/>
                    </a:cubicBezTo>
                  </a:path>
                </a:pathLst>
              </a:custGeom>
              <a:noFill/>
              <a:ln w="15875" cap="rnd">
                <a:solidFill>
                  <a:schemeClr val="bg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sp>
        <p:nvSpPr>
          <p:cNvPr id="40" name="Title 1">
            <a:extLst>
              <a:ext uri="{FF2B5EF4-FFF2-40B4-BE49-F238E27FC236}">
                <a16:creationId xmlns:a16="http://schemas.microsoft.com/office/drawing/2014/main" id="{937242CE-E2D6-8ADB-D5D3-2ED2B39B030F}"/>
              </a:ext>
            </a:extLst>
          </p:cNvPr>
          <p:cNvSpPr>
            <a:spLocks noGrp="1"/>
          </p:cNvSpPr>
          <p:nvPr>
            <p:ph type="title"/>
          </p:nvPr>
        </p:nvSpPr>
        <p:spPr>
          <a:xfrm>
            <a:off x="457199" y="466676"/>
            <a:ext cx="11277601" cy="446084"/>
          </a:xfrm>
        </p:spPr>
        <p:txBody>
          <a:bodyPr/>
          <a:lstStyle/>
          <a:p>
            <a:pPr algn="ctr"/>
            <a:r>
              <a:rPr lang="it-IT"/>
              <a:t>Usa la tua soluzione preferita per la protezione degli endpoint</a:t>
            </a:r>
            <a:endParaRPr lang="en-US"/>
          </a:p>
        </p:txBody>
      </p:sp>
      <p:grpSp>
        <p:nvGrpSpPr>
          <p:cNvPr id="42" name="Group 41">
            <a:extLst>
              <a:ext uri="{FF2B5EF4-FFF2-40B4-BE49-F238E27FC236}">
                <a16:creationId xmlns:a16="http://schemas.microsoft.com/office/drawing/2014/main" id="{E2822000-B035-43F1-07C5-6D6716539DB0}"/>
              </a:ext>
            </a:extLst>
          </p:cNvPr>
          <p:cNvGrpSpPr/>
          <p:nvPr/>
        </p:nvGrpSpPr>
        <p:grpSpPr>
          <a:xfrm>
            <a:off x="9661241" y="3076550"/>
            <a:ext cx="604035" cy="208951"/>
            <a:chOff x="4296277" y="461985"/>
            <a:chExt cx="1642533" cy="568193"/>
          </a:xfrm>
        </p:grpSpPr>
        <p:pic>
          <p:nvPicPr>
            <p:cNvPr id="1030" name="Picture 6">
              <a:extLst>
                <a:ext uri="{FF2B5EF4-FFF2-40B4-BE49-F238E27FC236}">
                  <a16:creationId xmlns:a16="http://schemas.microsoft.com/office/drawing/2014/main" id="{A3527A7C-4B72-8504-A152-490E32F423FF}"/>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l="35877"/>
            <a:stretch>
              <a:fillRect/>
            </a:stretch>
          </p:blipFill>
          <p:spPr bwMode="auto">
            <a:xfrm>
              <a:off x="4885570" y="467610"/>
              <a:ext cx="1053240" cy="5625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a:extLst>
                <a:ext uri="{FF2B5EF4-FFF2-40B4-BE49-F238E27FC236}">
                  <a16:creationId xmlns:a16="http://schemas.microsoft.com/office/drawing/2014/main" id="{6ED4B6F7-D096-7957-C801-371472A6458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64123"/>
            <a:stretch>
              <a:fillRect/>
            </a:stretch>
          </p:blipFill>
          <p:spPr bwMode="auto">
            <a:xfrm>
              <a:off x="4296277" y="461985"/>
              <a:ext cx="589294" cy="562568"/>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6" descr="Full End-to-End Solution with Palo Alto Networks© » GuardKnox">
            <a:extLst>
              <a:ext uri="{FF2B5EF4-FFF2-40B4-BE49-F238E27FC236}">
                <a16:creationId xmlns:a16="http://schemas.microsoft.com/office/drawing/2014/main" id="{F60FA9A7-A8C3-00AA-80D5-976BC28F30D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14510" y="3110425"/>
            <a:ext cx="804688" cy="1472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tdefender – Fieldtrust">
            <a:extLst>
              <a:ext uri="{FF2B5EF4-FFF2-40B4-BE49-F238E27FC236}">
                <a16:creationId xmlns:a16="http://schemas.microsoft.com/office/drawing/2014/main" id="{63243B09-6D22-5BF4-EAE5-484C5AF49082}"/>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445976" y="3090231"/>
            <a:ext cx="757396" cy="17455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71DC763-C788-3D76-DC7A-0D9058E2C5A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910328" y="3431891"/>
            <a:ext cx="411271" cy="1627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ndpoint security – Sysec">
            <a:extLst>
              <a:ext uri="{FF2B5EF4-FFF2-40B4-BE49-F238E27FC236}">
                <a16:creationId xmlns:a16="http://schemas.microsoft.com/office/drawing/2014/main" id="{AF7CA42D-65FB-E451-2B08-A4DF17F53BF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620215" y="3468303"/>
            <a:ext cx="416462" cy="10444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isk Conference 11th -12th of June">
            <a:extLst>
              <a:ext uri="{FF2B5EF4-FFF2-40B4-BE49-F238E27FC236}">
                <a16:creationId xmlns:a16="http://schemas.microsoft.com/office/drawing/2014/main" id="{B51513A9-D767-72F7-6BBA-DCE0A975114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71218" y="3306861"/>
            <a:ext cx="869915" cy="40109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Broadcom logo in transparent PNG and vectorized SVG formats">
            <a:extLst>
              <a:ext uri="{FF2B5EF4-FFF2-40B4-BE49-F238E27FC236}">
                <a16:creationId xmlns:a16="http://schemas.microsoft.com/office/drawing/2014/main" id="{F478F073-C1FA-570E-E07D-C66494310D0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705558" y="3778210"/>
            <a:ext cx="820810" cy="11211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3843613B-54C8-1E34-60C9-88918648BD41}"/>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769596" y="3730672"/>
            <a:ext cx="358641" cy="18940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Fortinet - Wings4U Customer Story">
            <a:extLst>
              <a:ext uri="{FF2B5EF4-FFF2-40B4-BE49-F238E27FC236}">
                <a16:creationId xmlns:a16="http://schemas.microsoft.com/office/drawing/2014/main" id="{A90CE2A5-32CF-CE8F-F2D3-F19FBAAA0B6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352101" y="3715146"/>
            <a:ext cx="640269" cy="2382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arbon Black ✓ Oberig IT - distribution of solutions from manufacturers in  the field of cybersecurity, automation and IT development">
            <a:extLst>
              <a:ext uri="{FF2B5EF4-FFF2-40B4-BE49-F238E27FC236}">
                <a16:creationId xmlns:a16="http://schemas.microsoft.com/office/drawing/2014/main" id="{3DBD7511-A418-BABA-5363-84E60403CFD9}"/>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229816" y="3572744"/>
            <a:ext cx="1016142" cy="3637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5603C97-34AD-B66B-6924-821EE878A393}"/>
              </a:ext>
            </a:extLst>
          </p:cNvPr>
          <p:cNvSpPr txBox="1"/>
          <p:nvPr/>
        </p:nvSpPr>
        <p:spPr>
          <a:xfrm>
            <a:off x="9263185" y="4036809"/>
            <a:ext cx="1305547" cy="261610"/>
          </a:xfrm>
          <a:prstGeom prst="rect">
            <a:avLst/>
          </a:prstGeom>
          <a:noFill/>
        </p:spPr>
        <p:txBody>
          <a:bodyPr wrap="square" rtlCol="0">
            <a:spAutoFit/>
          </a:bodyPr>
          <a:lstStyle/>
          <a:p>
            <a:pPr lvl="0" algn="ctr" defTabSz="685800">
              <a:defRPr/>
            </a:pPr>
            <a:r>
              <a:rPr lang="en-US" sz="1100" i="1" spc="60">
                <a:solidFill>
                  <a:prstClr val="white"/>
                </a:solidFill>
                <a:latin typeface="Aptos" panose="020B0004020202020204" pitchFamily="34" charset="0"/>
                <a:cs typeface="Calibri" panose="020F0502020204030204" pitchFamily="34" charset="0"/>
              </a:rPr>
              <a:t>-e </a:t>
            </a:r>
            <a:r>
              <a:rPr lang="en-US" sz="1100" i="1" spc="60" err="1">
                <a:solidFill>
                  <a:prstClr val="white"/>
                </a:solidFill>
                <a:latin typeface="Aptos" panose="020B0004020202020204" pitchFamily="34" charset="0"/>
                <a:cs typeface="Calibri" panose="020F0502020204030204" pitchFamily="34" charset="0"/>
              </a:rPr>
              <a:t>altro</a:t>
            </a:r>
            <a:r>
              <a:rPr lang="en-US" sz="1100" i="1" spc="60">
                <a:solidFill>
                  <a:prstClr val="white"/>
                </a:solidFill>
                <a:latin typeface="Aptos" panose="020B0004020202020204" pitchFamily="34" charset="0"/>
                <a:cs typeface="Calibri" panose="020F0502020204030204" pitchFamily="34" charset="0"/>
              </a:rPr>
              <a:t> </a:t>
            </a:r>
            <a:r>
              <a:rPr lang="en-US" sz="1100" i="1" spc="60" err="1">
                <a:solidFill>
                  <a:prstClr val="white"/>
                </a:solidFill>
                <a:latin typeface="Aptos" panose="020B0004020202020204" pitchFamily="34" charset="0"/>
                <a:cs typeface="Calibri" panose="020F0502020204030204" pitchFamily="34" charset="0"/>
              </a:rPr>
              <a:t>ancora</a:t>
            </a:r>
            <a:r>
              <a:rPr lang="en-US" sz="1100" i="1" spc="60">
                <a:solidFill>
                  <a:prstClr val="white"/>
                </a:solidFill>
                <a:latin typeface="Aptos" panose="020B0004020202020204" pitchFamily="34" charset="0"/>
                <a:cs typeface="Calibri" panose="020F0502020204030204" pitchFamily="34" charset="0"/>
              </a:rPr>
              <a:t>-</a:t>
            </a:r>
            <a:endParaRPr kumimoji="0" lang="en-US" sz="1100" b="0" i="1" u="none" strike="noStrike" kern="1200" cap="none" spc="60" normalizeH="0" baseline="0" noProof="0">
              <a:ln>
                <a:noFill/>
              </a:ln>
              <a:solidFill>
                <a:prstClr val="white"/>
              </a:solidFill>
              <a:effectLst/>
              <a:uLnTx/>
              <a:uFillTx/>
              <a:latin typeface="Aptos" panose="020B0004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281955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E53739D-D06E-54E0-2320-1A2545C24615}"/>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172F92F1-B594-BE6E-280A-7FA223FD7B8B}"/>
              </a:ext>
            </a:extLst>
          </p:cNvPr>
          <p:cNvSpPr>
            <a:spLocks noGrp="1"/>
          </p:cNvSpPr>
          <p:nvPr>
            <p:ph type="title"/>
          </p:nvPr>
        </p:nvSpPr>
        <p:spPr/>
        <p:txBody>
          <a:bodyPr/>
          <a:lstStyle/>
          <a:p>
            <a:r>
              <a:rPr lang="en-US" sz="3600" err="1">
                <a:solidFill>
                  <a:schemeClr val="bg1"/>
                </a:solidFill>
              </a:rPr>
              <a:t>Benefici</a:t>
            </a:r>
            <a:r>
              <a:rPr lang="en-US" sz="3600">
                <a:solidFill>
                  <a:schemeClr val="bg1"/>
                </a:solidFill>
              </a:rPr>
              <a:t> della </a:t>
            </a:r>
            <a:r>
              <a:rPr lang="en-US" sz="3600" err="1">
                <a:solidFill>
                  <a:schemeClr val="bg1"/>
                </a:solidFill>
              </a:rPr>
              <a:t>Convergenza</a:t>
            </a:r>
            <a:r>
              <a:rPr lang="en-US" sz="3600">
                <a:solidFill>
                  <a:schemeClr val="bg1"/>
                </a:solidFill>
              </a:rPr>
              <a:t> Sophos + </a:t>
            </a:r>
            <a:r>
              <a:rPr lang="en-US" sz="3600" err="1">
                <a:solidFill>
                  <a:schemeClr val="bg1"/>
                </a:solidFill>
              </a:rPr>
              <a:t>Secureworks</a:t>
            </a:r>
            <a:endParaRPr lang="en-US" sz="3600">
              <a:solidFill>
                <a:schemeClr val="bg1"/>
              </a:solidFill>
            </a:endParaRPr>
          </a:p>
        </p:txBody>
      </p:sp>
      <p:sp>
        <p:nvSpPr>
          <p:cNvPr id="6" name="Text Placeholder 5">
            <a:extLst>
              <a:ext uri="{FF2B5EF4-FFF2-40B4-BE49-F238E27FC236}">
                <a16:creationId xmlns:a16="http://schemas.microsoft.com/office/drawing/2014/main" id="{C1115857-4424-9AC8-C309-CE87272569A3}"/>
              </a:ext>
            </a:extLst>
          </p:cNvPr>
          <p:cNvSpPr>
            <a:spLocks noGrp="1"/>
          </p:cNvSpPr>
          <p:nvPr>
            <p:ph type="body" sz="quarter" idx="12"/>
          </p:nvPr>
        </p:nvSpPr>
        <p:spPr>
          <a:xfrm>
            <a:off x="6477278" y="2003347"/>
            <a:ext cx="2467422" cy="1153651"/>
          </a:xfrm>
        </p:spPr>
        <p:txBody>
          <a:bodyPr/>
          <a:lstStyle/>
          <a:p>
            <a:r>
              <a:rPr lang="it-IT"/>
              <a:t>L’unione della Counter Threat Unit (CTU) di </a:t>
            </a:r>
            <a:r>
              <a:rPr lang="it-IT" err="1"/>
              <a:t>Secureworks</a:t>
            </a:r>
            <a:r>
              <a:rPr lang="it-IT"/>
              <a:t> con Sophos X‑Ops rafforza l’intelligence globale, migliorando rilevamenti, priorità degli alert e capacità di risposta su minacce reali e attive</a:t>
            </a:r>
          </a:p>
        </p:txBody>
      </p:sp>
      <p:sp>
        <p:nvSpPr>
          <p:cNvPr id="8" name="Text Placeholder 7">
            <a:extLst>
              <a:ext uri="{FF2B5EF4-FFF2-40B4-BE49-F238E27FC236}">
                <a16:creationId xmlns:a16="http://schemas.microsoft.com/office/drawing/2014/main" id="{E75D8ADB-01D6-7D1F-AA48-CF972C4B9937}"/>
              </a:ext>
            </a:extLst>
          </p:cNvPr>
          <p:cNvSpPr>
            <a:spLocks noGrp="1"/>
          </p:cNvSpPr>
          <p:nvPr>
            <p:ph type="body" sz="quarter" idx="14"/>
          </p:nvPr>
        </p:nvSpPr>
        <p:spPr>
          <a:xfrm>
            <a:off x="3851780" y="1867104"/>
            <a:ext cx="2244435" cy="1396601"/>
          </a:xfrm>
        </p:spPr>
        <p:txBody>
          <a:bodyPr/>
          <a:lstStyle/>
          <a:p>
            <a:r>
              <a:rPr lang="it-IT"/>
              <a:t>Un’unica piattaforma integra nativamente Sophos MDR e </a:t>
            </a:r>
            <a:r>
              <a:rPr lang="it-IT" err="1"/>
              <a:t>Secureworks</a:t>
            </a:r>
            <a:r>
              <a:rPr lang="it-IT"/>
              <a:t> </a:t>
            </a:r>
            <a:r>
              <a:rPr lang="it-IT" err="1"/>
              <a:t>Taegis</a:t>
            </a:r>
            <a:r>
              <a:rPr lang="it-IT"/>
              <a:t> XDR, combinando prevenzione, rilevamento e risposta in modo coerente su endpoint, identità, rete, cloud e molto altro</a:t>
            </a:r>
          </a:p>
        </p:txBody>
      </p:sp>
      <p:sp>
        <p:nvSpPr>
          <p:cNvPr id="10" name="Text Placeholder 9">
            <a:extLst>
              <a:ext uri="{FF2B5EF4-FFF2-40B4-BE49-F238E27FC236}">
                <a16:creationId xmlns:a16="http://schemas.microsoft.com/office/drawing/2014/main" id="{2B18E296-1B00-2094-4D2D-09C5FB10DC42}"/>
              </a:ext>
            </a:extLst>
          </p:cNvPr>
          <p:cNvSpPr>
            <a:spLocks noGrp="1"/>
          </p:cNvSpPr>
          <p:nvPr>
            <p:ph type="body" sz="quarter" idx="18"/>
          </p:nvPr>
        </p:nvSpPr>
        <p:spPr>
          <a:xfrm>
            <a:off x="9199449" y="2003347"/>
            <a:ext cx="2468879" cy="1260358"/>
          </a:xfrm>
        </p:spPr>
        <p:txBody>
          <a:bodyPr/>
          <a:lstStyle/>
          <a:p>
            <a:r>
              <a:rPr lang="it-IT"/>
              <a:t>La convergenza amplia il portafoglio Sophos con ITDR, NG‑SIEM, SOAR e sicurezza OT con prioritizzazione del rischio di vulnerabilità, offrendo protezione completa su tutte le superfici d’attacco</a:t>
            </a:r>
          </a:p>
        </p:txBody>
      </p:sp>
      <p:sp>
        <p:nvSpPr>
          <p:cNvPr id="11" name="Text Placeholder 10">
            <a:extLst>
              <a:ext uri="{FF2B5EF4-FFF2-40B4-BE49-F238E27FC236}">
                <a16:creationId xmlns:a16="http://schemas.microsoft.com/office/drawing/2014/main" id="{4802CC07-78FD-FA79-6CCE-39188493897A}"/>
              </a:ext>
            </a:extLst>
          </p:cNvPr>
          <p:cNvSpPr>
            <a:spLocks noGrp="1"/>
          </p:cNvSpPr>
          <p:nvPr>
            <p:ph type="body" sz="quarter" idx="22"/>
          </p:nvPr>
        </p:nvSpPr>
        <p:spPr>
          <a:xfrm>
            <a:off x="6470104" y="5017258"/>
            <a:ext cx="2467422" cy="1259471"/>
          </a:xfrm>
        </p:spPr>
        <p:txBody>
          <a:bodyPr/>
          <a:lstStyle/>
          <a:p>
            <a:r>
              <a:rPr lang="it-IT"/>
              <a:t>Meno strumenti, meno console e meno integrazioni manuali: la piattaforma convergente riduce complessità operativa, costi e </a:t>
            </a:r>
            <a:r>
              <a:rPr lang="it-IT" err="1"/>
              <a:t>overload</a:t>
            </a:r>
            <a:r>
              <a:rPr lang="it-IT"/>
              <a:t> degli alert, migliorando l’efficacia dei team di sicurezza</a:t>
            </a:r>
          </a:p>
        </p:txBody>
      </p:sp>
      <p:sp>
        <p:nvSpPr>
          <p:cNvPr id="12" name="Text Placeholder 11">
            <a:extLst>
              <a:ext uri="{FF2B5EF4-FFF2-40B4-BE49-F238E27FC236}">
                <a16:creationId xmlns:a16="http://schemas.microsoft.com/office/drawing/2014/main" id="{CEFB3CDA-310C-5DD1-4B4E-29FB4C74EC9B}"/>
              </a:ext>
            </a:extLst>
          </p:cNvPr>
          <p:cNvSpPr>
            <a:spLocks noGrp="1"/>
          </p:cNvSpPr>
          <p:nvPr>
            <p:ph type="body" sz="quarter" idx="23"/>
          </p:nvPr>
        </p:nvSpPr>
        <p:spPr>
          <a:xfrm>
            <a:off x="3851780" y="4880128"/>
            <a:ext cx="2244435" cy="1396601"/>
          </a:xfrm>
          <a:noFill/>
        </p:spPr>
        <p:txBody>
          <a:bodyPr vert="horz" wrap="square" lIns="0" tIns="0" rIns="0" bIns="0" rtlCol="0">
            <a:noAutofit/>
          </a:bodyPr>
          <a:lstStyle/>
          <a:p>
            <a:r>
              <a:rPr lang="it-IT"/>
              <a:t>Telemetrie condivise, casi MDR automatici e </a:t>
            </a:r>
            <a:r>
              <a:rPr lang="it-IT" err="1"/>
              <a:t>playbook</a:t>
            </a:r>
            <a:r>
              <a:rPr lang="it-IT"/>
              <a:t> comuni consentono agli analisti di indagare e contenere gli attacchi più velocemente, riducendo MTTR e impatto operativo</a:t>
            </a:r>
          </a:p>
        </p:txBody>
      </p:sp>
      <p:sp>
        <p:nvSpPr>
          <p:cNvPr id="13" name="Text Placeholder 12">
            <a:extLst>
              <a:ext uri="{FF2B5EF4-FFF2-40B4-BE49-F238E27FC236}">
                <a16:creationId xmlns:a16="http://schemas.microsoft.com/office/drawing/2014/main" id="{577E1023-AF74-AD94-44FE-15F9343EBAD8}"/>
              </a:ext>
            </a:extLst>
          </p:cNvPr>
          <p:cNvSpPr>
            <a:spLocks noGrp="1"/>
          </p:cNvSpPr>
          <p:nvPr>
            <p:ph type="body" sz="quarter" idx="24"/>
          </p:nvPr>
        </p:nvSpPr>
        <p:spPr>
          <a:xfrm>
            <a:off x="9199449" y="5257800"/>
            <a:ext cx="2468879" cy="1018929"/>
          </a:xfrm>
        </p:spPr>
        <p:txBody>
          <a:bodyPr/>
          <a:lstStyle/>
          <a:p>
            <a:r>
              <a:rPr lang="it-IT"/>
              <a:t>Un’offerta unica che copre PMI, </a:t>
            </a:r>
            <a:r>
              <a:rPr lang="it-IT" err="1"/>
              <a:t>mid</a:t>
            </a:r>
            <a:r>
              <a:rPr lang="it-IT"/>
              <a:t>‑market ed </a:t>
            </a:r>
            <a:r>
              <a:rPr lang="it-IT" err="1"/>
              <a:t>enterprise</a:t>
            </a:r>
            <a:r>
              <a:rPr lang="it-IT"/>
              <a:t>, con modelli MDR/XDR modulari che crescono con l’organizzazione senza cambiare architettura o </a:t>
            </a:r>
            <a:r>
              <a:rPr lang="it-IT" err="1"/>
              <a:t>vendor</a:t>
            </a:r>
            <a:endParaRPr lang="it-IT"/>
          </a:p>
        </p:txBody>
      </p:sp>
      <p:sp>
        <p:nvSpPr>
          <p:cNvPr id="5" name="Text Placeholder 4">
            <a:extLst>
              <a:ext uri="{FF2B5EF4-FFF2-40B4-BE49-F238E27FC236}">
                <a16:creationId xmlns:a16="http://schemas.microsoft.com/office/drawing/2014/main" id="{8FC6E6A2-5AC5-E4BB-C4BC-D5D3D5C421AB}"/>
              </a:ext>
            </a:extLst>
          </p:cNvPr>
          <p:cNvSpPr>
            <a:spLocks noGrp="1"/>
          </p:cNvSpPr>
          <p:nvPr>
            <p:ph type="body" sz="quarter" idx="11"/>
          </p:nvPr>
        </p:nvSpPr>
        <p:spPr>
          <a:xfrm>
            <a:off x="6320849" y="455632"/>
            <a:ext cx="2663850" cy="1522240"/>
          </a:xfrm>
        </p:spPr>
        <p:txBody>
          <a:bodyPr/>
          <a:lstStyle/>
          <a:p>
            <a:r>
              <a:rPr lang="it-IT"/>
              <a:t>Threat Intelligence potenziata (Sophos X‑Ops + CTU)</a:t>
            </a:r>
          </a:p>
        </p:txBody>
      </p:sp>
      <p:sp>
        <p:nvSpPr>
          <p:cNvPr id="7" name="Text Placeholder 6">
            <a:extLst>
              <a:ext uri="{FF2B5EF4-FFF2-40B4-BE49-F238E27FC236}">
                <a16:creationId xmlns:a16="http://schemas.microsoft.com/office/drawing/2014/main" id="{D1534A9A-23F4-5120-062B-22C8524DF434}"/>
              </a:ext>
            </a:extLst>
          </p:cNvPr>
          <p:cNvSpPr>
            <a:spLocks noGrp="1"/>
          </p:cNvSpPr>
          <p:nvPr>
            <p:ph type="body" sz="quarter" idx="13"/>
          </p:nvPr>
        </p:nvSpPr>
        <p:spPr>
          <a:xfrm>
            <a:off x="3851658" y="455632"/>
            <a:ext cx="2242017" cy="1354894"/>
          </a:xfrm>
        </p:spPr>
        <p:txBody>
          <a:bodyPr/>
          <a:lstStyle/>
          <a:p>
            <a:r>
              <a:rPr lang="en-US" err="1"/>
              <a:t>Piattaforma</a:t>
            </a:r>
            <a:r>
              <a:rPr lang="en-US"/>
              <a:t> MDR/XDR </a:t>
            </a:r>
            <a:r>
              <a:rPr lang="en-US" err="1"/>
              <a:t>unificata</a:t>
            </a:r>
            <a:endParaRPr lang="en-US"/>
          </a:p>
        </p:txBody>
      </p:sp>
      <p:sp>
        <p:nvSpPr>
          <p:cNvPr id="9" name="Text Placeholder 8">
            <a:extLst>
              <a:ext uri="{FF2B5EF4-FFF2-40B4-BE49-F238E27FC236}">
                <a16:creationId xmlns:a16="http://schemas.microsoft.com/office/drawing/2014/main" id="{5D2FEF69-D4B1-29B4-065D-39A73E1B12CC}"/>
              </a:ext>
            </a:extLst>
          </p:cNvPr>
          <p:cNvSpPr>
            <a:spLocks noGrp="1"/>
          </p:cNvSpPr>
          <p:nvPr>
            <p:ph type="body" sz="quarter" idx="17"/>
          </p:nvPr>
        </p:nvSpPr>
        <p:spPr>
          <a:xfrm>
            <a:off x="9199449" y="455632"/>
            <a:ext cx="2473200" cy="1446748"/>
          </a:xfrm>
        </p:spPr>
        <p:txBody>
          <a:bodyPr/>
          <a:lstStyle/>
          <a:p>
            <a:r>
              <a:rPr lang="it-IT"/>
              <a:t>Copertura estesa: Identity, SIEM, OT e Risk</a:t>
            </a:r>
          </a:p>
        </p:txBody>
      </p:sp>
      <p:sp>
        <p:nvSpPr>
          <p:cNvPr id="14" name="Text Placeholder 13">
            <a:extLst>
              <a:ext uri="{FF2B5EF4-FFF2-40B4-BE49-F238E27FC236}">
                <a16:creationId xmlns:a16="http://schemas.microsoft.com/office/drawing/2014/main" id="{160B3A14-2EE5-B699-1C67-383DF7B32430}"/>
              </a:ext>
            </a:extLst>
          </p:cNvPr>
          <p:cNvSpPr>
            <a:spLocks noGrp="1"/>
          </p:cNvSpPr>
          <p:nvPr>
            <p:ph type="body" sz="quarter" idx="25"/>
          </p:nvPr>
        </p:nvSpPr>
        <p:spPr>
          <a:xfrm>
            <a:off x="6470104" y="3469543"/>
            <a:ext cx="2467422" cy="1522240"/>
          </a:xfrm>
        </p:spPr>
        <p:txBody>
          <a:bodyPr/>
          <a:lstStyle/>
          <a:p>
            <a:r>
              <a:rPr lang="en-GB" err="1"/>
              <a:t>Consolidamento</a:t>
            </a:r>
            <a:r>
              <a:rPr lang="en-GB"/>
              <a:t> e </a:t>
            </a:r>
            <a:r>
              <a:rPr lang="en-GB" err="1"/>
              <a:t>semplificazione</a:t>
            </a:r>
            <a:r>
              <a:rPr lang="en-GB"/>
              <a:t> SecOps</a:t>
            </a:r>
          </a:p>
        </p:txBody>
      </p:sp>
      <p:sp>
        <p:nvSpPr>
          <p:cNvPr id="18" name="Text Placeholder 17">
            <a:extLst>
              <a:ext uri="{FF2B5EF4-FFF2-40B4-BE49-F238E27FC236}">
                <a16:creationId xmlns:a16="http://schemas.microsoft.com/office/drawing/2014/main" id="{D12F5DAC-31C0-1B37-F308-1CBD7D825CE9}"/>
              </a:ext>
            </a:extLst>
          </p:cNvPr>
          <p:cNvSpPr>
            <a:spLocks noGrp="1"/>
          </p:cNvSpPr>
          <p:nvPr>
            <p:ph type="body" sz="quarter" idx="26"/>
          </p:nvPr>
        </p:nvSpPr>
        <p:spPr>
          <a:xfrm>
            <a:off x="3616246" y="3469543"/>
            <a:ext cx="2643503" cy="1287283"/>
          </a:xfrm>
        </p:spPr>
        <p:txBody>
          <a:bodyPr/>
          <a:lstStyle/>
          <a:p>
            <a:r>
              <a:rPr lang="it-IT"/>
              <a:t>Risposta agli incidenti più rapida e coordinata</a:t>
            </a:r>
            <a:endParaRPr lang="en-US"/>
          </a:p>
        </p:txBody>
      </p:sp>
      <p:sp>
        <p:nvSpPr>
          <p:cNvPr id="19" name="Text Placeholder 18">
            <a:extLst>
              <a:ext uri="{FF2B5EF4-FFF2-40B4-BE49-F238E27FC236}">
                <a16:creationId xmlns:a16="http://schemas.microsoft.com/office/drawing/2014/main" id="{E4502B77-7B39-864F-49DE-7A22EEC6294B}"/>
              </a:ext>
            </a:extLst>
          </p:cNvPr>
          <p:cNvSpPr>
            <a:spLocks noGrp="1"/>
          </p:cNvSpPr>
          <p:nvPr>
            <p:ph type="body" sz="quarter" idx="27"/>
          </p:nvPr>
        </p:nvSpPr>
        <p:spPr>
          <a:xfrm>
            <a:off x="9311867" y="3469543"/>
            <a:ext cx="2248364" cy="1632614"/>
          </a:xfrm>
        </p:spPr>
        <p:txBody>
          <a:bodyPr/>
          <a:lstStyle/>
          <a:p>
            <a:r>
              <a:rPr lang="it-IT"/>
              <a:t>Scalabilità Enterprise, flessibilità per SMB</a:t>
            </a:r>
            <a:endParaRPr lang="en-US"/>
          </a:p>
        </p:txBody>
      </p:sp>
      <p:grpSp>
        <p:nvGrpSpPr>
          <p:cNvPr id="22" name="Graphic 414">
            <a:extLst>
              <a:ext uri="{FF2B5EF4-FFF2-40B4-BE49-F238E27FC236}">
                <a16:creationId xmlns:a16="http://schemas.microsoft.com/office/drawing/2014/main" id="{2C509BC6-A357-C0B9-F156-1D4E800BC6A6}"/>
              </a:ext>
            </a:extLst>
          </p:cNvPr>
          <p:cNvGrpSpPr/>
          <p:nvPr/>
        </p:nvGrpSpPr>
        <p:grpSpPr>
          <a:xfrm>
            <a:off x="7446967" y="777483"/>
            <a:ext cx="513696" cy="368715"/>
            <a:chOff x="9309518" y="2878640"/>
            <a:chExt cx="722964" cy="518921"/>
          </a:xfrm>
          <a:noFill/>
        </p:grpSpPr>
        <p:sp>
          <p:nvSpPr>
            <p:cNvPr id="23" name="Freeform: Shape 22">
              <a:extLst>
                <a:ext uri="{FF2B5EF4-FFF2-40B4-BE49-F238E27FC236}">
                  <a16:creationId xmlns:a16="http://schemas.microsoft.com/office/drawing/2014/main" id="{FFC805E5-429C-4FDC-CAB2-3507AC6828AA}"/>
                </a:ext>
              </a:extLst>
            </p:cNvPr>
            <p:cNvSpPr/>
            <p:nvPr/>
          </p:nvSpPr>
          <p:spPr>
            <a:xfrm>
              <a:off x="9352260" y="2977842"/>
              <a:ext cx="166978" cy="208914"/>
            </a:xfrm>
            <a:custGeom>
              <a:avLst/>
              <a:gdLst>
                <a:gd name="connsiteX0" fmla="*/ 82378 w 166978"/>
                <a:gd name="connsiteY0" fmla="*/ 208915 h 208914"/>
                <a:gd name="connsiteX1" fmla="*/ 0 w 166978"/>
                <a:gd name="connsiteY1" fmla="*/ 104390 h 208914"/>
                <a:gd name="connsiteX2" fmla="*/ 86631 w 166978"/>
                <a:gd name="connsiteY2" fmla="*/ 0 h 208914"/>
                <a:gd name="connsiteX3" fmla="*/ 152669 w 166978"/>
                <a:gd name="connsiteY3" fmla="*/ 37610 h 208914"/>
                <a:gd name="connsiteX4" fmla="*/ 156517 w 166978"/>
                <a:gd name="connsiteY4" fmla="*/ 133695 h 208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78" h="208914">
                  <a:moveTo>
                    <a:pt x="82378" y="208915"/>
                  </a:moveTo>
                  <a:cubicBezTo>
                    <a:pt x="36462" y="206214"/>
                    <a:pt x="0" y="160299"/>
                    <a:pt x="0" y="104390"/>
                  </a:cubicBezTo>
                  <a:cubicBezTo>
                    <a:pt x="0" y="48481"/>
                    <a:pt x="38893" y="0"/>
                    <a:pt x="86631" y="0"/>
                  </a:cubicBezTo>
                  <a:cubicBezTo>
                    <a:pt x="113640" y="405"/>
                    <a:pt x="138556" y="14585"/>
                    <a:pt x="152669" y="37610"/>
                  </a:cubicBezTo>
                  <a:cubicBezTo>
                    <a:pt x="170292" y="66915"/>
                    <a:pt x="171710" y="103107"/>
                    <a:pt x="156517" y="133695"/>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2FDBE298-B2C3-7C0C-06F0-3119F9DF054F}"/>
                </a:ext>
              </a:extLst>
            </p:cNvPr>
            <p:cNvSpPr/>
            <p:nvPr/>
          </p:nvSpPr>
          <p:spPr>
            <a:xfrm>
              <a:off x="9309518" y="3232672"/>
              <a:ext cx="83322" cy="140244"/>
            </a:xfrm>
            <a:custGeom>
              <a:avLst/>
              <a:gdLst>
                <a:gd name="connsiteX0" fmla="*/ 83323 w 83322"/>
                <a:gd name="connsiteY0" fmla="*/ 140244 h 140244"/>
                <a:gd name="connsiteX1" fmla="*/ 0 w 83322"/>
                <a:gd name="connsiteY1" fmla="*/ 140244 h 140244"/>
                <a:gd name="connsiteX2" fmla="*/ 9318 w 83322"/>
                <a:gd name="connsiteY2" fmla="*/ 55909 h 140244"/>
                <a:gd name="connsiteX3" fmla="*/ 37948 w 83322"/>
                <a:gd name="connsiteY3" fmla="*/ 0 h 140244"/>
              </a:gdLst>
              <a:ahLst/>
              <a:cxnLst>
                <a:cxn ang="0">
                  <a:pos x="connsiteX0" y="connsiteY0"/>
                </a:cxn>
                <a:cxn ang="0">
                  <a:pos x="connsiteX1" y="connsiteY1"/>
                </a:cxn>
                <a:cxn ang="0">
                  <a:pos x="connsiteX2" y="connsiteY2"/>
                </a:cxn>
                <a:cxn ang="0">
                  <a:pos x="connsiteX3" y="connsiteY3"/>
                </a:cxn>
              </a:cxnLst>
              <a:rect l="l" t="t" r="r" b="b"/>
              <a:pathLst>
                <a:path w="83322" h="140244">
                  <a:moveTo>
                    <a:pt x="83323" y="140244"/>
                  </a:moveTo>
                  <a:lnTo>
                    <a:pt x="0" y="140244"/>
                  </a:lnTo>
                  <a:cubicBezTo>
                    <a:pt x="0" y="140244"/>
                    <a:pt x="2296" y="92776"/>
                    <a:pt x="9318" y="55909"/>
                  </a:cubicBezTo>
                  <a:cubicBezTo>
                    <a:pt x="13032" y="34842"/>
                    <a:pt x="23025" y="15395"/>
                    <a:pt x="37948" y="0"/>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5" name="Freeform: Shape 24">
              <a:extLst>
                <a:ext uri="{FF2B5EF4-FFF2-40B4-BE49-F238E27FC236}">
                  <a16:creationId xmlns:a16="http://schemas.microsoft.com/office/drawing/2014/main" id="{D6C26075-0AFF-8B16-78FF-9FB94B1B21E2}"/>
                </a:ext>
              </a:extLst>
            </p:cNvPr>
            <p:cNvSpPr/>
            <p:nvPr/>
          </p:nvSpPr>
          <p:spPr>
            <a:xfrm>
              <a:off x="9822695" y="2977842"/>
              <a:ext cx="166978" cy="208914"/>
            </a:xfrm>
            <a:custGeom>
              <a:avLst/>
              <a:gdLst>
                <a:gd name="connsiteX0" fmla="*/ 84601 w 166978"/>
                <a:gd name="connsiteY0" fmla="*/ 208915 h 208914"/>
                <a:gd name="connsiteX1" fmla="*/ 166978 w 166978"/>
                <a:gd name="connsiteY1" fmla="*/ 104390 h 208914"/>
                <a:gd name="connsiteX2" fmla="*/ 80347 w 166978"/>
                <a:gd name="connsiteY2" fmla="*/ 0 h 208914"/>
                <a:gd name="connsiteX3" fmla="*/ 14310 w 166978"/>
                <a:gd name="connsiteY3" fmla="*/ 37610 h 208914"/>
                <a:gd name="connsiteX4" fmla="*/ 10461 w 166978"/>
                <a:gd name="connsiteY4" fmla="*/ 133695 h 208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978" h="208914">
                  <a:moveTo>
                    <a:pt x="84601" y="208915"/>
                  </a:moveTo>
                  <a:cubicBezTo>
                    <a:pt x="130516" y="206214"/>
                    <a:pt x="166978" y="160299"/>
                    <a:pt x="166978" y="104390"/>
                  </a:cubicBezTo>
                  <a:cubicBezTo>
                    <a:pt x="166978" y="48481"/>
                    <a:pt x="128085" y="0"/>
                    <a:pt x="80347" y="0"/>
                  </a:cubicBezTo>
                  <a:cubicBezTo>
                    <a:pt x="53338" y="405"/>
                    <a:pt x="28422" y="14585"/>
                    <a:pt x="14310" y="37610"/>
                  </a:cubicBezTo>
                  <a:cubicBezTo>
                    <a:pt x="-3314" y="66915"/>
                    <a:pt x="-4732" y="103107"/>
                    <a:pt x="10461" y="133695"/>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F27A0C31-38BC-21EB-3840-23A2ACB2AEE3}"/>
                </a:ext>
              </a:extLst>
            </p:cNvPr>
            <p:cNvSpPr/>
            <p:nvPr/>
          </p:nvSpPr>
          <p:spPr>
            <a:xfrm>
              <a:off x="9949092" y="3232672"/>
              <a:ext cx="83390" cy="140244"/>
            </a:xfrm>
            <a:custGeom>
              <a:avLst/>
              <a:gdLst>
                <a:gd name="connsiteX0" fmla="*/ 0 w 83390"/>
                <a:gd name="connsiteY0" fmla="*/ 140244 h 140244"/>
                <a:gd name="connsiteX1" fmla="*/ 83390 w 83390"/>
                <a:gd name="connsiteY1" fmla="*/ 140244 h 140244"/>
                <a:gd name="connsiteX2" fmla="*/ 74072 w 83390"/>
                <a:gd name="connsiteY2" fmla="*/ 55909 h 140244"/>
                <a:gd name="connsiteX3" fmla="*/ 45443 w 83390"/>
                <a:gd name="connsiteY3" fmla="*/ 0 h 140244"/>
              </a:gdLst>
              <a:ahLst/>
              <a:cxnLst>
                <a:cxn ang="0">
                  <a:pos x="connsiteX0" y="connsiteY0"/>
                </a:cxn>
                <a:cxn ang="0">
                  <a:pos x="connsiteX1" y="connsiteY1"/>
                </a:cxn>
                <a:cxn ang="0">
                  <a:pos x="connsiteX2" y="connsiteY2"/>
                </a:cxn>
                <a:cxn ang="0">
                  <a:pos x="connsiteX3" y="connsiteY3"/>
                </a:cxn>
              </a:cxnLst>
              <a:rect l="l" t="t" r="r" b="b"/>
              <a:pathLst>
                <a:path w="83390" h="140244">
                  <a:moveTo>
                    <a:pt x="0" y="140244"/>
                  </a:moveTo>
                  <a:lnTo>
                    <a:pt x="83390" y="140244"/>
                  </a:lnTo>
                  <a:cubicBezTo>
                    <a:pt x="83390" y="140244"/>
                    <a:pt x="81095" y="92776"/>
                    <a:pt x="74072" y="55909"/>
                  </a:cubicBezTo>
                  <a:cubicBezTo>
                    <a:pt x="70359" y="34842"/>
                    <a:pt x="60365" y="15395"/>
                    <a:pt x="45443" y="0"/>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47A277DE-FADD-6B66-1DE0-10EC0F905CFA}"/>
                </a:ext>
              </a:extLst>
            </p:cNvPr>
            <p:cNvSpPr/>
            <p:nvPr/>
          </p:nvSpPr>
          <p:spPr>
            <a:xfrm>
              <a:off x="9556069" y="2878640"/>
              <a:ext cx="234198" cy="287184"/>
            </a:xfrm>
            <a:custGeom>
              <a:avLst/>
              <a:gdLst>
                <a:gd name="connsiteX0" fmla="*/ 78570 w 234198"/>
                <a:gd name="connsiteY0" fmla="*/ 240797 h 287184"/>
                <a:gd name="connsiteX1" fmla="*/ 2675 w 234198"/>
                <a:gd name="connsiteY1" fmla="*/ 89951 h 287184"/>
                <a:gd name="connsiteX2" fmla="*/ 117058 w 234198"/>
                <a:gd name="connsiteY2" fmla="*/ 146 h 287184"/>
                <a:gd name="connsiteX3" fmla="*/ 206593 w 234198"/>
                <a:gd name="connsiteY3" fmla="*/ 38432 h 287184"/>
                <a:gd name="connsiteX4" fmla="*/ 232454 w 234198"/>
                <a:gd name="connsiteY4" fmla="*/ 138500 h 287184"/>
                <a:gd name="connsiteX5" fmla="*/ 109496 w 234198"/>
                <a:gd name="connsiteY5" fmla="*/ 287185 h 28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198" h="287184">
                  <a:moveTo>
                    <a:pt x="78570" y="240797"/>
                  </a:moveTo>
                  <a:cubicBezTo>
                    <a:pt x="21649" y="213923"/>
                    <a:pt x="-9682" y="151734"/>
                    <a:pt x="2675" y="89951"/>
                  </a:cubicBezTo>
                  <a:cubicBezTo>
                    <a:pt x="13073" y="35663"/>
                    <a:pt x="61892" y="-2622"/>
                    <a:pt x="117058" y="146"/>
                  </a:cubicBezTo>
                  <a:cubicBezTo>
                    <a:pt x="151224" y="-1609"/>
                    <a:pt x="184243" y="12503"/>
                    <a:pt x="206593" y="38432"/>
                  </a:cubicBezTo>
                  <a:cubicBezTo>
                    <a:pt x="229011" y="66656"/>
                    <a:pt x="238396" y="102983"/>
                    <a:pt x="232454" y="138500"/>
                  </a:cubicBezTo>
                  <a:cubicBezTo>
                    <a:pt x="218139" y="217029"/>
                    <a:pt x="155411" y="260918"/>
                    <a:pt x="109496" y="287185"/>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C7171067-46C7-4848-A96E-8A40CD3D5499}"/>
                </a:ext>
              </a:extLst>
            </p:cNvPr>
            <p:cNvSpPr/>
            <p:nvPr/>
          </p:nvSpPr>
          <p:spPr>
            <a:xfrm>
              <a:off x="9434300" y="3153277"/>
              <a:ext cx="472657" cy="244285"/>
            </a:xfrm>
            <a:custGeom>
              <a:avLst/>
              <a:gdLst>
                <a:gd name="connsiteX0" fmla="*/ 14315 w 472657"/>
                <a:gd name="connsiteY0" fmla="*/ 244285 h 244285"/>
                <a:gd name="connsiteX1" fmla="*/ 0 w 472657"/>
                <a:gd name="connsiteY1" fmla="*/ 229971 h 244285"/>
                <a:gd name="connsiteX2" fmla="*/ 14990 w 472657"/>
                <a:gd name="connsiteY2" fmla="*/ 77977 h 244285"/>
                <a:gd name="connsiteX3" fmla="*/ 110669 w 472657"/>
                <a:gd name="connsiteY3" fmla="*/ 1474 h 244285"/>
                <a:gd name="connsiteX4" fmla="*/ 128563 w 472657"/>
                <a:gd name="connsiteY4" fmla="*/ 6876 h 244285"/>
                <a:gd name="connsiteX5" fmla="*/ 236667 w 472657"/>
                <a:gd name="connsiteY5" fmla="*/ 75074 h 244285"/>
                <a:gd name="connsiteX6" fmla="*/ 344770 w 472657"/>
                <a:gd name="connsiteY6" fmla="*/ 6876 h 244285"/>
                <a:gd name="connsiteX7" fmla="*/ 362664 w 472657"/>
                <a:gd name="connsiteY7" fmla="*/ 1137 h 244285"/>
                <a:gd name="connsiteX8" fmla="*/ 458343 w 472657"/>
                <a:gd name="connsiteY8" fmla="*/ 77640 h 244285"/>
                <a:gd name="connsiteX9" fmla="*/ 472658 w 472657"/>
                <a:gd name="connsiteY9" fmla="*/ 229633 h 244285"/>
                <a:gd name="connsiteX10" fmla="*/ 458343 w 472657"/>
                <a:gd name="connsiteY10" fmla="*/ 243948 h 244285"/>
                <a:gd name="connsiteX11" fmla="*/ 14382 w 472657"/>
                <a:gd name="connsiteY11" fmla="*/ 244218 h 24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2657" h="244285">
                  <a:moveTo>
                    <a:pt x="14315" y="244285"/>
                  </a:moveTo>
                  <a:cubicBezTo>
                    <a:pt x="6415" y="244285"/>
                    <a:pt x="0" y="237871"/>
                    <a:pt x="0" y="229971"/>
                  </a:cubicBezTo>
                  <a:cubicBezTo>
                    <a:pt x="878" y="152927"/>
                    <a:pt x="5874" y="101273"/>
                    <a:pt x="14990" y="77977"/>
                  </a:cubicBezTo>
                  <a:cubicBezTo>
                    <a:pt x="28427" y="43068"/>
                    <a:pt x="81500" y="14776"/>
                    <a:pt x="110669" y="1474"/>
                  </a:cubicBezTo>
                  <a:cubicBezTo>
                    <a:pt x="117152" y="-1362"/>
                    <a:pt x="124782" y="934"/>
                    <a:pt x="128563" y="6876"/>
                  </a:cubicBezTo>
                  <a:cubicBezTo>
                    <a:pt x="154289" y="49753"/>
                    <a:pt x="193587" y="75074"/>
                    <a:pt x="236667" y="75074"/>
                  </a:cubicBezTo>
                  <a:cubicBezTo>
                    <a:pt x="279746" y="75074"/>
                    <a:pt x="319044" y="49888"/>
                    <a:pt x="344770" y="6876"/>
                  </a:cubicBezTo>
                  <a:cubicBezTo>
                    <a:pt x="348484" y="799"/>
                    <a:pt x="356114" y="-1632"/>
                    <a:pt x="362664" y="1137"/>
                  </a:cubicBezTo>
                  <a:cubicBezTo>
                    <a:pt x="391293" y="14439"/>
                    <a:pt x="444906" y="42731"/>
                    <a:pt x="458343" y="77640"/>
                  </a:cubicBezTo>
                  <a:cubicBezTo>
                    <a:pt x="467526" y="101408"/>
                    <a:pt x="472658" y="152590"/>
                    <a:pt x="472658" y="229633"/>
                  </a:cubicBezTo>
                  <a:cubicBezTo>
                    <a:pt x="472658" y="237533"/>
                    <a:pt x="466243" y="243948"/>
                    <a:pt x="458343" y="243948"/>
                  </a:cubicBezTo>
                  <a:lnTo>
                    <a:pt x="14382" y="244218"/>
                  </a:lnTo>
                  <a:close/>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nvGrpSpPr>
          <p:cNvPr id="29" name="Group 28">
            <a:extLst>
              <a:ext uri="{FF2B5EF4-FFF2-40B4-BE49-F238E27FC236}">
                <a16:creationId xmlns:a16="http://schemas.microsoft.com/office/drawing/2014/main" id="{76981147-9BAF-FA9B-C157-FBB27BD53603}"/>
              </a:ext>
            </a:extLst>
          </p:cNvPr>
          <p:cNvGrpSpPr/>
          <p:nvPr/>
        </p:nvGrpSpPr>
        <p:grpSpPr>
          <a:xfrm>
            <a:off x="4829962" y="3752659"/>
            <a:ext cx="382377" cy="382387"/>
            <a:chOff x="9051875" y="4498690"/>
            <a:chExt cx="919020" cy="919046"/>
          </a:xfrm>
        </p:grpSpPr>
        <p:sp>
          <p:nvSpPr>
            <p:cNvPr id="30" name="Freeform: Shape 29">
              <a:extLst>
                <a:ext uri="{FF2B5EF4-FFF2-40B4-BE49-F238E27FC236}">
                  <a16:creationId xmlns:a16="http://schemas.microsoft.com/office/drawing/2014/main" id="{A1446947-8A90-284A-67D4-BDDF083BED3D}"/>
                </a:ext>
              </a:extLst>
            </p:cNvPr>
            <p:cNvSpPr/>
            <p:nvPr/>
          </p:nvSpPr>
          <p:spPr>
            <a:xfrm>
              <a:off x="9292167" y="4806242"/>
              <a:ext cx="432149" cy="301847"/>
            </a:xfrm>
            <a:custGeom>
              <a:avLst/>
              <a:gdLst>
                <a:gd name="connsiteX0" fmla="*/ 0 w 432149"/>
                <a:gd name="connsiteY0" fmla="*/ 171355 h 301847"/>
                <a:gd name="connsiteX1" fmla="*/ 130397 w 432149"/>
                <a:gd name="connsiteY1" fmla="*/ 301847 h 301847"/>
                <a:gd name="connsiteX2" fmla="*/ 432149 w 432149"/>
                <a:gd name="connsiteY2" fmla="*/ 0 h 301847"/>
              </a:gdLst>
              <a:ahLst/>
              <a:cxnLst>
                <a:cxn ang="0">
                  <a:pos x="connsiteX0" y="connsiteY0"/>
                </a:cxn>
                <a:cxn ang="0">
                  <a:pos x="connsiteX1" y="connsiteY1"/>
                </a:cxn>
                <a:cxn ang="0">
                  <a:pos x="connsiteX2" y="connsiteY2"/>
                </a:cxn>
              </a:cxnLst>
              <a:rect l="l" t="t" r="r" b="b"/>
              <a:pathLst>
                <a:path w="432149" h="301847">
                  <a:moveTo>
                    <a:pt x="0" y="171355"/>
                  </a:moveTo>
                  <a:lnTo>
                    <a:pt x="130397" y="301847"/>
                  </a:lnTo>
                  <a:lnTo>
                    <a:pt x="432149" y="0"/>
                  </a:ln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830AF2E8-877C-0A74-3D3A-B13F2BA55343}"/>
                </a:ext>
              </a:extLst>
            </p:cNvPr>
            <p:cNvSpPr/>
            <p:nvPr/>
          </p:nvSpPr>
          <p:spPr>
            <a:xfrm>
              <a:off x="9051875" y="4498690"/>
              <a:ext cx="741878" cy="741891"/>
            </a:xfrm>
            <a:custGeom>
              <a:avLst/>
              <a:gdLst>
                <a:gd name="connsiteX0" fmla="*/ 741878 w 741878"/>
                <a:gd name="connsiteY0" fmla="*/ 96668 h 741891"/>
                <a:gd name="connsiteX1" fmla="*/ 96655 w 741878"/>
                <a:gd name="connsiteY1" fmla="*/ 177726 h 741891"/>
                <a:gd name="connsiteX2" fmla="*/ 96655 w 741878"/>
                <a:gd name="connsiteY2" fmla="*/ 741891 h 741891"/>
              </a:gdLst>
              <a:ahLst/>
              <a:cxnLst>
                <a:cxn ang="0">
                  <a:pos x="connsiteX0" y="connsiteY0"/>
                </a:cxn>
                <a:cxn ang="0">
                  <a:pos x="connsiteX1" y="connsiteY1"/>
                </a:cxn>
                <a:cxn ang="0">
                  <a:pos x="connsiteX2" y="connsiteY2"/>
                </a:cxn>
              </a:cxnLst>
              <a:rect l="l" t="t" r="r" b="b"/>
              <a:pathLst>
                <a:path w="741878" h="741891">
                  <a:moveTo>
                    <a:pt x="741878" y="96668"/>
                  </a:moveTo>
                  <a:cubicBezTo>
                    <a:pt x="541282" y="-59066"/>
                    <a:pt x="252389" y="-22776"/>
                    <a:pt x="96655" y="177726"/>
                  </a:cubicBezTo>
                  <a:cubicBezTo>
                    <a:pt x="-32218" y="343651"/>
                    <a:pt x="-32218" y="575871"/>
                    <a:pt x="96655" y="741891"/>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32" name="Freeform: Shape 31">
              <a:extLst>
                <a:ext uri="{FF2B5EF4-FFF2-40B4-BE49-F238E27FC236}">
                  <a16:creationId xmlns:a16="http://schemas.microsoft.com/office/drawing/2014/main" id="{18813B07-78F6-F427-BA31-C8D34A8D057B}"/>
                </a:ext>
              </a:extLst>
            </p:cNvPr>
            <p:cNvSpPr/>
            <p:nvPr/>
          </p:nvSpPr>
          <p:spPr>
            <a:xfrm>
              <a:off x="9229017" y="4675845"/>
              <a:ext cx="741878" cy="741891"/>
            </a:xfrm>
            <a:custGeom>
              <a:avLst/>
              <a:gdLst>
                <a:gd name="connsiteX0" fmla="*/ 0 w 741878"/>
                <a:gd name="connsiteY0" fmla="*/ 645223 h 741891"/>
                <a:gd name="connsiteX1" fmla="*/ 645223 w 741878"/>
                <a:gd name="connsiteY1" fmla="*/ 564166 h 741891"/>
                <a:gd name="connsiteX2" fmla="*/ 645223 w 741878"/>
                <a:gd name="connsiteY2" fmla="*/ 0 h 741891"/>
              </a:gdLst>
              <a:ahLst/>
              <a:cxnLst>
                <a:cxn ang="0">
                  <a:pos x="connsiteX0" y="connsiteY0"/>
                </a:cxn>
                <a:cxn ang="0">
                  <a:pos x="connsiteX1" y="connsiteY1"/>
                </a:cxn>
                <a:cxn ang="0">
                  <a:pos x="connsiteX2" y="connsiteY2"/>
                </a:cxn>
              </a:cxnLst>
              <a:rect l="l" t="t" r="r" b="b"/>
              <a:pathLst>
                <a:path w="741878" h="741891">
                  <a:moveTo>
                    <a:pt x="0" y="645223"/>
                  </a:moveTo>
                  <a:cubicBezTo>
                    <a:pt x="200597" y="800957"/>
                    <a:pt x="489395" y="764667"/>
                    <a:pt x="645223" y="564166"/>
                  </a:cubicBezTo>
                  <a:cubicBezTo>
                    <a:pt x="774097" y="398240"/>
                    <a:pt x="774097" y="166021"/>
                    <a:pt x="645223" y="0"/>
                  </a:cubicBez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nvGrpSpPr>
          <p:cNvPr id="43" name="Graphic 402">
            <a:extLst>
              <a:ext uri="{FF2B5EF4-FFF2-40B4-BE49-F238E27FC236}">
                <a16:creationId xmlns:a16="http://schemas.microsoft.com/office/drawing/2014/main" id="{48E43BD7-F74D-10A5-FF94-A0D1BC5096D1}"/>
              </a:ext>
            </a:extLst>
          </p:cNvPr>
          <p:cNvGrpSpPr/>
          <p:nvPr/>
        </p:nvGrpSpPr>
        <p:grpSpPr>
          <a:xfrm>
            <a:off x="10210166" y="760708"/>
            <a:ext cx="447444" cy="402264"/>
            <a:chOff x="8826843" y="1249959"/>
            <a:chExt cx="629720" cy="566135"/>
          </a:xfrm>
          <a:noFill/>
        </p:grpSpPr>
        <p:sp>
          <p:nvSpPr>
            <p:cNvPr id="44" name="Freeform: Shape 43">
              <a:extLst>
                <a:ext uri="{FF2B5EF4-FFF2-40B4-BE49-F238E27FC236}">
                  <a16:creationId xmlns:a16="http://schemas.microsoft.com/office/drawing/2014/main" id="{B6153EAB-1F59-FB38-D698-E1A50FE76FA1}"/>
                </a:ext>
              </a:extLst>
            </p:cNvPr>
            <p:cNvSpPr/>
            <p:nvPr/>
          </p:nvSpPr>
          <p:spPr>
            <a:xfrm>
              <a:off x="8995033" y="1402458"/>
              <a:ext cx="235510" cy="7471"/>
            </a:xfrm>
            <a:custGeom>
              <a:avLst/>
              <a:gdLst>
                <a:gd name="connsiteX0" fmla="*/ 0 w 235510"/>
                <a:gd name="connsiteY0" fmla="*/ 0 h 7471"/>
                <a:gd name="connsiteX1" fmla="*/ 235510 w 235510"/>
                <a:gd name="connsiteY1" fmla="*/ 0 h 7471"/>
              </a:gdLst>
              <a:ahLst/>
              <a:cxnLst>
                <a:cxn ang="0">
                  <a:pos x="connsiteX0" y="connsiteY0"/>
                </a:cxn>
                <a:cxn ang="0">
                  <a:pos x="connsiteX1" y="connsiteY1"/>
                </a:cxn>
              </a:cxnLst>
              <a:rect l="l" t="t" r="r" b="b"/>
              <a:pathLst>
                <a:path w="235510" h="7471">
                  <a:moveTo>
                    <a:pt x="0" y="0"/>
                  </a:moveTo>
                  <a:lnTo>
                    <a:pt x="235510"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45" name="Freeform: Shape 44">
              <a:extLst>
                <a:ext uri="{FF2B5EF4-FFF2-40B4-BE49-F238E27FC236}">
                  <a16:creationId xmlns:a16="http://schemas.microsoft.com/office/drawing/2014/main" id="{59AE45D7-21A3-31F3-EEF3-E4D8311F61D4}"/>
                </a:ext>
              </a:extLst>
            </p:cNvPr>
            <p:cNvSpPr/>
            <p:nvPr/>
          </p:nvSpPr>
          <p:spPr>
            <a:xfrm>
              <a:off x="8995033" y="1473515"/>
              <a:ext cx="293341" cy="7471"/>
            </a:xfrm>
            <a:custGeom>
              <a:avLst/>
              <a:gdLst>
                <a:gd name="connsiteX0" fmla="*/ 0 w 293341"/>
                <a:gd name="connsiteY0" fmla="*/ 0 h 7471"/>
                <a:gd name="connsiteX1" fmla="*/ 293342 w 293341"/>
                <a:gd name="connsiteY1" fmla="*/ 0 h 7471"/>
              </a:gdLst>
              <a:ahLst/>
              <a:cxnLst>
                <a:cxn ang="0">
                  <a:pos x="connsiteX0" y="connsiteY0"/>
                </a:cxn>
                <a:cxn ang="0">
                  <a:pos x="connsiteX1" y="connsiteY1"/>
                </a:cxn>
              </a:cxnLst>
              <a:rect l="l" t="t" r="r" b="b"/>
              <a:pathLst>
                <a:path w="293341" h="7471">
                  <a:moveTo>
                    <a:pt x="0" y="0"/>
                  </a:moveTo>
                  <a:lnTo>
                    <a:pt x="293342"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46" name="Freeform: Shape 45">
              <a:extLst>
                <a:ext uri="{FF2B5EF4-FFF2-40B4-BE49-F238E27FC236}">
                  <a16:creationId xmlns:a16="http://schemas.microsoft.com/office/drawing/2014/main" id="{E8D790A7-A0B2-2A9F-505D-6EA3F34B72B8}"/>
                </a:ext>
              </a:extLst>
            </p:cNvPr>
            <p:cNvSpPr/>
            <p:nvPr/>
          </p:nvSpPr>
          <p:spPr>
            <a:xfrm>
              <a:off x="8995033" y="1545393"/>
              <a:ext cx="159298" cy="7471"/>
            </a:xfrm>
            <a:custGeom>
              <a:avLst/>
              <a:gdLst>
                <a:gd name="connsiteX0" fmla="*/ 0 w 159298"/>
                <a:gd name="connsiteY0" fmla="*/ 0 h 7471"/>
                <a:gd name="connsiteX1" fmla="*/ 159298 w 159298"/>
                <a:gd name="connsiteY1" fmla="*/ 0 h 7471"/>
              </a:gdLst>
              <a:ahLst/>
              <a:cxnLst>
                <a:cxn ang="0">
                  <a:pos x="connsiteX0" y="connsiteY0"/>
                </a:cxn>
                <a:cxn ang="0">
                  <a:pos x="connsiteX1" y="connsiteY1"/>
                </a:cxn>
              </a:cxnLst>
              <a:rect l="l" t="t" r="r" b="b"/>
              <a:pathLst>
                <a:path w="159298" h="7471">
                  <a:moveTo>
                    <a:pt x="0" y="0"/>
                  </a:moveTo>
                  <a:lnTo>
                    <a:pt x="159298"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47" name="Freeform: Shape 46">
              <a:extLst>
                <a:ext uri="{FF2B5EF4-FFF2-40B4-BE49-F238E27FC236}">
                  <a16:creationId xmlns:a16="http://schemas.microsoft.com/office/drawing/2014/main" id="{C6FB1487-23D6-018D-7376-CEAC9F9351F6}"/>
                </a:ext>
              </a:extLst>
            </p:cNvPr>
            <p:cNvSpPr/>
            <p:nvPr/>
          </p:nvSpPr>
          <p:spPr>
            <a:xfrm>
              <a:off x="8826843" y="1249959"/>
              <a:ext cx="629720" cy="566135"/>
            </a:xfrm>
            <a:custGeom>
              <a:avLst/>
              <a:gdLst>
                <a:gd name="connsiteX0" fmla="*/ 319717 w 629720"/>
                <a:gd name="connsiteY0" fmla="*/ 434334 h 566135"/>
                <a:gd name="connsiteX1" fmla="*/ 165948 w 629720"/>
                <a:gd name="connsiteY1" fmla="*/ 566136 h 566135"/>
                <a:gd name="connsiteX2" fmla="*/ 165948 w 629720"/>
                <a:gd name="connsiteY2" fmla="*/ 434334 h 566135"/>
                <a:gd name="connsiteX3" fmla="*/ 49388 w 629720"/>
                <a:gd name="connsiteY3" fmla="*/ 434334 h 566135"/>
                <a:gd name="connsiteX4" fmla="*/ 0 w 629720"/>
                <a:gd name="connsiteY4" fmla="*/ 384796 h 566135"/>
                <a:gd name="connsiteX5" fmla="*/ 0 w 629720"/>
                <a:gd name="connsiteY5" fmla="*/ 49538 h 566135"/>
                <a:gd name="connsiteX6" fmla="*/ 49388 w 629720"/>
                <a:gd name="connsiteY6" fmla="*/ 0 h 566135"/>
                <a:gd name="connsiteX7" fmla="*/ 580332 w 629720"/>
                <a:gd name="connsiteY7" fmla="*/ 0 h 566135"/>
                <a:gd name="connsiteX8" fmla="*/ 629721 w 629720"/>
                <a:gd name="connsiteY8" fmla="*/ 49538 h 566135"/>
                <a:gd name="connsiteX9" fmla="*/ 629721 w 629720"/>
                <a:gd name="connsiteY9" fmla="*/ 385095 h 566135"/>
                <a:gd name="connsiteX10" fmla="*/ 580332 w 629720"/>
                <a:gd name="connsiteY10" fmla="*/ 434334 h 566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9720" h="566135">
                  <a:moveTo>
                    <a:pt x="319717" y="434334"/>
                  </a:moveTo>
                  <a:lnTo>
                    <a:pt x="165948" y="566136"/>
                  </a:lnTo>
                  <a:lnTo>
                    <a:pt x="165948" y="434334"/>
                  </a:lnTo>
                  <a:lnTo>
                    <a:pt x="49388" y="434334"/>
                  </a:lnTo>
                  <a:cubicBezTo>
                    <a:pt x="22116" y="434259"/>
                    <a:pt x="0" y="412068"/>
                    <a:pt x="0" y="384796"/>
                  </a:cubicBezTo>
                  <a:lnTo>
                    <a:pt x="0" y="49538"/>
                  </a:lnTo>
                  <a:cubicBezTo>
                    <a:pt x="0" y="22266"/>
                    <a:pt x="22116" y="75"/>
                    <a:pt x="49388" y="0"/>
                  </a:cubicBezTo>
                  <a:lnTo>
                    <a:pt x="580332" y="0"/>
                  </a:lnTo>
                  <a:cubicBezTo>
                    <a:pt x="607604" y="75"/>
                    <a:pt x="629721" y="22266"/>
                    <a:pt x="629721" y="49538"/>
                  </a:cubicBezTo>
                  <a:lnTo>
                    <a:pt x="629721" y="385095"/>
                  </a:lnTo>
                  <a:cubicBezTo>
                    <a:pt x="629571" y="412292"/>
                    <a:pt x="607529" y="434259"/>
                    <a:pt x="580332" y="434334"/>
                  </a:cubicBez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48" name="Freeform: Shape 47">
              <a:extLst>
                <a:ext uri="{FF2B5EF4-FFF2-40B4-BE49-F238E27FC236}">
                  <a16:creationId xmlns:a16="http://schemas.microsoft.com/office/drawing/2014/main" id="{A3BC67E2-0571-432E-CB1C-E22A536C03DF}"/>
                </a:ext>
              </a:extLst>
            </p:cNvPr>
            <p:cNvSpPr/>
            <p:nvPr/>
          </p:nvSpPr>
          <p:spPr>
            <a:xfrm>
              <a:off x="9146560" y="1684592"/>
              <a:ext cx="167815" cy="7471"/>
            </a:xfrm>
            <a:custGeom>
              <a:avLst/>
              <a:gdLst>
                <a:gd name="connsiteX0" fmla="*/ 167816 w 167815"/>
                <a:gd name="connsiteY0" fmla="*/ 0 h 7471"/>
                <a:gd name="connsiteX1" fmla="*/ 0 w 167815"/>
                <a:gd name="connsiteY1" fmla="*/ 0 h 7471"/>
              </a:gdLst>
              <a:ahLst/>
              <a:cxnLst>
                <a:cxn ang="0">
                  <a:pos x="connsiteX0" y="connsiteY0"/>
                </a:cxn>
                <a:cxn ang="0">
                  <a:pos x="connsiteX1" y="connsiteY1"/>
                </a:cxn>
              </a:cxnLst>
              <a:rect l="l" t="t" r="r" b="b"/>
              <a:pathLst>
                <a:path w="167815" h="7471">
                  <a:moveTo>
                    <a:pt x="167816" y="0"/>
                  </a:moveTo>
                  <a:lnTo>
                    <a:pt x="0"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nvGrpSpPr>
          <p:cNvPr id="15" name="Group 32">
            <a:extLst>
              <a:ext uri="{FF2B5EF4-FFF2-40B4-BE49-F238E27FC236}">
                <a16:creationId xmlns:a16="http://schemas.microsoft.com/office/drawing/2014/main" id="{62673E3C-F214-27ED-AACD-F2B4ECB95695}"/>
              </a:ext>
            </a:extLst>
          </p:cNvPr>
          <p:cNvGrpSpPr/>
          <p:nvPr/>
        </p:nvGrpSpPr>
        <p:grpSpPr>
          <a:xfrm>
            <a:off x="7413229" y="3769071"/>
            <a:ext cx="468251" cy="441892"/>
            <a:chOff x="9806195" y="-652410"/>
            <a:chExt cx="819339" cy="773216"/>
          </a:xfrm>
        </p:grpSpPr>
        <p:sp>
          <p:nvSpPr>
            <p:cNvPr id="16" name="Freeform: Shape 33">
              <a:extLst>
                <a:ext uri="{FF2B5EF4-FFF2-40B4-BE49-F238E27FC236}">
                  <a16:creationId xmlns:a16="http://schemas.microsoft.com/office/drawing/2014/main" id="{F550133D-7B40-2038-F6E1-0EB02569DB29}"/>
                </a:ext>
              </a:extLst>
            </p:cNvPr>
            <p:cNvSpPr/>
            <p:nvPr/>
          </p:nvSpPr>
          <p:spPr>
            <a:xfrm>
              <a:off x="10235201" y="-208354"/>
              <a:ext cx="190118" cy="77464"/>
            </a:xfrm>
            <a:custGeom>
              <a:avLst/>
              <a:gdLst>
                <a:gd name="connsiteX0" fmla="*/ 0 w 190118"/>
                <a:gd name="connsiteY0" fmla="*/ 18098 h 77464"/>
                <a:gd name="connsiteX1" fmla="*/ 133541 w 190118"/>
                <a:gd name="connsiteY1" fmla="*/ 68485 h 77464"/>
                <a:gd name="connsiteX2" fmla="*/ 190119 w 190118"/>
                <a:gd name="connsiteY2" fmla="*/ 0 h 77464"/>
              </a:gdLst>
              <a:ahLst/>
              <a:cxnLst>
                <a:cxn ang="0">
                  <a:pos x="connsiteX0" y="connsiteY0"/>
                </a:cxn>
                <a:cxn ang="0">
                  <a:pos x="connsiteX1" y="connsiteY1"/>
                </a:cxn>
                <a:cxn ang="0">
                  <a:pos x="connsiteX2" y="connsiteY2"/>
                </a:cxn>
              </a:cxnLst>
              <a:rect l="l" t="t" r="r" b="b"/>
              <a:pathLst>
                <a:path w="190118" h="77464">
                  <a:moveTo>
                    <a:pt x="0" y="18098"/>
                  </a:moveTo>
                  <a:cubicBezTo>
                    <a:pt x="22955" y="68866"/>
                    <a:pt x="82772" y="91440"/>
                    <a:pt x="133541" y="68485"/>
                  </a:cubicBezTo>
                  <a:cubicBezTo>
                    <a:pt x="161925" y="55626"/>
                    <a:pt x="182880" y="30385"/>
                    <a:pt x="190119" y="0"/>
                  </a:cubicBez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57" name="Freeform: Shape 34">
              <a:extLst>
                <a:ext uri="{FF2B5EF4-FFF2-40B4-BE49-F238E27FC236}">
                  <a16:creationId xmlns:a16="http://schemas.microsoft.com/office/drawing/2014/main" id="{8A7C3058-F071-F65C-8BA6-21824E74C631}"/>
                </a:ext>
              </a:extLst>
            </p:cNvPr>
            <p:cNvSpPr/>
            <p:nvPr/>
          </p:nvSpPr>
          <p:spPr>
            <a:xfrm>
              <a:off x="10542860" y="-36997"/>
              <a:ext cx="82674" cy="157803"/>
            </a:xfrm>
            <a:custGeom>
              <a:avLst/>
              <a:gdLst>
                <a:gd name="connsiteX0" fmla="*/ 82675 w 82674"/>
                <a:gd name="connsiteY0" fmla="*/ 93 h 157803"/>
                <a:gd name="connsiteX1" fmla="*/ 93 w 82674"/>
                <a:gd name="connsiteY1" fmla="*/ 75150 h 157803"/>
                <a:gd name="connsiteX2" fmla="*/ 75150 w 82674"/>
                <a:gd name="connsiteY2" fmla="*/ 157732 h 157803"/>
                <a:gd name="connsiteX3" fmla="*/ 82675 w 82674"/>
                <a:gd name="connsiteY3" fmla="*/ 157732 h 157803"/>
                <a:gd name="connsiteX4" fmla="*/ 82675 w 82674"/>
                <a:gd name="connsiteY4" fmla="*/ 93 h 157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4" h="157803">
                  <a:moveTo>
                    <a:pt x="82675" y="93"/>
                  </a:moveTo>
                  <a:cubicBezTo>
                    <a:pt x="39145" y="-2003"/>
                    <a:pt x="2188" y="31621"/>
                    <a:pt x="93" y="75150"/>
                  </a:cubicBezTo>
                  <a:cubicBezTo>
                    <a:pt x="-2003" y="118679"/>
                    <a:pt x="31621" y="155636"/>
                    <a:pt x="75150" y="157732"/>
                  </a:cubicBezTo>
                  <a:cubicBezTo>
                    <a:pt x="77626" y="157827"/>
                    <a:pt x="80198" y="157827"/>
                    <a:pt x="82675" y="157732"/>
                  </a:cubicBezTo>
                  <a:lnTo>
                    <a:pt x="82675" y="93"/>
                  </a:lnTo>
                  <a:close/>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58" name="Freeform: Shape 35">
              <a:extLst>
                <a:ext uri="{FF2B5EF4-FFF2-40B4-BE49-F238E27FC236}">
                  <a16:creationId xmlns:a16="http://schemas.microsoft.com/office/drawing/2014/main" id="{45340D36-CEA1-0582-1F6B-2FE723B007C2}"/>
                </a:ext>
              </a:extLst>
            </p:cNvPr>
            <p:cNvSpPr/>
            <p:nvPr/>
          </p:nvSpPr>
          <p:spPr>
            <a:xfrm>
              <a:off x="10327212" y="-130630"/>
              <a:ext cx="9525" cy="128015"/>
            </a:xfrm>
            <a:custGeom>
              <a:avLst/>
              <a:gdLst>
                <a:gd name="connsiteX0" fmla="*/ 0 w 9525"/>
                <a:gd name="connsiteY0" fmla="*/ 0 h 128015"/>
                <a:gd name="connsiteX1" fmla="*/ 0 w 9525"/>
                <a:gd name="connsiteY1" fmla="*/ 128016 h 128015"/>
              </a:gdLst>
              <a:ahLst/>
              <a:cxnLst>
                <a:cxn ang="0">
                  <a:pos x="connsiteX0" y="connsiteY0"/>
                </a:cxn>
                <a:cxn ang="0">
                  <a:pos x="connsiteX1" y="connsiteY1"/>
                </a:cxn>
              </a:cxnLst>
              <a:rect l="l" t="t" r="r" b="b"/>
              <a:pathLst>
                <a:path w="9525" h="128015">
                  <a:moveTo>
                    <a:pt x="0" y="0"/>
                  </a:moveTo>
                  <a:lnTo>
                    <a:pt x="0" y="128016"/>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59" name="Freeform: Shape 36">
              <a:extLst>
                <a:ext uri="{FF2B5EF4-FFF2-40B4-BE49-F238E27FC236}">
                  <a16:creationId xmlns:a16="http://schemas.microsoft.com/office/drawing/2014/main" id="{117EFE00-6236-AF42-11E8-D71732B1A0BC}"/>
                </a:ext>
              </a:extLst>
            </p:cNvPr>
            <p:cNvSpPr/>
            <p:nvPr/>
          </p:nvSpPr>
          <p:spPr>
            <a:xfrm>
              <a:off x="10282635" y="-2614"/>
              <a:ext cx="89154" cy="89154"/>
            </a:xfrm>
            <a:custGeom>
              <a:avLst/>
              <a:gdLst>
                <a:gd name="connsiteX0" fmla="*/ 89154 w 89154"/>
                <a:gd name="connsiteY0" fmla="*/ 44577 h 89154"/>
                <a:gd name="connsiteX1" fmla="*/ 44577 w 89154"/>
                <a:gd name="connsiteY1" fmla="*/ 89154 h 89154"/>
                <a:gd name="connsiteX2" fmla="*/ 0 w 89154"/>
                <a:gd name="connsiteY2" fmla="*/ 44577 h 89154"/>
                <a:gd name="connsiteX3" fmla="*/ 44577 w 89154"/>
                <a:gd name="connsiteY3" fmla="*/ 0 h 89154"/>
                <a:gd name="connsiteX4" fmla="*/ 89154 w 89154"/>
                <a:gd name="connsiteY4" fmla="*/ 44577 h 89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54" h="89154">
                  <a:moveTo>
                    <a:pt x="89154" y="44577"/>
                  </a:moveTo>
                  <a:cubicBezTo>
                    <a:pt x="89154" y="69196"/>
                    <a:pt x="69196" y="89154"/>
                    <a:pt x="44577" y="89154"/>
                  </a:cubicBezTo>
                  <a:cubicBezTo>
                    <a:pt x="19958" y="89154"/>
                    <a:pt x="0" y="69196"/>
                    <a:pt x="0" y="44577"/>
                  </a:cubicBezTo>
                  <a:cubicBezTo>
                    <a:pt x="0" y="19958"/>
                    <a:pt x="19958" y="0"/>
                    <a:pt x="44577" y="0"/>
                  </a:cubicBezTo>
                  <a:cubicBezTo>
                    <a:pt x="69196" y="0"/>
                    <a:pt x="89154" y="19958"/>
                    <a:pt x="89154" y="44577"/>
                  </a:cubicBezTo>
                  <a:close/>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0" name="Freeform: Shape 37">
              <a:extLst>
                <a:ext uri="{FF2B5EF4-FFF2-40B4-BE49-F238E27FC236}">
                  <a16:creationId xmlns:a16="http://schemas.microsoft.com/office/drawing/2014/main" id="{214F0E5E-88BE-70B1-BD2F-846C6A14016F}"/>
                </a:ext>
              </a:extLst>
            </p:cNvPr>
            <p:cNvSpPr/>
            <p:nvPr/>
          </p:nvSpPr>
          <p:spPr>
            <a:xfrm>
              <a:off x="10371789" y="41962"/>
              <a:ext cx="120872" cy="9525"/>
            </a:xfrm>
            <a:custGeom>
              <a:avLst/>
              <a:gdLst>
                <a:gd name="connsiteX0" fmla="*/ 0 w 120872"/>
                <a:gd name="connsiteY0" fmla="*/ 0 h 9525"/>
                <a:gd name="connsiteX1" fmla="*/ 120872 w 120872"/>
                <a:gd name="connsiteY1" fmla="*/ 0 h 9525"/>
              </a:gdLst>
              <a:ahLst/>
              <a:cxnLst>
                <a:cxn ang="0">
                  <a:pos x="connsiteX0" y="connsiteY0"/>
                </a:cxn>
                <a:cxn ang="0">
                  <a:pos x="connsiteX1" y="connsiteY1"/>
                </a:cxn>
              </a:cxnLst>
              <a:rect l="l" t="t" r="r" b="b"/>
              <a:pathLst>
                <a:path w="120872" h="9525">
                  <a:moveTo>
                    <a:pt x="0" y="0"/>
                  </a:moveTo>
                  <a:lnTo>
                    <a:pt x="120872"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1" name="Freeform: Shape 38">
              <a:extLst>
                <a:ext uri="{FF2B5EF4-FFF2-40B4-BE49-F238E27FC236}">
                  <a16:creationId xmlns:a16="http://schemas.microsoft.com/office/drawing/2014/main" id="{1C8AE13F-87A4-0D85-5363-5747394E5735}"/>
                </a:ext>
              </a:extLst>
            </p:cNvPr>
            <p:cNvSpPr/>
            <p:nvPr/>
          </p:nvSpPr>
          <p:spPr>
            <a:xfrm>
              <a:off x="10019745" y="-407236"/>
              <a:ext cx="586073" cy="288131"/>
            </a:xfrm>
            <a:custGeom>
              <a:avLst/>
              <a:gdLst>
                <a:gd name="connsiteX0" fmla="*/ 557403 w 586073"/>
                <a:gd name="connsiteY0" fmla="*/ 0 h 288131"/>
                <a:gd name="connsiteX1" fmla="*/ 586073 w 586073"/>
                <a:gd name="connsiteY1" fmla="*/ 75438 h 288131"/>
                <a:gd name="connsiteX2" fmla="*/ 28956 w 586073"/>
                <a:gd name="connsiteY2" fmla="*/ 288131 h 288131"/>
                <a:gd name="connsiteX3" fmla="*/ 0 w 586073"/>
                <a:gd name="connsiteY3" fmla="*/ 212503 h 288131"/>
              </a:gdLst>
              <a:ahLst/>
              <a:cxnLst>
                <a:cxn ang="0">
                  <a:pos x="connsiteX0" y="connsiteY0"/>
                </a:cxn>
                <a:cxn ang="0">
                  <a:pos x="connsiteX1" y="connsiteY1"/>
                </a:cxn>
                <a:cxn ang="0">
                  <a:pos x="connsiteX2" y="connsiteY2"/>
                </a:cxn>
                <a:cxn ang="0">
                  <a:pos x="connsiteX3" y="connsiteY3"/>
                </a:cxn>
              </a:cxnLst>
              <a:rect l="l" t="t" r="r" b="b"/>
              <a:pathLst>
                <a:path w="586073" h="288131">
                  <a:moveTo>
                    <a:pt x="557403" y="0"/>
                  </a:moveTo>
                  <a:lnTo>
                    <a:pt x="586073" y="75438"/>
                  </a:lnTo>
                  <a:lnTo>
                    <a:pt x="28956" y="288131"/>
                  </a:lnTo>
                  <a:lnTo>
                    <a:pt x="0" y="212503"/>
                  </a:ln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2" name="Freeform: Shape 39">
              <a:extLst>
                <a:ext uri="{FF2B5EF4-FFF2-40B4-BE49-F238E27FC236}">
                  <a16:creationId xmlns:a16="http://schemas.microsoft.com/office/drawing/2014/main" id="{CA034794-88D1-1DF1-23CE-A751B4055550}"/>
                </a:ext>
              </a:extLst>
            </p:cNvPr>
            <p:cNvSpPr/>
            <p:nvPr/>
          </p:nvSpPr>
          <p:spPr>
            <a:xfrm>
              <a:off x="9830197" y="-342942"/>
              <a:ext cx="160686" cy="161067"/>
            </a:xfrm>
            <a:custGeom>
              <a:avLst/>
              <a:gdLst>
                <a:gd name="connsiteX0" fmla="*/ 160687 w 160686"/>
                <a:gd name="connsiteY0" fmla="*/ 121348 h 161067"/>
                <a:gd name="connsiteX1" fmla="*/ 56864 w 160686"/>
                <a:gd name="connsiteY1" fmla="*/ 161068 h 161067"/>
                <a:gd name="connsiteX2" fmla="*/ 0 w 160686"/>
                <a:gd name="connsiteY2" fmla="*/ 11716 h 161067"/>
                <a:gd name="connsiteX3" fmla="*/ 30670 w 160686"/>
                <a:gd name="connsiteY3" fmla="*/ 0 h 161067"/>
              </a:gdLst>
              <a:ahLst/>
              <a:cxnLst>
                <a:cxn ang="0">
                  <a:pos x="connsiteX0" y="connsiteY0"/>
                </a:cxn>
                <a:cxn ang="0">
                  <a:pos x="connsiteX1" y="connsiteY1"/>
                </a:cxn>
                <a:cxn ang="0">
                  <a:pos x="connsiteX2" y="connsiteY2"/>
                </a:cxn>
                <a:cxn ang="0">
                  <a:pos x="connsiteX3" y="connsiteY3"/>
                </a:cxn>
              </a:cxnLst>
              <a:rect l="l" t="t" r="r" b="b"/>
              <a:pathLst>
                <a:path w="160686" h="161067">
                  <a:moveTo>
                    <a:pt x="160687" y="121348"/>
                  </a:moveTo>
                  <a:lnTo>
                    <a:pt x="56864" y="161068"/>
                  </a:lnTo>
                  <a:lnTo>
                    <a:pt x="0" y="11716"/>
                  </a:lnTo>
                  <a:lnTo>
                    <a:pt x="30670" y="0"/>
                  </a:ln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3" name="Freeform: Shape 40">
              <a:extLst>
                <a:ext uri="{FF2B5EF4-FFF2-40B4-BE49-F238E27FC236}">
                  <a16:creationId xmlns:a16="http://schemas.microsoft.com/office/drawing/2014/main" id="{FF25BD18-A7DC-FB2B-E59A-25A2B0912E2F}"/>
                </a:ext>
              </a:extLst>
            </p:cNvPr>
            <p:cNvSpPr/>
            <p:nvPr/>
          </p:nvSpPr>
          <p:spPr>
            <a:xfrm>
              <a:off x="9806195" y="-652410"/>
              <a:ext cx="770953" cy="457676"/>
            </a:xfrm>
            <a:custGeom>
              <a:avLst/>
              <a:gdLst>
                <a:gd name="connsiteX0" fmla="*/ 770954 w 770953"/>
                <a:gd name="connsiteY0" fmla="*/ 245174 h 457676"/>
                <a:gd name="connsiteX1" fmla="*/ 677228 w 770953"/>
                <a:gd name="connsiteY1" fmla="*/ 0 h 457676"/>
                <a:gd name="connsiteX2" fmla="*/ 0 w 770953"/>
                <a:gd name="connsiteY2" fmla="*/ 258318 h 457676"/>
                <a:gd name="connsiteX3" fmla="*/ 213551 w 770953"/>
                <a:gd name="connsiteY3" fmla="*/ 457676 h 457676"/>
              </a:gdLst>
              <a:ahLst/>
              <a:cxnLst>
                <a:cxn ang="0">
                  <a:pos x="connsiteX0" y="connsiteY0"/>
                </a:cxn>
                <a:cxn ang="0">
                  <a:pos x="connsiteX1" y="connsiteY1"/>
                </a:cxn>
                <a:cxn ang="0">
                  <a:pos x="connsiteX2" y="connsiteY2"/>
                </a:cxn>
                <a:cxn ang="0">
                  <a:pos x="connsiteX3" y="connsiteY3"/>
                </a:cxn>
              </a:cxnLst>
              <a:rect l="l" t="t" r="r" b="b"/>
              <a:pathLst>
                <a:path w="770953" h="457676">
                  <a:moveTo>
                    <a:pt x="770954" y="245174"/>
                  </a:moveTo>
                  <a:lnTo>
                    <a:pt x="677228" y="0"/>
                  </a:lnTo>
                  <a:lnTo>
                    <a:pt x="0" y="258318"/>
                  </a:lnTo>
                  <a:lnTo>
                    <a:pt x="213551" y="457676"/>
                  </a:lnTo>
                </a:path>
              </a:pathLst>
            </a:custGeom>
            <a:noFill/>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64" name="Freeform: Shape 41">
              <a:extLst>
                <a:ext uri="{FF2B5EF4-FFF2-40B4-BE49-F238E27FC236}">
                  <a16:creationId xmlns:a16="http://schemas.microsoft.com/office/drawing/2014/main" id="{9A32C756-183A-EA56-FD5D-6DF275F94A94}"/>
                </a:ext>
              </a:extLst>
            </p:cNvPr>
            <p:cNvSpPr/>
            <p:nvPr/>
          </p:nvSpPr>
          <p:spPr>
            <a:xfrm>
              <a:off x="10019745" y="-381042"/>
              <a:ext cx="488442" cy="186309"/>
            </a:xfrm>
            <a:custGeom>
              <a:avLst/>
              <a:gdLst>
                <a:gd name="connsiteX0" fmla="*/ 0 w 488442"/>
                <a:gd name="connsiteY0" fmla="*/ 186309 h 186309"/>
                <a:gd name="connsiteX1" fmla="*/ 488442 w 488442"/>
                <a:gd name="connsiteY1" fmla="*/ 0 h 186309"/>
              </a:gdLst>
              <a:ahLst/>
              <a:cxnLst>
                <a:cxn ang="0">
                  <a:pos x="connsiteX0" y="connsiteY0"/>
                </a:cxn>
                <a:cxn ang="0">
                  <a:pos x="connsiteX1" y="connsiteY1"/>
                </a:cxn>
              </a:cxnLst>
              <a:rect l="l" t="t" r="r" b="b"/>
              <a:pathLst>
                <a:path w="488442" h="186309">
                  <a:moveTo>
                    <a:pt x="0" y="186309"/>
                  </a:moveTo>
                  <a:lnTo>
                    <a:pt x="488442" y="0"/>
                  </a:lnTo>
                </a:path>
              </a:pathLst>
            </a:custGeom>
            <a:ln w="12700"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grpSp>
        <p:nvGrpSpPr>
          <p:cNvPr id="75" name="Graphic 278">
            <a:extLst>
              <a:ext uri="{FF2B5EF4-FFF2-40B4-BE49-F238E27FC236}">
                <a16:creationId xmlns:a16="http://schemas.microsoft.com/office/drawing/2014/main" id="{F88068EF-ABD3-8C7F-8097-56D473B273F4}"/>
              </a:ext>
            </a:extLst>
          </p:cNvPr>
          <p:cNvGrpSpPr/>
          <p:nvPr/>
        </p:nvGrpSpPr>
        <p:grpSpPr>
          <a:xfrm>
            <a:off x="10167788" y="3788330"/>
            <a:ext cx="436955" cy="460306"/>
            <a:chOff x="3881963" y="2945225"/>
            <a:chExt cx="880491" cy="927544"/>
          </a:xfrm>
          <a:noFill/>
        </p:grpSpPr>
        <p:sp>
          <p:nvSpPr>
            <p:cNvPr id="76" name="Freeform: Shape 49">
              <a:extLst>
                <a:ext uri="{FF2B5EF4-FFF2-40B4-BE49-F238E27FC236}">
                  <a16:creationId xmlns:a16="http://schemas.microsoft.com/office/drawing/2014/main" id="{9BEED0BF-903C-43C9-59B6-7EC7345A9275}"/>
                </a:ext>
              </a:extLst>
            </p:cNvPr>
            <p:cNvSpPr/>
            <p:nvPr/>
          </p:nvSpPr>
          <p:spPr>
            <a:xfrm>
              <a:off x="4251914" y="3264598"/>
              <a:ext cx="312324" cy="9525"/>
            </a:xfrm>
            <a:custGeom>
              <a:avLst/>
              <a:gdLst>
                <a:gd name="connsiteX0" fmla="*/ 0 w 312324"/>
                <a:gd name="connsiteY0" fmla="*/ 0 h 9525"/>
                <a:gd name="connsiteX1" fmla="*/ 312325 w 312324"/>
                <a:gd name="connsiteY1" fmla="*/ 0 h 9525"/>
              </a:gdLst>
              <a:ahLst/>
              <a:cxnLst>
                <a:cxn ang="0">
                  <a:pos x="connsiteX0" y="connsiteY0"/>
                </a:cxn>
                <a:cxn ang="0">
                  <a:pos x="connsiteX1" y="connsiteY1"/>
                </a:cxn>
              </a:cxnLst>
              <a:rect l="l" t="t" r="r" b="b"/>
              <a:pathLst>
                <a:path w="312324" h="9525">
                  <a:moveTo>
                    <a:pt x="0" y="0"/>
                  </a:moveTo>
                  <a:lnTo>
                    <a:pt x="312325" y="0"/>
                  </a:lnTo>
                </a:path>
              </a:pathLst>
            </a:custGeom>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77" name="Freeform: Shape 50">
              <a:extLst>
                <a:ext uri="{FF2B5EF4-FFF2-40B4-BE49-F238E27FC236}">
                  <a16:creationId xmlns:a16="http://schemas.microsoft.com/office/drawing/2014/main" id="{FDE6A5F9-8F84-2790-6769-E3540EA29649}"/>
                </a:ext>
              </a:extLst>
            </p:cNvPr>
            <p:cNvSpPr/>
            <p:nvPr/>
          </p:nvSpPr>
          <p:spPr>
            <a:xfrm>
              <a:off x="4251914" y="3477577"/>
              <a:ext cx="312324" cy="9525"/>
            </a:xfrm>
            <a:custGeom>
              <a:avLst/>
              <a:gdLst>
                <a:gd name="connsiteX0" fmla="*/ 0 w 312324"/>
                <a:gd name="connsiteY0" fmla="*/ 0 h 9525"/>
                <a:gd name="connsiteX1" fmla="*/ 312325 w 312324"/>
                <a:gd name="connsiteY1" fmla="*/ 0 h 9525"/>
              </a:gdLst>
              <a:ahLst/>
              <a:cxnLst>
                <a:cxn ang="0">
                  <a:pos x="connsiteX0" y="connsiteY0"/>
                </a:cxn>
                <a:cxn ang="0">
                  <a:pos x="connsiteX1" y="connsiteY1"/>
                </a:cxn>
              </a:cxnLst>
              <a:rect l="l" t="t" r="r" b="b"/>
              <a:pathLst>
                <a:path w="312324" h="9525">
                  <a:moveTo>
                    <a:pt x="0" y="0"/>
                  </a:moveTo>
                  <a:lnTo>
                    <a:pt x="312325" y="0"/>
                  </a:lnTo>
                </a:path>
              </a:pathLst>
            </a:custGeom>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78" name="Freeform: Shape 51">
              <a:extLst>
                <a:ext uri="{FF2B5EF4-FFF2-40B4-BE49-F238E27FC236}">
                  <a16:creationId xmlns:a16="http://schemas.microsoft.com/office/drawing/2014/main" id="{3608E32A-765B-AA5B-D7B0-3F52429A4EAA}"/>
                </a:ext>
              </a:extLst>
            </p:cNvPr>
            <p:cNvSpPr/>
            <p:nvPr/>
          </p:nvSpPr>
          <p:spPr>
            <a:xfrm>
              <a:off x="4251914" y="3371087"/>
              <a:ext cx="267938" cy="9525"/>
            </a:xfrm>
            <a:custGeom>
              <a:avLst/>
              <a:gdLst>
                <a:gd name="connsiteX0" fmla="*/ 0 w 267938"/>
                <a:gd name="connsiteY0" fmla="*/ 0 h 9525"/>
                <a:gd name="connsiteX1" fmla="*/ 267938 w 267938"/>
                <a:gd name="connsiteY1" fmla="*/ 0 h 9525"/>
              </a:gdLst>
              <a:ahLst/>
              <a:cxnLst>
                <a:cxn ang="0">
                  <a:pos x="connsiteX0" y="connsiteY0"/>
                </a:cxn>
                <a:cxn ang="0">
                  <a:pos x="connsiteX1" y="connsiteY1"/>
                </a:cxn>
              </a:cxnLst>
              <a:rect l="l" t="t" r="r" b="b"/>
              <a:pathLst>
                <a:path w="267938" h="9525">
                  <a:moveTo>
                    <a:pt x="0" y="0"/>
                  </a:moveTo>
                  <a:lnTo>
                    <a:pt x="267938" y="0"/>
                  </a:lnTo>
                </a:path>
              </a:pathLst>
            </a:custGeom>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79" name="Freeform: Shape 52">
              <a:extLst>
                <a:ext uri="{FF2B5EF4-FFF2-40B4-BE49-F238E27FC236}">
                  <a16:creationId xmlns:a16="http://schemas.microsoft.com/office/drawing/2014/main" id="{0308A20E-0463-82A4-B672-3F0B6DFB555B}"/>
                </a:ext>
              </a:extLst>
            </p:cNvPr>
            <p:cNvSpPr/>
            <p:nvPr/>
          </p:nvSpPr>
          <p:spPr>
            <a:xfrm>
              <a:off x="3970450" y="3647217"/>
              <a:ext cx="164496" cy="109537"/>
            </a:xfrm>
            <a:custGeom>
              <a:avLst/>
              <a:gdLst>
                <a:gd name="connsiteX0" fmla="*/ 0 w 164496"/>
                <a:gd name="connsiteY0" fmla="*/ 54578 h 109537"/>
                <a:gd name="connsiteX1" fmla="*/ 54959 w 164496"/>
                <a:gd name="connsiteY1" fmla="*/ 109538 h 109537"/>
                <a:gd name="connsiteX2" fmla="*/ 164497 w 164496"/>
                <a:gd name="connsiteY2" fmla="*/ 0 h 109537"/>
              </a:gdLst>
              <a:ahLst/>
              <a:cxnLst>
                <a:cxn ang="0">
                  <a:pos x="connsiteX0" y="connsiteY0"/>
                </a:cxn>
                <a:cxn ang="0">
                  <a:pos x="connsiteX1" y="connsiteY1"/>
                </a:cxn>
                <a:cxn ang="0">
                  <a:pos x="connsiteX2" y="connsiteY2"/>
                </a:cxn>
              </a:cxnLst>
              <a:rect l="l" t="t" r="r" b="b"/>
              <a:pathLst>
                <a:path w="164496" h="109537">
                  <a:moveTo>
                    <a:pt x="0" y="54578"/>
                  </a:moveTo>
                  <a:lnTo>
                    <a:pt x="54959" y="109538"/>
                  </a:lnTo>
                  <a:lnTo>
                    <a:pt x="164497" y="0"/>
                  </a:ln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80" name="Freeform: Shape 53">
              <a:extLst>
                <a:ext uri="{FF2B5EF4-FFF2-40B4-BE49-F238E27FC236}">
                  <a16:creationId xmlns:a16="http://schemas.microsoft.com/office/drawing/2014/main" id="{079B8744-D543-AB22-B5E0-08CCDFA872C2}"/>
                </a:ext>
              </a:extLst>
            </p:cNvPr>
            <p:cNvSpPr/>
            <p:nvPr/>
          </p:nvSpPr>
          <p:spPr>
            <a:xfrm>
              <a:off x="3881963" y="3531203"/>
              <a:ext cx="341566" cy="341566"/>
            </a:xfrm>
            <a:custGeom>
              <a:avLst/>
              <a:gdLst>
                <a:gd name="connsiteX0" fmla="*/ 341567 w 341566"/>
                <a:gd name="connsiteY0" fmla="*/ 170783 h 341566"/>
                <a:gd name="connsiteX1" fmla="*/ 170783 w 341566"/>
                <a:gd name="connsiteY1" fmla="*/ 341566 h 341566"/>
                <a:gd name="connsiteX2" fmla="*/ 0 w 341566"/>
                <a:gd name="connsiteY2" fmla="*/ 170783 h 341566"/>
                <a:gd name="connsiteX3" fmla="*/ 170783 w 341566"/>
                <a:gd name="connsiteY3" fmla="*/ 0 h 341566"/>
                <a:gd name="connsiteX4" fmla="*/ 341567 w 341566"/>
                <a:gd name="connsiteY4" fmla="*/ 170783 h 34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66" h="341566">
                  <a:moveTo>
                    <a:pt x="341567" y="170783"/>
                  </a:moveTo>
                  <a:cubicBezTo>
                    <a:pt x="341567" y="265104"/>
                    <a:pt x="265104" y="341566"/>
                    <a:pt x="170783" y="341566"/>
                  </a:cubicBezTo>
                  <a:cubicBezTo>
                    <a:pt x="76462" y="341566"/>
                    <a:pt x="0" y="265104"/>
                    <a:pt x="0" y="170783"/>
                  </a:cubicBezTo>
                  <a:cubicBezTo>
                    <a:pt x="0" y="76462"/>
                    <a:pt x="76462" y="0"/>
                    <a:pt x="170783" y="0"/>
                  </a:cubicBezTo>
                  <a:cubicBezTo>
                    <a:pt x="265104" y="0"/>
                    <a:pt x="341567" y="76462"/>
                    <a:pt x="341567" y="170783"/>
                  </a:cubicBezTo>
                  <a:close/>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81" name="Freeform: Shape 54">
              <a:extLst>
                <a:ext uri="{FF2B5EF4-FFF2-40B4-BE49-F238E27FC236}">
                  <a16:creationId xmlns:a16="http://schemas.microsoft.com/office/drawing/2014/main" id="{BCE706E8-1F19-4E66-3AF3-9508F9D8E4DC}"/>
                </a:ext>
              </a:extLst>
            </p:cNvPr>
            <p:cNvSpPr/>
            <p:nvPr/>
          </p:nvSpPr>
          <p:spPr>
            <a:xfrm>
              <a:off x="4053127" y="2945225"/>
              <a:ext cx="709326" cy="851630"/>
            </a:xfrm>
            <a:custGeom>
              <a:avLst/>
              <a:gdLst>
                <a:gd name="connsiteX0" fmla="*/ 0 w 709326"/>
                <a:gd name="connsiteY0" fmla="*/ 509969 h 851630"/>
                <a:gd name="connsiteX1" fmla="*/ 762 w 709326"/>
                <a:gd name="connsiteY1" fmla="*/ 0 h 851630"/>
                <a:gd name="connsiteX2" fmla="*/ 475012 w 709326"/>
                <a:gd name="connsiteY2" fmla="*/ 1143 h 851630"/>
                <a:gd name="connsiteX3" fmla="*/ 709327 w 709326"/>
                <a:gd name="connsiteY3" fmla="*/ 235934 h 851630"/>
                <a:gd name="connsiteX4" fmla="*/ 709136 w 709326"/>
                <a:gd name="connsiteY4" fmla="*/ 851630 h 851630"/>
                <a:gd name="connsiteX5" fmla="*/ 225266 w 709326"/>
                <a:gd name="connsiteY5" fmla="*/ 851630 h 85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326" h="851630">
                  <a:moveTo>
                    <a:pt x="0" y="509969"/>
                  </a:moveTo>
                  <a:lnTo>
                    <a:pt x="762" y="0"/>
                  </a:lnTo>
                  <a:lnTo>
                    <a:pt x="475012" y="1143"/>
                  </a:lnTo>
                  <a:lnTo>
                    <a:pt x="709327" y="235934"/>
                  </a:lnTo>
                  <a:lnTo>
                    <a:pt x="709136" y="851630"/>
                  </a:lnTo>
                  <a:lnTo>
                    <a:pt x="225266" y="851630"/>
                  </a:ln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82" name="Freeform: Shape 55">
              <a:extLst>
                <a:ext uri="{FF2B5EF4-FFF2-40B4-BE49-F238E27FC236}">
                  <a16:creationId xmlns:a16="http://schemas.microsoft.com/office/drawing/2014/main" id="{E8BFE9CF-6393-CC73-EC8B-1A844E4E4FC3}"/>
                </a:ext>
              </a:extLst>
            </p:cNvPr>
            <p:cNvSpPr/>
            <p:nvPr/>
          </p:nvSpPr>
          <p:spPr>
            <a:xfrm>
              <a:off x="4528138" y="2946368"/>
              <a:ext cx="147637" cy="234791"/>
            </a:xfrm>
            <a:custGeom>
              <a:avLst/>
              <a:gdLst>
                <a:gd name="connsiteX0" fmla="*/ 147638 w 147637"/>
                <a:gd name="connsiteY0" fmla="*/ 234791 h 234791"/>
                <a:gd name="connsiteX1" fmla="*/ 0 w 147637"/>
                <a:gd name="connsiteY1" fmla="*/ 234791 h 234791"/>
                <a:gd name="connsiteX2" fmla="*/ 0 w 147637"/>
                <a:gd name="connsiteY2" fmla="*/ 0 h 234791"/>
              </a:gdLst>
              <a:ahLst/>
              <a:cxnLst>
                <a:cxn ang="0">
                  <a:pos x="connsiteX0" y="connsiteY0"/>
                </a:cxn>
                <a:cxn ang="0">
                  <a:pos x="connsiteX1" y="connsiteY1"/>
                </a:cxn>
                <a:cxn ang="0">
                  <a:pos x="connsiteX2" y="connsiteY2"/>
                </a:cxn>
              </a:cxnLst>
              <a:rect l="l" t="t" r="r" b="b"/>
              <a:pathLst>
                <a:path w="147637" h="234791">
                  <a:moveTo>
                    <a:pt x="147638" y="234791"/>
                  </a:moveTo>
                  <a:lnTo>
                    <a:pt x="0" y="234791"/>
                  </a:lnTo>
                  <a:lnTo>
                    <a:pt x="0" y="0"/>
                  </a:lnTo>
                </a:path>
              </a:pathLst>
            </a:custGeom>
            <a:noFill/>
            <a:ln w="12700" cap="rnd">
              <a:solidFill>
                <a:schemeClr val="tx2"/>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A47"/>
                </a:solidFill>
                <a:effectLst/>
                <a:uLnTx/>
                <a:uFillTx/>
                <a:latin typeface="Aptos" panose="02110004020202020204"/>
                <a:ea typeface="+mn-ea"/>
                <a:cs typeface="+mn-cs"/>
              </a:endParaRPr>
            </a:p>
          </p:txBody>
        </p:sp>
      </p:grpSp>
      <p:pic>
        <p:nvPicPr>
          <p:cNvPr id="83" name="Picture 1" descr="image.png">
            <a:extLst>
              <a:ext uri="{FF2B5EF4-FFF2-40B4-BE49-F238E27FC236}">
                <a16:creationId xmlns:a16="http://schemas.microsoft.com/office/drawing/2014/main" id="{0F55112B-94E3-94FA-9E0D-70504F7E028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762758" y="777483"/>
            <a:ext cx="423278" cy="449027"/>
          </a:xfrm>
          <a:prstGeom prst="rect">
            <a:avLst/>
          </a:prstGeom>
        </p:spPr>
      </p:pic>
    </p:spTree>
    <p:extLst>
      <p:ext uri="{BB962C8B-B14F-4D97-AF65-F5344CB8AC3E}">
        <p14:creationId xmlns:p14="http://schemas.microsoft.com/office/powerpoint/2010/main" val="4200843597"/>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6AFD2-49D5-E079-F092-9B84D8376440}"/>
            </a:ext>
          </a:extLst>
        </p:cNvPr>
        <p:cNvGrpSpPr/>
        <p:nvPr/>
      </p:nvGrpSpPr>
      <p:grpSpPr>
        <a:xfrm>
          <a:off x="0" y="0"/>
          <a:ext cx="0" cy="0"/>
          <a:chOff x="0" y="0"/>
          <a:chExt cx="0" cy="0"/>
        </a:xfrm>
      </p:grpSpPr>
      <p:pic>
        <p:nvPicPr>
          <p:cNvPr id="2" name="Picture Placeholder 9">
            <a:extLst>
              <a:ext uri="{FF2B5EF4-FFF2-40B4-BE49-F238E27FC236}">
                <a16:creationId xmlns:a16="http://schemas.microsoft.com/office/drawing/2014/main" id="{9563CBCA-3500-9818-B196-8B5C6812FE1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733"/>
                    </a14:imgEffect>
                    <a14:imgEffect>
                      <a14:saturation sat="146000"/>
                    </a14:imgEffect>
                  </a14:imgLayer>
                </a14:imgProps>
              </a:ext>
              <a:ext uri="{28A0092B-C50C-407E-A947-70E740481C1C}">
                <a14:useLocalDpi xmlns:a14="http://schemas.microsoft.com/office/drawing/2010/main" val="0"/>
              </a:ext>
            </a:extLst>
          </a:blip>
          <a:srcRect l="33451" t="-66" r="25329" b="66"/>
          <a:stretch>
            <a:fillRect/>
          </a:stretch>
        </p:blipFill>
        <p:spPr>
          <a:xfrm>
            <a:off x="7964719" y="-4549"/>
            <a:ext cx="4240297" cy="6857999"/>
          </a:xfrm>
          <a:custGeom>
            <a:avLst/>
            <a:gdLst>
              <a:gd name="connsiteX0" fmla="*/ 0 w 4240297"/>
              <a:gd name="connsiteY0" fmla="*/ 0 h 6857999"/>
              <a:gd name="connsiteX1" fmla="*/ 4240297 w 4240297"/>
              <a:gd name="connsiteY1" fmla="*/ 0 h 6857999"/>
              <a:gd name="connsiteX2" fmla="*/ 4240297 w 4240297"/>
              <a:gd name="connsiteY2" fmla="*/ 6857999 h 6857999"/>
              <a:gd name="connsiteX3" fmla="*/ 4205936 w 4240297"/>
              <a:gd name="connsiteY3" fmla="*/ 6857999 h 6857999"/>
              <a:gd name="connsiteX4" fmla="*/ 806211 w 4240297"/>
              <a:gd name="connsiteY4" fmla="*/ 4854226 h 6857999"/>
              <a:gd name="connsiteX5" fmla="*/ 771753 w 4240297"/>
              <a:gd name="connsiteY5" fmla="*/ 4836229 h 6857999"/>
              <a:gd name="connsiteX6" fmla="*/ 738372 w 4240297"/>
              <a:gd name="connsiteY6" fmla="*/ 4814242 h 6857999"/>
              <a:gd name="connsiteX7" fmla="*/ 725102 w 4240297"/>
              <a:gd name="connsiteY7" fmla="*/ 4806421 h 6857999"/>
              <a:gd name="connsiteX8" fmla="*/ 726498 w 4240297"/>
              <a:gd name="connsiteY8" fmla="*/ 4806421 h 6857999"/>
              <a:gd name="connsiteX9" fmla="*/ 650166 w 4240297"/>
              <a:gd name="connsiteY9" fmla="*/ 4756144 h 6857999"/>
              <a:gd name="connsiteX10" fmla="*/ 0 w 4240297"/>
              <a:gd name="connsiteY10" fmla="*/ 3430368 h 6857999"/>
              <a:gd name="connsiteX11" fmla="*/ 64 w 4240297"/>
              <a:gd name="connsiteY11" fmla="*/ 3429000 h 6857999"/>
              <a:gd name="connsiteX12" fmla="*/ 0 w 4240297"/>
              <a:gd name="connsiteY12" fmla="*/ 342900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40297" h="6857999">
                <a:moveTo>
                  <a:pt x="0" y="0"/>
                </a:moveTo>
                <a:lnTo>
                  <a:pt x="4240297" y="0"/>
                </a:lnTo>
                <a:lnTo>
                  <a:pt x="4240297" y="6857999"/>
                </a:lnTo>
                <a:lnTo>
                  <a:pt x="4205936" y="6857999"/>
                </a:lnTo>
                <a:lnTo>
                  <a:pt x="806211" y="4854226"/>
                </a:lnTo>
                <a:lnTo>
                  <a:pt x="771753" y="4836229"/>
                </a:lnTo>
                <a:lnTo>
                  <a:pt x="738372" y="4814242"/>
                </a:lnTo>
                <a:lnTo>
                  <a:pt x="725102" y="4806421"/>
                </a:lnTo>
                <a:lnTo>
                  <a:pt x="726498" y="4806421"/>
                </a:lnTo>
                <a:lnTo>
                  <a:pt x="650166" y="4756144"/>
                </a:lnTo>
                <a:cubicBezTo>
                  <a:pt x="257903" y="4468823"/>
                  <a:pt x="0" y="3982249"/>
                  <a:pt x="0" y="3430368"/>
                </a:cubicBezTo>
                <a:lnTo>
                  <a:pt x="64" y="3429000"/>
                </a:lnTo>
                <a:lnTo>
                  <a:pt x="0" y="3429000"/>
                </a:lnTo>
                <a:close/>
              </a:path>
            </a:pathLst>
          </a:custGeom>
        </p:spPr>
      </p:pic>
      <p:sp>
        <p:nvSpPr>
          <p:cNvPr id="9" name="Title 3">
            <a:extLst>
              <a:ext uri="{FF2B5EF4-FFF2-40B4-BE49-F238E27FC236}">
                <a16:creationId xmlns:a16="http://schemas.microsoft.com/office/drawing/2014/main" id="{F5CDE102-230A-18FF-41B0-91CB133C177D}"/>
              </a:ext>
            </a:extLst>
          </p:cNvPr>
          <p:cNvSpPr>
            <a:spLocks noGrp="1"/>
          </p:cNvSpPr>
          <p:nvPr>
            <p:ph type="title"/>
          </p:nvPr>
        </p:nvSpPr>
        <p:spPr>
          <a:xfrm>
            <a:off x="831850" y="2324100"/>
            <a:ext cx="7078773" cy="3320081"/>
          </a:xfrm>
        </p:spPr>
        <p:txBody>
          <a:bodyPr/>
          <a:lstStyle/>
          <a:p>
            <a:r>
              <a:rPr lang="en-US" sz="4600" b="1"/>
              <a:t>Sophos MDR</a:t>
            </a:r>
            <a:br>
              <a:rPr lang="en-US" b="1"/>
            </a:br>
            <a:endParaRPr lang="en-US" b="1"/>
          </a:p>
        </p:txBody>
      </p:sp>
      <p:sp>
        <p:nvSpPr>
          <p:cNvPr id="11" name="TextBox 10">
            <a:extLst>
              <a:ext uri="{FF2B5EF4-FFF2-40B4-BE49-F238E27FC236}">
                <a16:creationId xmlns:a16="http://schemas.microsoft.com/office/drawing/2014/main" id="{9ACC4465-3E79-FC62-5B69-13D95603CEDC}"/>
              </a:ext>
            </a:extLst>
          </p:cNvPr>
          <p:cNvSpPr txBox="1"/>
          <p:nvPr/>
        </p:nvSpPr>
        <p:spPr>
          <a:xfrm>
            <a:off x="752353" y="5024399"/>
            <a:ext cx="7528617" cy="5693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100" i="0" u="none" strike="noStrike" kern="1200" cap="none" spc="0" normalizeH="0" baseline="0" noProof="0">
                <a:ln>
                  <a:noFill/>
                </a:ln>
                <a:solidFill>
                  <a:srgbClr val="FFFFFF"/>
                </a:solidFill>
                <a:effectLst/>
                <a:uLnTx/>
                <a:uFillTx/>
                <a:latin typeface="Aptos" panose="020B0004020202020204" pitchFamily="34" charset="0"/>
                <a:ea typeface="+mn-ea"/>
                <a:cs typeface="+mn-cs"/>
              </a:rPr>
              <a:t>Managed Detection and Response</a:t>
            </a:r>
          </a:p>
        </p:txBody>
      </p:sp>
    </p:spTree>
    <p:extLst>
      <p:ext uri="{BB962C8B-B14F-4D97-AF65-F5344CB8AC3E}">
        <p14:creationId xmlns:p14="http://schemas.microsoft.com/office/powerpoint/2010/main" val="384366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79B0C-C797-4CFD-B42A-9E4B72C7A3A0}"/>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6691EBEA-8ACC-064C-3BF6-FBE4D31E81FF}"/>
              </a:ext>
            </a:extLst>
          </p:cNvPr>
          <p:cNvSpPr>
            <a:spLocks noGrp="1"/>
          </p:cNvSpPr>
          <p:nvPr>
            <p:ph type="title"/>
          </p:nvPr>
        </p:nvSpPr>
        <p:spPr>
          <a:xfrm>
            <a:off x="457200" y="455632"/>
            <a:ext cx="2917376" cy="5846233"/>
          </a:xfrm>
        </p:spPr>
        <p:txBody>
          <a:bodyPr/>
          <a:lstStyle/>
          <a:p>
            <a:r>
              <a:rPr lang="it-IT"/>
              <a:t>La maggior parte delle organizzazioni </a:t>
            </a:r>
            <a:r>
              <a:rPr lang="it-IT">
                <a:solidFill>
                  <a:schemeClr val="accent4"/>
                </a:solidFill>
              </a:rPr>
              <a:t>non ha l'esperienza umana necessaria </a:t>
            </a:r>
            <a:r>
              <a:rPr lang="it-IT"/>
              <a:t>per fermare minacce avanzate da sola.</a:t>
            </a:r>
            <a:endParaRPr lang="en-US"/>
          </a:p>
        </p:txBody>
      </p:sp>
      <p:sp>
        <p:nvSpPr>
          <p:cNvPr id="12" name="Text Placeholder 11">
            <a:extLst>
              <a:ext uri="{FF2B5EF4-FFF2-40B4-BE49-F238E27FC236}">
                <a16:creationId xmlns:a16="http://schemas.microsoft.com/office/drawing/2014/main" id="{681F6B81-AD27-2918-B5A8-CA288EE65F7D}"/>
              </a:ext>
            </a:extLst>
          </p:cNvPr>
          <p:cNvSpPr>
            <a:spLocks noGrp="1"/>
          </p:cNvSpPr>
          <p:nvPr>
            <p:ph type="body" sz="quarter" idx="22"/>
          </p:nvPr>
        </p:nvSpPr>
        <p:spPr>
          <a:xfrm>
            <a:off x="3854245" y="1868273"/>
            <a:ext cx="2241756" cy="1367052"/>
          </a:xfrm>
        </p:spPr>
        <p:txBody>
          <a:bodyPr/>
          <a:lstStyle/>
          <a:p>
            <a:r>
              <a:rPr lang="it-IT" sz="1600"/>
              <a:t>gli attacchi ransomware iniziano la sera, la notte o nei fine settimana</a:t>
            </a:r>
            <a:endParaRPr lang="en-US"/>
          </a:p>
          <a:p>
            <a:endParaRPr lang="en-US"/>
          </a:p>
        </p:txBody>
      </p:sp>
      <p:sp>
        <p:nvSpPr>
          <p:cNvPr id="13" name="Text Placeholder 12">
            <a:extLst>
              <a:ext uri="{FF2B5EF4-FFF2-40B4-BE49-F238E27FC236}">
                <a16:creationId xmlns:a16="http://schemas.microsoft.com/office/drawing/2014/main" id="{D1790F87-B875-456F-ECA9-2930CFBF7B69}"/>
              </a:ext>
            </a:extLst>
          </p:cNvPr>
          <p:cNvSpPr>
            <a:spLocks noGrp="1"/>
          </p:cNvSpPr>
          <p:nvPr>
            <p:ph type="body" sz="quarter" idx="23"/>
          </p:nvPr>
        </p:nvSpPr>
        <p:spPr>
          <a:xfrm>
            <a:off x="6439986" y="1839845"/>
            <a:ext cx="2528693" cy="1367052"/>
          </a:xfrm>
        </p:spPr>
        <p:txBody>
          <a:bodyPr/>
          <a:lstStyle/>
          <a:p>
            <a:r>
              <a:rPr lang="it-IT" sz="1600"/>
              <a:t>è il tempo medio di permanenza dell'attaccante – la finestra per rilevare e fermare un grande attacco informatico</a:t>
            </a:r>
            <a:endParaRPr lang="en-US"/>
          </a:p>
          <a:p>
            <a:endParaRPr lang="en-US"/>
          </a:p>
        </p:txBody>
      </p:sp>
      <p:sp>
        <p:nvSpPr>
          <p:cNvPr id="14" name="Text Placeholder 13">
            <a:extLst>
              <a:ext uri="{FF2B5EF4-FFF2-40B4-BE49-F238E27FC236}">
                <a16:creationId xmlns:a16="http://schemas.microsoft.com/office/drawing/2014/main" id="{530208EC-2A05-19C4-E500-11FAD05C141A}"/>
              </a:ext>
            </a:extLst>
          </p:cNvPr>
          <p:cNvSpPr>
            <a:spLocks noGrp="1"/>
          </p:cNvSpPr>
          <p:nvPr>
            <p:ph type="body" sz="quarter" idx="24"/>
          </p:nvPr>
        </p:nvSpPr>
        <p:spPr>
          <a:xfrm>
            <a:off x="9161411" y="1868273"/>
            <a:ext cx="2573389" cy="1367052"/>
          </a:xfrm>
        </p:spPr>
        <p:txBody>
          <a:bodyPr/>
          <a:lstStyle/>
          <a:p>
            <a:r>
              <a:rPr lang="it-IT" sz="1600"/>
              <a:t>Molte vittime di ransomware affermano di non aver avuto l'esperienza umana necessaria per fermare l'attacco</a:t>
            </a:r>
            <a:endParaRPr lang="en-US"/>
          </a:p>
          <a:p>
            <a:endParaRPr lang="en-US"/>
          </a:p>
        </p:txBody>
      </p:sp>
      <p:sp>
        <p:nvSpPr>
          <p:cNvPr id="18" name="Text Placeholder 17">
            <a:extLst>
              <a:ext uri="{FF2B5EF4-FFF2-40B4-BE49-F238E27FC236}">
                <a16:creationId xmlns:a16="http://schemas.microsoft.com/office/drawing/2014/main" id="{99C5AB53-2B01-F5E7-3A58-B16411172E77}"/>
              </a:ext>
            </a:extLst>
          </p:cNvPr>
          <p:cNvSpPr>
            <a:spLocks noGrp="1"/>
          </p:cNvSpPr>
          <p:nvPr>
            <p:ph type="body" sz="quarter" idx="28"/>
          </p:nvPr>
        </p:nvSpPr>
        <p:spPr/>
        <p:txBody>
          <a:bodyPr/>
          <a:lstStyle/>
          <a:p>
            <a:r>
              <a:rPr lang="en-US" sz="4000"/>
              <a:t>88%</a:t>
            </a:r>
          </a:p>
        </p:txBody>
      </p:sp>
      <p:sp>
        <p:nvSpPr>
          <p:cNvPr id="19" name="Text Placeholder 18">
            <a:extLst>
              <a:ext uri="{FF2B5EF4-FFF2-40B4-BE49-F238E27FC236}">
                <a16:creationId xmlns:a16="http://schemas.microsoft.com/office/drawing/2014/main" id="{CE8C3AF5-AB1D-D467-B350-6D0E5EF03A84}"/>
              </a:ext>
            </a:extLst>
          </p:cNvPr>
          <p:cNvSpPr>
            <a:spLocks noGrp="1"/>
          </p:cNvSpPr>
          <p:nvPr>
            <p:ph type="body" sz="quarter" idx="29"/>
          </p:nvPr>
        </p:nvSpPr>
        <p:spPr/>
        <p:txBody>
          <a:bodyPr/>
          <a:lstStyle/>
          <a:p>
            <a:r>
              <a:rPr lang="en-US" sz="4000"/>
              <a:t>7 </a:t>
            </a:r>
            <a:r>
              <a:rPr lang="en-US" sz="4000" err="1"/>
              <a:t>giorni</a:t>
            </a:r>
            <a:endParaRPr lang="en-US" sz="4000"/>
          </a:p>
        </p:txBody>
      </p:sp>
      <p:sp>
        <p:nvSpPr>
          <p:cNvPr id="20" name="Text Placeholder 19">
            <a:extLst>
              <a:ext uri="{FF2B5EF4-FFF2-40B4-BE49-F238E27FC236}">
                <a16:creationId xmlns:a16="http://schemas.microsoft.com/office/drawing/2014/main" id="{AED94A62-5A23-8B8B-3DB5-47716F408BAA}"/>
              </a:ext>
            </a:extLst>
          </p:cNvPr>
          <p:cNvSpPr>
            <a:spLocks noGrp="1"/>
          </p:cNvSpPr>
          <p:nvPr>
            <p:ph type="body" sz="quarter" idx="30"/>
          </p:nvPr>
        </p:nvSpPr>
        <p:spPr/>
        <p:txBody>
          <a:bodyPr/>
          <a:lstStyle/>
          <a:p>
            <a:r>
              <a:rPr lang="en-US" sz="4000"/>
              <a:t>63%</a:t>
            </a:r>
          </a:p>
        </p:txBody>
      </p:sp>
      <p:pic>
        <p:nvPicPr>
          <p:cNvPr id="55" name="Picture 54" descr="A person typing on a computer&#10;&#10;AI-generated content may be incorrect.">
            <a:extLst>
              <a:ext uri="{FF2B5EF4-FFF2-40B4-BE49-F238E27FC236}">
                <a16:creationId xmlns:a16="http://schemas.microsoft.com/office/drawing/2014/main" id="{6F529FF1-FF56-0EE6-738A-0C2179ED24B4}"/>
              </a:ext>
            </a:extLst>
          </p:cNvPr>
          <p:cNvPicPr>
            <a:picLocks noChangeAspect="1"/>
          </p:cNvPicPr>
          <p:nvPr/>
        </p:nvPicPr>
        <p:blipFill>
          <a:blip r:embed="rId3">
            <a:extLst>
              <a:ext uri="{28A0092B-C50C-407E-A947-70E740481C1C}">
                <a14:useLocalDpi xmlns:a14="http://schemas.microsoft.com/office/drawing/2010/main" val="0"/>
              </a:ext>
            </a:extLst>
          </a:blip>
          <a:srcRect l="23147" r="17381"/>
          <a:stretch>
            <a:fillRect/>
          </a:stretch>
        </p:blipFill>
        <p:spPr>
          <a:xfrm>
            <a:off x="6401228" y="3435277"/>
            <a:ext cx="2622621" cy="2943764"/>
          </a:xfrm>
          <a:prstGeom prst="rect">
            <a:avLst/>
          </a:prstGeom>
        </p:spPr>
      </p:pic>
      <p:pic>
        <p:nvPicPr>
          <p:cNvPr id="57" name="Picture 56" descr="A group of people sitting at a table&#10;&#10;AI-generated content may be incorrect.">
            <a:extLst>
              <a:ext uri="{FF2B5EF4-FFF2-40B4-BE49-F238E27FC236}">
                <a16:creationId xmlns:a16="http://schemas.microsoft.com/office/drawing/2014/main" id="{F74E7C42-0347-F3F6-D9CF-6C43D6172661}"/>
              </a:ext>
            </a:extLst>
          </p:cNvPr>
          <p:cNvPicPr>
            <a:picLocks noChangeAspect="1"/>
          </p:cNvPicPr>
          <p:nvPr/>
        </p:nvPicPr>
        <p:blipFill>
          <a:blip r:embed="rId4">
            <a:extLst>
              <a:ext uri="{28A0092B-C50C-407E-A947-70E740481C1C}">
                <a14:useLocalDpi xmlns:a14="http://schemas.microsoft.com/office/drawing/2010/main" val="0"/>
              </a:ext>
            </a:extLst>
          </a:blip>
          <a:srcRect l="18319" r="22994"/>
          <a:stretch>
            <a:fillRect/>
          </a:stretch>
        </p:blipFill>
        <p:spPr>
          <a:xfrm>
            <a:off x="3643220" y="3429000"/>
            <a:ext cx="2622621" cy="2973386"/>
          </a:xfrm>
          <a:prstGeom prst="rect">
            <a:avLst/>
          </a:prstGeom>
        </p:spPr>
      </p:pic>
      <p:sp>
        <p:nvSpPr>
          <p:cNvPr id="60" name="Rectangle 59">
            <a:extLst>
              <a:ext uri="{FF2B5EF4-FFF2-40B4-BE49-F238E27FC236}">
                <a16:creationId xmlns:a16="http://schemas.microsoft.com/office/drawing/2014/main" id="{5C874D18-43B2-08D2-646A-409A4D093B75}"/>
              </a:ext>
            </a:extLst>
          </p:cNvPr>
          <p:cNvSpPr/>
          <p:nvPr/>
        </p:nvSpPr>
        <p:spPr>
          <a:xfrm>
            <a:off x="3643220" y="3435277"/>
            <a:ext cx="2633388" cy="2998164"/>
          </a:xfrm>
          <a:prstGeom prst="rect">
            <a:avLst/>
          </a:prstGeom>
          <a:solidFill>
            <a:srgbClr val="001A47">
              <a:alpha val="70000"/>
            </a:srgbClr>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1" name="Rectangle 60">
            <a:extLst>
              <a:ext uri="{FF2B5EF4-FFF2-40B4-BE49-F238E27FC236}">
                <a16:creationId xmlns:a16="http://schemas.microsoft.com/office/drawing/2014/main" id="{26B64D7B-C945-C600-5E28-F84C928DE727}"/>
              </a:ext>
            </a:extLst>
          </p:cNvPr>
          <p:cNvSpPr/>
          <p:nvPr/>
        </p:nvSpPr>
        <p:spPr>
          <a:xfrm>
            <a:off x="6390461" y="3378748"/>
            <a:ext cx="2633388" cy="2998164"/>
          </a:xfrm>
          <a:prstGeom prst="rect">
            <a:avLst/>
          </a:prstGeom>
          <a:solidFill>
            <a:srgbClr val="001A47">
              <a:alpha val="70000"/>
            </a:srgbClr>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4" name="Picture 63" descr="A person sitting at a desk with a computer&#10;&#10;AI-generated content may be incorrect.">
            <a:extLst>
              <a:ext uri="{FF2B5EF4-FFF2-40B4-BE49-F238E27FC236}">
                <a16:creationId xmlns:a16="http://schemas.microsoft.com/office/drawing/2014/main" id="{566F8CC3-B6B7-417A-ED93-9CB171A0ADAF}"/>
              </a:ext>
            </a:extLst>
          </p:cNvPr>
          <p:cNvPicPr>
            <a:picLocks noChangeAspect="1"/>
          </p:cNvPicPr>
          <p:nvPr/>
        </p:nvPicPr>
        <p:blipFill>
          <a:blip r:embed="rId5">
            <a:extLst>
              <a:ext uri="{28A0092B-C50C-407E-A947-70E740481C1C}">
                <a14:useLocalDpi xmlns:a14="http://schemas.microsoft.com/office/drawing/2010/main" val="0"/>
              </a:ext>
            </a:extLst>
          </a:blip>
          <a:srcRect r="41360"/>
          <a:stretch>
            <a:fillRect/>
          </a:stretch>
        </p:blipFill>
        <p:spPr>
          <a:xfrm>
            <a:off x="9147129" y="3441566"/>
            <a:ext cx="2587671" cy="2941635"/>
          </a:xfrm>
          <a:prstGeom prst="rect">
            <a:avLst/>
          </a:prstGeom>
        </p:spPr>
      </p:pic>
      <p:sp>
        <p:nvSpPr>
          <p:cNvPr id="65" name="Rectangle 64">
            <a:extLst>
              <a:ext uri="{FF2B5EF4-FFF2-40B4-BE49-F238E27FC236}">
                <a16:creationId xmlns:a16="http://schemas.microsoft.com/office/drawing/2014/main" id="{9F2AED0D-0CE1-3537-5FF2-05F0408629D5}"/>
              </a:ext>
            </a:extLst>
          </p:cNvPr>
          <p:cNvSpPr/>
          <p:nvPr/>
        </p:nvSpPr>
        <p:spPr>
          <a:xfrm>
            <a:off x="9122418" y="3388580"/>
            <a:ext cx="2633388" cy="2998164"/>
          </a:xfrm>
          <a:prstGeom prst="rect">
            <a:avLst/>
          </a:prstGeom>
          <a:solidFill>
            <a:srgbClr val="001A47">
              <a:alpha val="70000"/>
            </a:srgbClr>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6" name="TextBox 65">
            <a:extLst>
              <a:ext uri="{FF2B5EF4-FFF2-40B4-BE49-F238E27FC236}">
                <a16:creationId xmlns:a16="http://schemas.microsoft.com/office/drawing/2014/main" id="{2593AAC0-50DA-216C-24D8-C79D6E44EF01}"/>
              </a:ext>
            </a:extLst>
          </p:cNvPr>
          <p:cNvSpPr txBox="1"/>
          <p:nvPr/>
        </p:nvSpPr>
        <p:spPr>
          <a:xfrm>
            <a:off x="9255615" y="3035409"/>
            <a:ext cx="2350272" cy="21544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65000"/>
                  </a:prstClr>
                </a:solidFill>
                <a:effectLst/>
                <a:uLnTx/>
                <a:uFillTx/>
                <a:latin typeface="Aptos Display" panose="020B0004020202020204" pitchFamily="34" charset="0"/>
                <a:ea typeface="Aptos" panose="020B0004020202020204" pitchFamily="34" charset="0"/>
                <a:cs typeface="Arial" panose="020B0604020202020204" pitchFamily="34" charset="0"/>
              </a:rPr>
              <a:t>Sophos State of Ransomware Report 2025</a:t>
            </a:r>
            <a:endParaRPr kumimoji="0" lang="en-GB" sz="800" b="0" i="0" u="none" strike="noStrike" kern="1200" cap="none" spc="0" normalizeH="0" baseline="0" noProof="0">
              <a:ln>
                <a:noFill/>
              </a:ln>
              <a:solidFill>
                <a:prstClr val="white">
                  <a:lumMod val="65000"/>
                </a:prstClr>
              </a:solidFill>
              <a:effectLst/>
              <a:uLnTx/>
              <a:uFillTx/>
              <a:latin typeface="Aptos" panose="02110004020202020204"/>
              <a:ea typeface="+mn-ea"/>
              <a:cs typeface="+mn-cs"/>
            </a:endParaRPr>
          </a:p>
        </p:txBody>
      </p:sp>
      <p:sp>
        <p:nvSpPr>
          <p:cNvPr id="67" name="TextBox 66">
            <a:extLst>
              <a:ext uri="{FF2B5EF4-FFF2-40B4-BE49-F238E27FC236}">
                <a16:creationId xmlns:a16="http://schemas.microsoft.com/office/drawing/2014/main" id="{3277DE6F-F14A-0380-06B1-6AE819894B1D}"/>
              </a:ext>
            </a:extLst>
          </p:cNvPr>
          <p:cNvSpPr txBox="1"/>
          <p:nvPr/>
        </p:nvSpPr>
        <p:spPr>
          <a:xfrm>
            <a:off x="6591422" y="3035409"/>
            <a:ext cx="2350272" cy="21544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65000"/>
                  </a:prstClr>
                </a:solidFill>
                <a:effectLst/>
                <a:uLnTx/>
                <a:uFillTx/>
                <a:latin typeface="Aptos Display" panose="020B0004020202020204" pitchFamily="34" charset="0"/>
                <a:ea typeface="Aptos" panose="020B0004020202020204" pitchFamily="34" charset="0"/>
                <a:cs typeface="Arial" panose="020B0604020202020204" pitchFamily="34" charset="0"/>
              </a:rPr>
              <a:t>Sophos Active Adversary Report 2025</a:t>
            </a:r>
            <a:endParaRPr kumimoji="0" lang="en-GB" sz="800" b="0" i="0" u="none" strike="noStrike" kern="1200" cap="none" spc="0" normalizeH="0" baseline="0" noProof="0">
              <a:ln>
                <a:noFill/>
              </a:ln>
              <a:solidFill>
                <a:prstClr val="white">
                  <a:lumMod val="65000"/>
                </a:prstClr>
              </a:solidFill>
              <a:effectLst/>
              <a:uLnTx/>
              <a:uFillTx/>
              <a:latin typeface="Aptos" panose="02110004020202020204"/>
              <a:ea typeface="+mn-ea"/>
              <a:cs typeface="+mn-cs"/>
            </a:endParaRPr>
          </a:p>
        </p:txBody>
      </p:sp>
      <p:sp>
        <p:nvSpPr>
          <p:cNvPr id="68" name="TextBox 67">
            <a:extLst>
              <a:ext uri="{FF2B5EF4-FFF2-40B4-BE49-F238E27FC236}">
                <a16:creationId xmlns:a16="http://schemas.microsoft.com/office/drawing/2014/main" id="{09421412-071F-7E46-ABAF-E8D7CC70A176}"/>
              </a:ext>
            </a:extLst>
          </p:cNvPr>
          <p:cNvSpPr txBox="1"/>
          <p:nvPr/>
        </p:nvSpPr>
        <p:spPr>
          <a:xfrm>
            <a:off x="3898860" y="3035409"/>
            <a:ext cx="2152398" cy="21544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65000"/>
                  </a:prstClr>
                </a:solidFill>
                <a:effectLst/>
                <a:uLnTx/>
                <a:uFillTx/>
                <a:latin typeface="Aptos Display" panose="020B0004020202020204" pitchFamily="34" charset="0"/>
                <a:ea typeface="Aptos" panose="020B0004020202020204" pitchFamily="34" charset="0"/>
                <a:cs typeface="Arial" panose="020B0604020202020204" pitchFamily="34" charset="0"/>
              </a:rPr>
              <a:t>Sophos Active Adversary Report 2025</a:t>
            </a:r>
            <a:endParaRPr kumimoji="0" lang="en-GB" sz="800" b="0" i="0" u="none" strike="noStrike" kern="1200" cap="none" spc="0" normalizeH="0" baseline="0" noProof="0">
              <a:ln>
                <a:noFill/>
              </a:ln>
              <a:solidFill>
                <a:prstClr val="white">
                  <a:lumMod val="65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097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42AFF-9227-9C6F-1E54-C9C028A7E7AA}"/>
            </a:ext>
          </a:extLst>
        </p:cNvPr>
        <p:cNvGrpSpPr/>
        <p:nvPr/>
      </p:nvGrpSpPr>
      <p:grpSpPr>
        <a:xfrm>
          <a:off x="0" y="0"/>
          <a:ext cx="0" cy="0"/>
          <a:chOff x="0" y="0"/>
          <a:chExt cx="0" cy="0"/>
        </a:xfrm>
      </p:grpSpPr>
      <p:pic>
        <p:nvPicPr>
          <p:cNvPr id="2" name="Picture 1" descr="A person typing on a computer&#10;&#10;AI-generated content may be incorrect.">
            <a:extLst>
              <a:ext uri="{FF2B5EF4-FFF2-40B4-BE49-F238E27FC236}">
                <a16:creationId xmlns:a16="http://schemas.microsoft.com/office/drawing/2014/main" id="{E864B59D-5CE3-F1DE-CE7D-FDDED535BC4D}"/>
              </a:ext>
            </a:extLst>
          </p:cNvPr>
          <p:cNvPicPr>
            <a:picLocks noChangeAspect="1"/>
          </p:cNvPicPr>
          <p:nvPr/>
        </p:nvPicPr>
        <p:blipFill>
          <a:blip r:embed="rId3">
            <a:extLst>
              <a:ext uri="{28A0092B-C50C-407E-A947-70E740481C1C}">
                <a14:useLocalDpi xmlns:a14="http://schemas.microsoft.com/office/drawing/2010/main" val="0"/>
              </a:ext>
            </a:extLst>
          </a:blip>
          <a:srcRect l="23147" r="17381"/>
          <a:stretch>
            <a:fillRect/>
          </a:stretch>
        </p:blipFill>
        <p:spPr>
          <a:xfrm>
            <a:off x="6401228" y="3435277"/>
            <a:ext cx="2622621" cy="2943764"/>
          </a:xfrm>
          <a:prstGeom prst="rect">
            <a:avLst/>
          </a:prstGeom>
        </p:spPr>
      </p:pic>
      <p:sp>
        <p:nvSpPr>
          <p:cNvPr id="3" name="Rectangle 2">
            <a:extLst>
              <a:ext uri="{FF2B5EF4-FFF2-40B4-BE49-F238E27FC236}">
                <a16:creationId xmlns:a16="http://schemas.microsoft.com/office/drawing/2014/main" id="{551AD95F-A4CF-8D6C-EBAB-C12F9E1485AF}"/>
              </a:ext>
            </a:extLst>
          </p:cNvPr>
          <p:cNvSpPr/>
          <p:nvPr/>
        </p:nvSpPr>
        <p:spPr>
          <a:xfrm>
            <a:off x="6390461" y="3378748"/>
            <a:ext cx="2633388" cy="2998164"/>
          </a:xfrm>
          <a:prstGeom prst="rect">
            <a:avLst/>
          </a:prstGeom>
          <a:solidFill>
            <a:srgbClr val="001A47">
              <a:alpha val="70000"/>
            </a:srgbClr>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person sitting at a desk with a computer&#10;&#10;AI-generated content may be incorrect.">
            <a:extLst>
              <a:ext uri="{FF2B5EF4-FFF2-40B4-BE49-F238E27FC236}">
                <a16:creationId xmlns:a16="http://schemas.microsoft.com/office/drawing/2014/main" id="{3C077108-32B8-00A0-DA3A-0B7B44B01766}"/>
              </a:ext>
            </a:extLst>
          </p:cNvPr>
          <p:cNvPicPr>
            <a:picLocks noChangeAspect="1"/>
          </p:cNvPicPr>
          <p:nvPr/>
        </p:nvPicPr>
        <p:blipFill>
          <a:blip r:embed="rId4">
            <a:extLst>
              <a:ext uri="{28A0092B-C50C-407E-A947-70E740481C1C}">
                <a14:useLocalDpi xmlns:a14="http://schemas.microsoft.com/office/drawing/2010/main" val="0"/>
              </a:ext>
            </a:extLst>
          </a:blip>
          <a:srcRect r="41360"/>
          <a:stretch>
            <a:fillRect/>
          </a:stretch>
        </p:blipFill>
        <p:spPr>
          <a:xfrm>
            <a:off x="9147129" y="3441566"/>
            <a:ext cx="2587671" cy="2941635"/>
          </a:xfrm>
          <a:prstGeom prst="rect">
            <a:avLst/>
          </a:prstGeom>
        </p:spPr>
      </p:pic>
      <p:sp>
        <p:nvSpPr>
          <p:cNvPr id="5" name="Rectangle 4">
            <a:extLst>
              <a:ext uri="{FF2B5EF4-FFF2-40B4-BE49-F238E27FC236}">
                <a16:creationId xmlns:a16="http://schemas.microsoft.com/office/drawing/2014/main" id="{A764E5E3-D2A4-2927-BC9E-D684904C36BA}"/>
              </a:ext>
            </a:extLst>
          </p:cNvPr>
          <p:cNvSpPr/>
          <p:nvPr/>
        </p:nvSpPr>
        <p:spPr>
          <a:xfrm>
            <a:off x="9122418" y="3388580"/>
            <a:ext cx="2633388" cy="2998164"/>
          </a:xfrm>
          <a:prstGeom prst="rect">
            <a:avLst/>
          </a:prstGeom>
          <a:solidFill>
            <a:srgbClr val="001A47">
              <a:alpha val="70000"/>
            </a:srgbClr>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itle 10">
            <a:extLst>
              <a:ext uri="{FF2B5EF4-FFF2-40B4-BE49-F238E27FC236}">
                <a16:creationId xmlns:a16="http://schemas.microsoft.com/office/drawing/2014/main" id="{C93C670B-F982-ABD4-5DE7-F94E5891CEAB}"/>
              </a:ext>
            </a:extLst>
          </p:cNvPr>
          <p:cNvSpPr>
            <a:spLocks noGrp="1"/>
          </p:cNvSpPr>
          <p:nvPr>
            <p:ph type="title"/>
          </p:nvPr>
        </p:nvSpPr>
        <p:spPr>
          <a:xfrm>
            <a:off x="457200" y="455632"/>
            <a:ext cx="2917376" cy="5846233"/>
          </a:xfrm>
        </p:spPr>
        <p:txBody>
          <a:bodyPr/>
          <a:lstStyle/>
          <a:p>
            <a:r>
              <a:rPr lang="it-IT"/>
              <a:t>Sophos MDR </a:t>
            </a:r>
            <a:r>
              <a:rPr lang="it-IT">
                <a:solidFill>
                  <a:schemeClr val="accent4"/>
                </a:solidFill>
              </a:rPr>
              <a:t>riduce drasticamente il rischio</a:t>
            </a:r>
            <a:r>
              <a:rPr lang="it-IT"/>
              <a:t> di subire minacce avanzate che gli strumenti da soli non possono fermare.</a:t>
            </a:r>
            <a:endParaRPr lang="en-US"/>
          </a:p>
        </p:txBody>
      </p:sp>
      <p:sp>
        <p:nvSpPr>
          <p:cNvPr id="16" name="Text Placeholder 15">
            <a:extLst>
              <a:ext uri="{FF2B5EF4-FFF2-40B4-BE49-F238E27FC236}">
                <a16:creationId xmlns:a16="http://schemas.microsoft.com/office/drawing/2014/main" id="{A49A1EEB-DC56-2F78-FAE8-271F73E6FD36}"/>
              </a:ext>
            </a:extLst>
          </p:cNvPr>
          <p:cNvSpPr>
            <a:spLocks noGrp="1"/>
          </p:cNvSpPr>
          <p:nvPr>
            <p:ph type="body" sz="quarter" idx="26"/>
          </p:nvPr>
        </p:nvSpPr>
        <p:spPr/>
        <p:txBody>
          <a:bodyPr/>
          <a:lstStyle/>
          <a:p>
            <a:r>
              <a:rPr lang="it-IT" sz="1600"/>
              <a:t>è il tempo medio di risposta del Sophos MDR - il team </a:t>
            </a:r>
            <a:r>
              <a:rPr lang="it-IT" sz="1600">
                <a:solidFill>
                  <a:schemeClr val="accent4"/>
                </a:solidFill>
              </a:rPr>
              <a:t>ferma 231 attacchi avanzati </a:t>
            </a:r>
            <a:r>
              <a:rPr lang="it-IT" sz="1600"/>
              <a:t>ogni singolo giorno</a:t>
            </a:r>
            <a:endParaRPr lang="en-US"/>
          </a:p>
          <a:p>
            <a:endParaRPr lang="en-US"/>
          </a:p>
        </p:txBody>
      </p:sp>
      <p:sp>
        <p:nvSpPr>
          <p:cNvPr id="17" name="Text Placeholder 16">
            <a:extLst>
              <a:ext uri="{FF2B5EF4-FFF2-40B4-BE49-F238E27FC236}">
                <a16:creationId xmlns:a16="http://schemas.microsoft.com/office/drawing/2014/main" id="{340169F5-C83E-3380-68A9-701374550CA5}"/>
              </a:ext>
            </a:extLst>
          </p:cNvPr>
          <p:cNvSpPr>
            <a:spLocks noGrp="1"/>
          </p:cNvSpPr>
          <p:nvPr>
            <p:ph type="body" sz="quarter" idx="27"/>
          </p:nvPr>
        </p:nvSpPr>
        <p:spPr/>
        <p:txBody>
          <a:bodyPr/>
          <a:lstStyle/>
          <a:p>
            <a:r>
              <a:rPr lang="it-IT" sz="1600"/>
              <a:t>con una profonda conoscenza di tutti gli aspetti delle operazioni di sicurezza</a:t>
            </a:r>
            <a:endParaRPr lang="en-US" sz="1600"/>
          </a:p>
        </p:txBody>
      </p:sp>
      <p:sp>
        <p:nvSpPr>
          <p:cNvPr id="18" name="Text Placeholder 17">
            <a:extLst>
              <a:ext uri="{FF2B5EF4-FFF2-40B4-BE49-F238E27FC236}">
                <a16:creationId xmlns:a16="http://schemas.microsoft.com/office/drawing/2014/main" id="{34BA79E5-0314-E740-70E9-F71E8D9BF448}"/>
              </a:ext>
            </a:extLst>
          </p:cNvPr>
          <p:cNvSpPr>
            <a:spLocks noGrp="1"/>
          </p:cNvSpPr>
          <p:nvPr>
            <p:ph type="body" sz="quarter" idx="28"/>
          </p:nvPr>
        </p:nvSpPr>
        <p:spPr/>
        <p:txBody>
          <a:bodyPr/>
          <a:lstStyle/>
          <a:p>
            <a:r>
              <a:rPr lang="en-US" sz="4000"/>
              <a:t>88%</a:t>
            </a:r>
          </a:p>
        </p:txBody>
      </p:sp>
      <p:sp>
        <p:nvSpPr>
          <p:cNvPr id="19" name="Text Placeholder 18">
            <a:extLst>
              <a:ext uri="{FF2B5EF4-FFF2-40B4-BE49-F238E27FC236}">
                <a16:creationId xmlns:a16="http://schemas.microsoft.com/office/drawing/2014/main" id="{4548E35E-779B-3580-50DF-7A52166743CC}"/>
              </a:ext>
            </a:extLst>
          </p:cNvPr>
          <p:cNvSpPr>
            <a:spLocks noGrp="1"/>
          </p:cNvSpPr>
          <p:nvPr>
            <p:ph type="body" sz="quarter" idx="29"/>
          </p:nvPr>
        </p:nvSpPr>
        <p:spPr/>
        <p:txBody>
          <a:bodyPr/>
          <a:lstStyle/>
          <a:p>
            <a:r>
              <a:rPr lang="en-US" sz="4000"/>
              <a:t>7 </a:t>
            </a:r>
            <a:r>
              <a:rPr lang="en-US" sz="4000" err="1"/>
              <a:t>giorni</a:t>
            </a:r>
            <a:endParaRPr lang="en-US" sz="4000"/>
          </a:p>
        </p:txBody>
      </p:sp>
      <p:sp>
        <p:nvSpPr>
          <p:cNvPr id="20" name="Text Placeholder 19">
            <a:extLst>
              <a:ext uri="{FF2B5EF4-FFF2-40B4-BE49-F238E27FC236}">
                <a16:creationId xmlns:a16="http://schemas.microsoft.com/office/drawing/2014/main" id="{BDCA39C7-7463-5F42-4905-C2BF637FC5A2}"/>
              </a:ext>
            </a:extLst>
          </p:cNvPr>
          <p:cNvSpPr>
            <a:spLocks noGrp="1"/>
          </p:cNvSpPr>
          <p:nvPr>
            <p:ph type="body" sz="quarter" idx="30"/>
          </p:nvPr>
        </p:nvSpPr>
        <p:spPr/>
        <p:txBody>
          <a:bodyPr/>
          <a:lstStyle/>
          <a:p>
            <a:r>
              <a:rPr lang="en-US" sz="4000"/>
              <a:t>63%</a:t>
            </a:r>
          </a:p>
        </p:txBody>
      </p:sp>
      <p:sp>
        <p:nvSpPr>
          <p:cNvPr id="21" name="Text Placeholder 20">
            <a:extLst>
              <a:ext uri="{FF2B5EF4-FFF2-40B4-BE49-F238E27FC236}">
                <a16:creationId xmlns:a16="http://schemas.microsoft.com/office/drawing/2014/main" id="{0D557977-F3D9-6579-D7E8-0C70CBC8CCC2}"/>
              </a:ext>
            </a:extLst>
          </p:cNvPr>
          <p:cNvSpPr>
            <a:spLocks noGrp="1"/>
          </p:cNvSpPr>
          <p:nvPr>
            <p:ph type="body" sz="quarter" idx="31"/>
          </p:nvPr>
        </p:nvSpPr>
        <p:spPr/>
        <p:txBody>
          <a:bodyPr/>
          <a:lstStyle/>
          <a:p>
            <a:r>
              <a:rPr lang="en-US" sz="4000">
                <a:solidFill>
                  <a:schemeClr val="accent5"/>
                </a:solidFill>
              </a:rPr>
              <a:t>24/7 </a:t>
            </a:r>
            <a:r>
              <a:rPr lang="en-US" sz="4000" err="1">
                <a:solidFill>
                  <a:schemeClr val="accent5"/>
                </a:solidFill>
              </a:rPr>
              <a:t>Copertura</a:t>
            </a:r>
            <a:endParaRPr lang="en-US" sz="4000">
              <a:solidFill>
                <a:schemeClr val="accent5"/>
              </a:solidFill>
            </a:endParaRPr>
          </a:p>
        </p:txBody>
      </p:sp>
      <p:sp>
        <p:nvSpPr>
          <p:cNvPr id="22" name="Text Placeholder 21">
            <a:extLst>
              <a:ext uri="{FF2B5EF4-FFF2-40B4-BE49-F238E27FC236}">
                <a16:creationId xmlns:a16="http://schemas.microsoft.com/office/drawing/2014/main" id="{4982F6AA-BFA7-C422-B604-91F5755D9D15}"/>
              </a:ext>
            </a:extLst>
          </p:cNvPr>
          <p:cNvSpPr>
            <a:spLocks noGrp="1"/>
          </p:cNvSpPr>
          <p:nvPr>
            <p:ph type="body" sz="quarter" idx="32"/>
          </p:nvPr>
        </p:nvSpPr>
        <p:spPr/>
        <p:txBody>
          <a:bodyPr/>
          <a:lstStyle/>
          <a:p>
            <a:r>
              <a:rPr lang="en-US" sz="4000">
                <a:solidFill>
                  <a:schemeClr val="accent5"/>
                </a:solidFill>
              </a:rPr>
              <a:t>38</a:t>
            </a:r>
            <a:br>
              <a:rPr lang="en-US" sz="4000">
                <a:solidFill>
                  <a:schemeClr val="accent5"/>
                </a:solidFill>
              </a:rPr>
            </a:br>
            <a:r>
              <a:rPr lang="en-US" sz="4000">
                <a:solidFill>
                  <a:schemeClr val="accent5"/>
                </a:solidFill>
              </a:rPr>
              <a:t>Minuti</a:t>
            </a:r>
          </a:p>
        </p:txBody>
      </p:sp>
      <p:sp>
        <p:nvSpPr>
          <p:cNvPr id="23" name="Text Placeholder 22">
            <a:extLst>
              <a:ext uri="{FF2B5EF4-FFF2-40B4-BE49-F238E27FC236}">
                <a16:creationId xmlns:a16="http://schemas.microsoft.com/office/drawing/2014/main" id="{E4971CA4-65B8-A19A-2E1E-408AE51520A6}"/>
              </a:ext>
            </a:extLst>
          </p:cNvPr>
          <p:cNvSpPr>
            <a:spLocks noGrp="1"/>
          </p:cNvSpPr>
          <p:nvPr>
            <p:ph type="body" sz="quarter" idx="33"/>
          </p:nvPr>
        </p:nvSpPr>
        <p:spPr/>
        <p:txBody>
          <a:bodyPr/>
          <a:lstStyle/>
          <a:p>
            <a:r>
              <a:rPr lang="en-US" sz="4000">
                <a:solidFill>
                  <a:schemeClr val="accent5"/>
                </a:solidFill>
              </a:rPr>
              <a:t>750+</a:t>
            </a:r>
            <a:br>
              <a:rPr lang="en-US" sz="4000">
                <a:solidFill>
                  <a:schemeClr val="accent5"/>
                </a:solidFill>
              </a:rPr>
            </a:br>
            <a:r>
              <a:rPr lang="en-US" sz="4000" err="1">
                <a:solidFill>
                  <a:schemeClr val="accent5"/>
                </a:solidFill>
              </a:rPr>
              <a:t>esperti</a:t>
            </a:r>
            <a:endParaRPr lang="en-US" sz="4000">
              <a:solidFill>
                <a:schemeClr val="accent5"/>
              </a:solidFill>
            </a:endParaRPr>
          </a:p>
        </p:txBody>
      </p:sp>
      <p:grpSp>
        <p:nvGrpSpPr>
          <p:cNvPr id="26" name="Group 25">
            <a:extLst>
              <a:ext uri="{FF2B5EF4-FFF2-40B4-BE49-F238E27FC236}">
                <a16:creationId xmlns:a16="http://schemas.microsoft.com/office/drawing/2014/main" id="{3D25E534-BB8B-9EBF-84A9-D69FB74D8806}"/>
              </a:ext>
            </a:extLst>
          </p:cNvPr>
          <p:cNvGrpSpPr>
            <a:grpSpLocks noChangeAspect="1"/>
          </p:cNvGrpSpPr>
          <p:nvPr/>
        </p:nvGrpSpPr>
        <p:grpSpPr>
          <a:xfrm>
            <a:off x="3793620" y="5005763"/>
            <a:ext cx="2368605" cy="1115782"/>
            <a:chOff x="4773585" y="1222883"/>
            <a:chExt cx="6210987" cy="2925819"/>
          </a:xfrm>
        </p:grpSpPr>
        <p:sp>
          <p:nvSpPr>
            <p:cNvPr id="27" name="3-Freeform">
              <a:extLst>
                <a:ext uri="{FF2B5EF4-FFF2-40B4-BE49-F238E27FC236}">
                  <a16:creationId xmlns:a16="http://schemas.microsoft.com/office/drawing/2014/main" id="{6DA9AAB6-8CF6-30FD-8BF0-62B57782C364}"/>
                </a:ext>
              </a:extLst>
            </p:cNvPr>
            <p:cNvSpPr>
              <a:spLocks noEditPoints="1"/>
            </p:cNvSpPr>
            <p:nvPr/>
          </p:nvSpPr>
          <p:spPr bwMode="auto">
            <a:xfrm>
              <a:off x="4773585" y="1222883"/>
              <a:ext cx="6210987" cy="2925819"/>
            </a:xfrm>
            <a:custGeom>
              <a:avLst/>
              <a:gdLst>
                <a:gd name="T0" fmla="*/ 3045 w 3427"/>
                <a:gd name="T1" fmla="*/ 1360 h 1613"/>
                <a:gd name="T2" fmla="*/ 990 w 3427"/>
                <a:gd name="T3" fmla="*/ 1353 h 1613"/>
                <a:gd name="T4" fmla="*/ 2971 w 3427"/>
                <a:gd name="T5" fmla="*/ 1284 h 1613"/>
                <a:gd name="T6" fmla="*/ 2730 w 3427"/>
                <a:gd name="T7" fmla="*/ 1255 h 1613"/>
                <a:gd name="T8" fmla="*/ 1948 w 3427"/>
                <a:gd name="T9" fmla="*/ 1237 h 1613"/>
                <a:gd name="T10" fmla="*/ 1142 w 3427"/>
                <a:gd name="T11" fmla="*/ 1186 h 1613"/>
                <a:gd name="T12" fmla="*/ 821 w 3427"/>
                <a:gd name="T13" fmla="*/ 1179 h 1613"/>
                <a:gd name="T14" fmla="*/ 2701 w 3427"/>
                <a:gd name="T15" fmla="*/ 1110 h 1613"/>
                <a:gd name="T16" fmla="*/ 2629 w 3427"/>
                <a:gd name="T17" fmla="*/ 1082 h 1613"/>
                <a:gd name="T18" fmla="*/ 2589 w 3427"/>
                <a:gd name="T19" fmla="*/ 1063 h 1613"/>
                <a:gd name="T20" fmla="*/ 1998 w 3427"/>
                <a:gd name="T21" fmla="*/ 1013 h 1613"/>
                <a:gd name="T22" fmla="*/ 1745 w 3427"/>
                <a:gd name="T23" fmla="*/ 1006 h 1613"/>
                <a:gd name="T24" fmla="*/ 1705 w 3427"/>
                <a:gd name="T25" fmla="*/ 966 h 1613"/>
                <a:gd name="T26" fmla="*/ 1599 w 3427"/>
                <a:gd name="T27" fmla="*/ 937 h 1613"/>
                <a:gd name="T28" fmla="*/ 1627 w 3427"/>
                <a:gd name="T29" fmla="*/ 919 h 1613"/>
                <a:gd name="T30" fmla="*/ 1678 w 3427"/>
                <a:gd name="T31" fmla="*/ 868 h 1613"/>
                <a:gd name="T32" fmla="*/ 2100 w 3427"/>
                <a:gd name="T33" fmla="*/ 861 h 1613"/>
                <a:gd name="T34" fmla="*/ 2566 w 3427"/>
                <a:gd name="T35" fmla="*/ 821 h 1613"/>
                <a:gd name="T36" fmla="*/ 507 w 3427"/>
                <a:gd name="T37" fmla="*/ 821 h 1613"/>
                <a:gd name="T38" fmla="*/ 1762 w 3427"/>
                <a:gd name="T39" fmla="*/ 803 h 1613"/>
                <a:gd name="T40" fmla="*/ 2252 w 3427"/>
                <a:gd name="T41" fmla="*/ 752 h 1613"/>
                <a:gd name="T42" fmla="*/ 2978 w 3427"/>
                <a:gd name="T43" fmla="*/ 745 h 1613"/>
                <a:gd name="T44" fmla="*/ 1739 w 3427"/>
                <a:gd name="T45" fmla="*/ 734 h 1613"/>
                <a:gd name="T46" fmla="*/ 2342 w 3427"/>
                <a:gd name="T47" fmla="*/ 705 h 1613"/>
                <a:gd name="T48" fmla="*/ 2842 w 3427"/>
                <a:gd name="T49" fmla="*/ 687 h 1613"/>
                <a:gd name="T50" fmla="*/ 838 w 3427"/>
                <a:gd name="T51" fmla="*/ 666 h 1613"/>
                <a:gd name="T52" fmla="*/ 2319 w 3427"/>
                <a:gd name="T53" fmla="*/ 658 h 1613"/>
                <a:gd name="T54" fmla="*/ 528 w 3427"/>
                <a:gd name="T55" fmla="*/ 647 h 1613"/>
                <a:gd name="T56" fmla="*/ 1920 w 3427"/>
                <a:gd name="T57" fmla="*/ 618 h 1613"/>
                <a:gd name="T58" fmla="*/ 2859 w 3427"/>
                <a:gd name="T59" fmla="*/ 600 h 1613"/>
                <a:gd name="T60" fmla="*/ 1779 w 3427"/>
                <a:gd name="T61" fmla="*/ 579 h 1613"/>
                <a:gd name="T62" fmla="*/ 2606 w 3427"/>
                <a:gd name="T63" fmla="*/ 571 h 1613"/>
                <a:gd name="T64" fmla="*/ 883 w 3427"/>
                <a:gd name="T65" fmla="*/ 561 h 1613"/>
                <a:gd name="T66" fmla="*/ 2443 w 3427"/>
                <a:gd name="T67" fmla="*/ 532 h 1613"/>
                <a:gd name="T68" fmla="*/ 821 w 3427"/>
                <a:gd name="T69" fmla="*/ 542 h 1613"/>
                <a:gd name="T70" fmla="*/ 2505 w 3427"/>
                <a:gd name="T71" fmla="*/ 492 h 1613"/>
                <a:gd name="T72" fmla="*/ 805 w 3427"/>
                <a:gd name="T73" fmla="*/ 514 h 1613"/>
                <a:gd name="T74" fmla="*/ 2533 w 3427"/>
                <a:gd name="T75" fmla="*/ 474 h 1613"/>
                <a:gd name="T76" fmla="*/ 608 w 3427"/>
                <a:gd name="T77" fmla="*/ 474 h 1613"/>
                <a:gd name="T78" fmla="*/ 2471 w 3427"/>
                <a:gd name="T79" fmla="*/ 456 h 1613"/>
                <a:gd name="T80" fmla="*/ 501 w 3427"/>
                <a:gd name="T81" fmla="*/ 434 h 1613"/>
                <a:gd name="T82" fmla="*/ 2488 w 3427"/>
                <a:gd name="T83" fmla="*/ 427 h 1613"/>
                <a:gd name="T84" fmla="*/ 562 w 3427"/>
                <a:gd name="T85" fmla="*/ 416 h 1613"/>
                <a:gd name="T86" fmla="*/ 2764 w 3427"/>
                <a:gd name="T87" fmla="*/ 387 h 1613"/>
                <a:gd name="T88" fmla="*/ 1345 w 3427"/>
                <a:gd name="T89" fmla="*/ 398 h 1613"/>
                <a:gd name="T90" fmla="*/ 3298 w 3427"/>
                <a:gd name="T91" fmla="*/ 347 h 1613"/>
                <a:gd name="T92" fmla="*/ 2218 w 3427"/>
                <a:gd name="T93" fmla="*/ 369 h 1613"/>
                <a:gd name="T94" fmla="*/ 562 w 3427"/>
                <a:gd name="T95" fmla="*/ 358 h 1613"/>
                <a:gd name="T96" fmla="*/ 2865 w 3427"/>
                <a:gd name="T97" fmla="*/ 329 h 1613"/>
                <a:gd name="T98" fmla="*/ 1830 w 3427"/>
                <a:gd name="T99" fmla="*/ 340 h 1613"/>
                <a:gd name="T100" fmla="*/ 197 w 3427"/>
                <a:gd name="T101" fmla="*/ 318 h 1613"/>
                <a:gd name="T102" fmla="*/ 2488 w 3427"/>
                <a:gd name="T103" fmla="*/ 311 h 1613"/>
                <a:gd name="T104" fmla="*/ 765 w 3427"/>
                <a:gd name="T105" fmla="*/ 300 h 1613"/>
                <a:gd name="T106" fmla="*/ 2865 w 3427"/>
                <a:gd name="T107" fmla="*/ 271 h 1613"/>
                <a:gd name="T108" fmla="*/ 1041 w 3427"/>
                <a:gd name="T109" fmla="*/ 282 h 1613"/>
                <a:gd name="T110" fmla="*/ 2623 w 3427"/>
                <a:gd name="T111" fmla="*/ 231 h 1613"/>
                <a:gd name="T112" fmla="*/ 416 w 3427"/>
                <a:gd name="T113" fmla="*/ 253 h 1613"/>
                <a:gd name="T114" fmla="*/ 782 w 3427"/>
                <a:gd name="T115" fmla="*/ 213 h 1613"/>
                <a:gd name="T116" fmla="*/ 1047 w 3427"/>
                <a:gd name="T117" fmla="*/ 184 h 1613"/>
                <a:gd name="T118" fmla="*/ 940 w 3427"/>
                <a:gd name="T119" fmla="*/ 166 h 1613"/>
                <a:gd name="T120" fmla="*/ 990 w 3427"/>
                <a:gd name="T121" fmla="*/ 116 h 1613"/>
                <a:gd name="T122" fmla="*/ 1007 w 3427"/>
                <a:gd name="T123" fmla="*/ 108 h 1613"/>
                <a:gd name="T124" fmla="*/ 731 w 3427"/>
                <a:gd name="T125" fmla="*/ 69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27" h="1613">
                  <a:moveTo>
                    <a:pt x="906" y="1613"/>
                  </a:moveTo>
                  <a:cubicBezTo>
                    <a:pt x="900" y="1613"/>
                    <a:pt x="895" y="1608"/>
                    <a:pt x="895" y="1602"/>
                  </a:cubicBezTo>
                  <a:cubicBezTo>
                    <a:pt x="895" y="1597"/>
                    <a:pt x="900" y="1592"/>
                    <a:pt x="906" y="1592"/>
                  </a:cubicBezTo>
                  <a:cubicBezTo>
                    <a:pt x="912" y="1592"/>
                    <a:pt x="917" y="1597"/>
                    <a:pt x="917" y="1602"/>
                  </a:cubicBezTo>
                  <a:cubicBezTo>
                    <a:pt x="917" y="1608"/>
                    <a:pt x="912" y="1613"/>
                    <a:pt x="906" y="1613"/>
                  </a:cubicBezTo>
                  <a:close/>
                  <a:moveTo>
                    <a:pt x="872" y="1613"/>
                  </a:moveTo>
                  <a:cubicBezTo>
                    <a:pt x="866" y="1613"/>
                    <a:pt x="861" y="1608"/>
                    <a:pt x="861" y="1602"/>
                  </a:cubicBezTo>
                  <a:cubicBezTo>
                    <a:pt x="861" y="1597"/>
                    <a:pt x="866" y="1592"/>
                    <a:pt x="872" y="1592"/>
                  </a:cubicBezTo>
                  <a:cubicBezTo>
                    <a:pt x="878" y="1592"/>
                    <a:pt x="883" y="1597"/>
                    <a:pt x="883" y="1602"/>
                  </a:cubicBezTo>
                  <a:cubicBezTo>
                    <a:pt x="883" y="1608"/>
                    <a:pt x="878" y="1613"/>
                    <a:pt x="872" y="1613"/>
                  </a:cubicBezTo>
                  <a:close/>
                  <a:moveTo>
                    <a:pt x="889" y="1584"/>
                  </a:moveTo>
                  <a:cubicBezTo>
                    <a:pt x="883" y="1584"/>
                    <a:pt x="878" y="1579"/>
                    <a:pt x="878" y="1574"/>
                  </a:cubicBezTo>
                  <a:cubicBezTo>
                    <a:pt x="878" y="1568"/>
                    <a:pt x="883" y="1563"/>
                    <a:pt x="889" y="1563"/>
                  </a:cubicBezTo>
                  <a:cubicBezTo>
                    <a:pt x="895" y="1563"/>
                    <a:pt x="900" y="1568"/>
                    <a:pt x="900" y="1574"/>
                  </a:cubicBezTo>
                  <a:cubicBezTo>
                    <a:pt x="900" y="1579"/>
                    <a:pt x="895" y="1584"/>
                    <a:pt x="889" y="1584"/>
                  </a:cubicBezTo>
                  <a:close/>
                  <a:moveTo>
                    <a:pt x="855" y="1584"/>
                  </a:moveTo>
                  <a:cubicBezTo>
                    <a:pt x="849" y="1584"/>
                    <a:pt x="844" y="1579"/>
                    <a:pt x="844" y="1574"/>
                  </a:cubicBezTo>
                  <a:cubicBezTo>
                    <a:pt x="844" y="1568"/>
                    <a:pt x="849" y="1563"/>
                    <a:pt x="855" y="1563"/>
                  </a:cubicBezTo>
                  <a:cubicBezTo>
                    <a:pt x="861" y="1563"/>
                    <a:pt x="866" y="1568"/>
                    <a:pt x="866" y="1574"/>
                  </a:cubicBezTo>
                  <a:cubicBezTo>
                    <a:pt x="866" y="1579"/>
                    <a:pt x="861" y="1584"/>
                    <a:pt x="855" y="1584"/>
                  </a:cubicBezTo>
                  <a:close/>
                  <a:moveTo>
                    <a:pt x="906" y="1555"/>
                  </a:moveTo>
                  <a:cubicBezTo>
                    <a:pt x="900" y="1555"/>
                    <a:pt x="895" y="1551"/>
                    <a:pt x="895" y="1545"/>
                  </a:cubicBezTo>
                  <a:cubicBezTo>
                    <a:pt x="895" y="1539"/>
                    <a:pt x="900" y="1534"/>
                    <a:pt x="906" y="1534"/>
                  </a:cubicBezTo>
                  <a:cubicBezTo>
                    <a:pt x="912" y="1534"/>
                    <a:pt x="917" y="1539"/>
                    <a:pt x="917" y="1545"/>
                  </a:cubicBezTo>
                  <a:cubicBezTo>
                    <a:pt x="917" y="1551"/>
                    <a:pt x="912" y="1555"/>
                    <a:pt x="906" y="1555"/>
                  </a:cubicBezTo>
                  <a:close/>
                  <a:moveTo>
                    <a:pt x="872" y="1555"/>
                  </a:moveTo>
                  <a:cubicBezTo>
                    <a:pt x="866" y="1555"/>
                    <a:pt x="861" y="1551"/>
                    <a:pt x="861" y="1545"/>
                  </a:cubicBezTo>
                  <a:cubicBezTo>
                    <a:pt x="861" y="1539"/>
                    <a:pt x="866" y="1534"/>
                    <a:pt x="872" y="1534"/>
                  </a:cubicBezTo>
                  <a:cubicBezTo>
                    <a:pt x="878" y="1534"/>
                    <a:pt x="883" y="1539"/>
                    <a:pt x="883" y="1545"/>
                  </a:cubicBezTo>
                  <a:cubicBezTo>
                    <a:pt x="883" y="1551"/>
                    <a:pt x="878" y="1555"/>
                    <a:pt x="872" y="1555"/>
                  </a:cubicBezTo>
                  <a:close/>
                  <a:moveTo>
                    <a:pt x="838" y="1555"/>
                  </a:moveTo>
                  <a:cubicBezTo>
                    <a:pt x="832" y="1555"/>
                    <a:pt x="828" y="1551"/>
                    <a:pt x="828" y="1545"/>
                  </a:cubicBezTo>
                  <a:cubicBezTo>
                    <a:pt x="828" y="1539"/>
                    <a:pt x="832" y="1534"/>
                    <a:pt x="838" y="1534"/>
                  </a:cubicBezTo>
                  <a:cubicBezTo>
                    <a:pt x="844" y="1534"/>
                    <a:pt x="849" y="1539"/>
                    <a:pt x="849" y="1545"/>
                  </a:cubicBezTo>
                  <a:cubicBezTo>
                    <a:pt x="849" y="1551"/>
                    <a:pt x="844" y="1555"/>
                    <a:pt x="838" y="1555"/>
                  </a:cubicBezTo>
                  <a:close/>
                  <a:moveTo>
                    <a:pt x="923" y="1526"/>
                  </a:moveTo>
                  <a:cubicBezTo>
                    <a:pt x="917" y="1526"/>
                    <a:pt x="912" y="1522"/>
                    <a:pt x="912" y="1516"/>
                  </a:cubicBezTo>
                  <a:cubicBezTo>
                    <a:pt x="912" y="1510"/>
                    <a:pt x="917" y="1505"/>
                    <a:pt x="923" y="1505"/>
                  </a:cubicBezTo>
                  <a:cubicBezTo>
                    <a:pt x="929" y="1505"/>
                    <a:pt x="934" y="1510"/>
                    <a:pt x="934" y="1516"/>
                  </a:cubicBezTo>
                  <a:cubicBezTo>
                    <a:pt x="934" y="1522"/>
                    <a:pt x="929" y="1526"/>
                    <a:pt x="923" y="1526"/>
                  </a:cubicBezTo>
                  <a:close/>
                  <a:moveTo>
                    <a:pt x="889" y="1526"/>
                  </a:moveTo>
                  <a:cubicBezTo>
                    <a:pt x="883" y="1526"/>
                    <a:pt x="878" y="1522"/>
                    <a:pt x="878" y="1516"/>
                  </a:cubicBezTo>
                  <a:cubicBezTo>
                    <a:pt x="878" y="1510"/>
                    <a:pt x="883" y="1505"/>
                    <a:pt x="889" y="1505"/>
                  </a:cubicBezTo>
                  <a:cubicBezTo>
                    <a:pt x="895" y="1505"/>
                    <a:pt x="900" y="1510"/>
                    <a:pt x="900" y="1516"/>
                  </a:cubicBezTo>
                  <a:cubicBezTo>
                    <a:pt x="900" y="1522"/>
                    <a:pt x="895" y="1526"/>
                    <a:pt x="889" y="1526"/>
                  </a:cubicBezTo>
                  <a:close/>
                  <a:moveTo>
                    <a:pt x="855" y="1526"/>
                  </a:moveTo>
                  <a:cubicBezTo>
                    <a:pt x="849" y="1526"/>
                    <a:pt x="844" y="1522"/>
                    <a:pt x="844" y="1516"/>
                  </a:cubicBezTo>
                  <a:cubicBezTo>
                    <a:pt x="844" y="1510"/>
                    <a:pt x="849" y="1505"/>
                    <a:pt x="855" y="1505"/>
                  </a:cubicBezTo>
                  <a:cubicBezTo>
                    <a:pt x="861" y="1505"/>
                    <a:pt x="866" y="1510"/>
                    <a:pt x="866" y="1516"/>
                  </a:cubicBezTo>
                  <a:cubicBezTo>
                    <a:pt x="866" y="1522"/>
                    <a:pt x="861" y="1526"/>
                    <a:pt x="855" y="1526"/>
                  </a:cubicBezTo>
                  <a:close/>
                  <a:moveTo>
                    <a:pt x="906" y="1498"/>
                  </a:moveTo>
                  <a:cubicBezTo>
                    <a:pt x="900" y="1498"/>
                    <a:pt x="895" y="1493"/>
                    <a:pt x="895" y="1487"/>
                  </a:cubicBezTo>
                  <a:cubicBezTo>
                    <a:pt x="895" y="1481"/>
                    <a:pt x="900" y="1476"/>
                    <a:pt x="906" y="1476"/>
                  </a:cubicBezTo>
                  <a:cubicBezTo>
                    <a:pt x="912" y="1476"/>
                    <a:pt x="917" y="1481"/>
                    <a:pt x="917" y="1487"/>
                  </a:cubicBezTo>
                  <a:cubicBezTo>
                    <a:pt x="917" y="1493"/>
                    <a:pt x="912" y="1498"/>
                    <a:pt x="906" y="1498"/>
                  </a:cubicBezTo>
                  <a:close/>
                  <a:moveTo>
                    <a:pt x="872" y="1498"/>
                  </a:moveTo>
                  <a:cubicBezTo>
                    <a:pt x="866" y="1498"/>
                    <a:pt x="861" y="1493"/>
                    <a:pt x="861" y="1487"/>
                  </a:cubicBezTo>
                  <a:cubicBezTo>
                    <a:pt x="861" y="1481"/>
                    <a:pt x="866" y="1476"/>
                    <a:pt x="872" y="1476"/>
                  </a:cubicBezTo>
                  <a:cubicBezTo>
                    <a:pt x="878" y="1476"/>
                    <a:pt x="883" y="1481"/>
                    <a:pt x="883" y="1487"/>
                  </a:cubicBezTo>
                  <a:cubicBezTo>
                    <a:pt x="883" y="1493"/>
                    <a:pt x="878" y="1498"/>
                    <a:pt x="872" y="1498"/>
                  </a:cubicBezTo>
                  <a:close/>
                  <a:moveTo>
                    <a:pt x="3062" y="1469"/>
                  </a:moveTo>
                  <a:cubicBezTo>
                    <a:pt x="3056" y="1469"/>
                    <a:pt x="3051" y="1464"/>
                    <a:pt x="3051" y="1458"/>
                  </a:cubicBezTo>
                  <a:cubicBezTo>
                    <a:pt x="3051" y="1452"/>
                    <a:pt x="3056" y="1447"/>
                    <a:pt x="3062" y="1447"/>
                  </a:cubicBezTo>
                  <a:cubicBezTo>
                    <a:pt x="3068" y="1447"/>
                    <a:pt x="3073" y="1452"/>
                    <a:pt x="3073" y="1458"/>
                  </a:cubicBezTo>
                  <a:cubicBezTo>
                    <a:pt x="3073" y="1464"/>
                    <a:pt x="3068" y="1469"/>
                    <a:pt x="3062" y="1469"/>
                  </a:cubicBezTo>
                  <a:close/>
                  <a:moveTo>
                    <a:pt x="3028" y="1469"/>
                  </a:moveTo>
                  <a:cubicBezTo>
                    <a:pt x="3022" y="1469"/>
                    <a:pt x="3017" y="1464"/>
                    <a:pt x="3017" y="1458"/>
                  </a:cubicBezTo>
                  <a:cubicBezTo>
                    <a:pt x="3017" y="1452"/>
                    <a:pt x="3022" y="1447"/>
                    <a:pt x="3028" y="1447"/>
                  </a:cubicBezTo>
                  <a:cubicBezTo>
                    <a:pt x="3034" y="1447"/>
                    <a:pt x="3039" y="1452"/>
                    <a:pt x="3039" y="1458"/>
                  </a:cubicBezTo>
                  <a:cubicBezTo>
                    <a:pt x="3039" y="1464"/>
                    <a:pt x="3034" y="1469"/>
                    <a:pt x="3028" y="1469"/>
                  </a:cubicBezTo>
                  <a:close/>
                  <a:moveTo>
                    <a:pt x="923" y="1469"/>
                  </a:moveTo>
                  <a:cubicBezTo>
                    <a:pt x="917" y="1469"/>
                    <a:pt x="912" y="1464"/>
                    <a:pt x="912" y="1458"/>
                  </a:cubicBezTo>
                  <a:cubicBezTo>
                    <a:pt x="912" y="1452"/>
                    <a:pt x="917" y="1447"/>
                    <a:pt x="923" y="1447"/>
                  </a:cubicBezTo>
                  <a:cubicBezTo>
                    <a:pt x="929" y="1447"/>
                    <a:pt x="934" y="1452"/>
                    <a:pt x="934" y="1458"/>
                  </a:cubicBezTo>
                  <a:cubicBezTo>
                    <a:pt x="934" y="1464"/>
                    <a:pt x="929" y="1469"/>
                    <a:pt x="923" y="1469"/>
                  </a:cubicBezTo>
                  <a:close/>
                  <a:moveTo>
                    <a:pt x="889" y="1469"/>
                  </a:moveTo>
                  <a:cubicBezTo>
                    <a:pt x="883" y="1469"/>
                    <a:pt x="878" y="1464"/>
                    <a:pt x="878" y="1458"/>
                  </a:cubicBezTo>
                  <a:cubicBezTo>
                    <a:pt x="878" y="1452"/>
                    <a:pt x="883" y="1447"/>
                    <a:pt x="889" y="1447"/>
                  </a:cubicBezTo>
                  <a:cubicBezTo>
                    <a:pt x="895" y="1447"/>
                    <a:pt x="900" y="1452"/>
                    <a:pt x="900" y="1458"/>
                  </a:cubicBezTo>
                  <a:cubicBezTo>
                    <a:pt x="900" y="1464"/>
                    <a:pt x="895" y="1469"/>
                    <a:pt x="889" y="1469"/>
                  </a:cubicBezTo>
                  <a:close/>
                  <a:moveTo>
                    <a:pt x="855" y="1469"/>
                  </a:moveTo>
                  <a:cubicBezTo>
                    <a:pt x="849" y="1469"/>
                    <a:pt x="844" y="1464"/>
                    <a:pt x="844" y="1458"/>
                  </a:cubicBezTo>
                  <a:cubicBezTo>
                    <a:pt x="844" y="1452"/>
                    <a:pt x="849" y="1447"/>
                    <a:pt x="855" y="1447"/>
                  </a:cubicBezTo>
                  <a:cubicBezTo>
                    <a:pt x="861" y="1447"/>
                    <a:pt x="866" y="1452"/>
                    <a:pt x="866" y="1458"/>
                  </a:cubicBezTo>
                  <a:cubicBezTo>
                    <a:pt x="866" y="1464"/>
                    <a:pt x="861" y="1469"/>
                    <a:pt x="855" y="1469"/>
                  </a:cubicBezTo>
                  <a:close/>
                  <a:moveTo>
                    <a:pt x="3045" y="1440"/>
                  </a:moveTo>
                  <a:cubicBezTo>
                    <a:pt x="3039" y="1440"/>
                    <a:pt x="3034" y="1435"/>
                    <a:pt x="3034" y="1429"/>
                  </a:cubicBezTo>
                  <a:cubicBezTo>
                    <a:pt x="3034" y="1423"/>
                    <a:pt x="3039" y="1418"/>
                    <a:pt x="3045" y="1418"/>
                  </a:cubicBezTo>
                  <a:cubicBezTo>
                    <a:pt x="3051" y="1418"/>
                    <a:pt x="3056" y="1423"/>
                    <a:pt x="3056" y="1429"/>
                  </a:cubicBezTo>
                  <a:cubicBezTo>
                    <a:pt x="3056" y="1435"/>
                    <a:pt x="3051" y="1440"/>
                    <a:pt x="3045" y="1440"/>
                  </a:cubicBezTo>
                  <a:close/>
                  <a:moveTo>
                    <a:pt x="940" y="1440"/>
                  </a:moveTo>
                  <a:cubicBezTo>
                    <a:pt x="934" y="1440"/>
                    <a:pt x="929" y="1435"/>
                    <a:pt x="929" y="1429"/>
                  </a:cubicBezTo>
                  <a:cubicBezTo>
                    <a:pt x="929" y="1423"/>
                    <a:pt x="934" y="1418"/>
                    <a:pt x="940" y="1418"/>
                  </a:cubicBezTo>
                  <a:cubicBezTo>
                    <a:pt x="946" y="1418"/>
                    <a:pt x="950" y="1423"/>
                    <a:pt x="950" y="1429"/>
                  </a:cubicBezTo>
                  <a:cubicBezTo>
                    <a:pt x="950" y="1435"/>
                    <a:pt x="946" y="1440"/>
                    <a:pt x="940" y="1440"/>
                  </a:cubicBezTo>
                  <a:close/>
                  <a:moveTo>
                    <a:pt x="906" y="1440"/>
                  </a:moveTo>
                  <a:cubicBezTo>
                    <a:pt x="900" y="1440"/>
                    <a:pt x="895" y="1435"/>
                    <a:pt x="895" y="1429"/>
                  </a:cubicBezTo>
                  <a:cubicBezTo>
                    <a:pt x="895" y="1423"/>
                    <a:pt x="900" y="1418"/>
                    <a:pt x="906" y="1418"/>
                  </a:cubicBezTo>
                  <a:cubicBezTo>
                    <a:pt x="912" y="1418"/>
                    <a:pt x="917" y="1423"/>
                    <a:pt x="917" y="1429"/>
                  </a:cubicBezTo>
                  <a:cubicBezTo>
                    <a:pt x="917" y="1435"/>
                    <a:pt x="912" y="1440"/>
                    <a:pt x="906" y="1440"/>
                  </a:cubicBezTo>
                  <a:close/>
                  <a:moveTo>
                    <a:pt x="872" y="1440"/>
                  </a:moveTo>
                  <a:cubicBezTo>
                    <a:pt x="866" y="1440"/>
                    <a:pt x="861" y="1435"/>
                    <a:pt x="861" y="1429"/>
                  </a:cubicBezTo>
                  <a:cubicBezTo>
                    <a:pt x="861" y="1423"/>
                    <a:pt x="866" y="1418"/>
                    <a:pt x="872" y="1418"/>
                  </a:cubicBezTo>
                  <a:cubicBezTo>
                    <a:pt x="878" y="1418"/>
                    <a:pt x="883" y="1423"/>
                    <a:pt x="883" y="1429"/>
                  </a:cubicBezTo>
                  <a:cubicBezTo>
                    <a:pt x="883" y="1435"/>
                    <a:pt x="878" y="1440"/>
                    <a:pt x="872" y="1440"/>
                  </a:cubicBezTo>
                  <a:close/>
                  <a:moveTo>
                    <a:pt x="3062" y="1411"/>
                  </a:moveTo>
                  <a:cubicBezTo>
                    <a:pt x="3056" y="1411"/>
                    <a:pt x="3051" y="1406"/>
                    <a:pt x="3051" y="1400"/>
                  </a:cubicBezTo>
                  <a:cubicBezTo>
                    <a:pt x="3051" y="1394"/>
                    <a:pt x="3056" y="1389"/>
                    <a:pt x="3062" y="1389"/>
                  </a:cubicBezTo>
                  <a:cubicBezTo>
                    <a:pt x="3068" y="1389"/>
                    <a:pt x="3073" y="1394"/>
                    <a:pt x="3073" y="1400"/>
                  </a:cubicBezTo>
                  <a:cubicBezTo>
                    <a:pt x="3073" y="1406"/>
                    <a:pt x="3068" y="1411"/>
                    <a:pt x="3062" y="1411"/>
                  </a:cubicBezTo>
                  <a:close/>
                  <a:moveTo>
                    <a:pt x="3028" y="1411"/>
                  </a:moveTo>
                  <a:cubicBezTo>
                    <a:pt x="3022" y="1411"/>
                    <a:pt x="3017" y="1406"/>
                    <a:pt x="3017" y="1400"/>
                  </a:cubicBezTo>
                  <a:cubicBezTo>
                    <a:pt x="3017" y="1394"/>
                    <a:pt x="3022" y="1389"/>
                    <a:pt x="3028" y="1389"/>
                  </a:cubicBezTo>
                  <a:cubicBezTo>
                    <a:pt x="3034" y="1389"/>
                    <a:pt x="3039" y="1394"/>
                    <a:pt x="3039" y="1400"/>
                  </a:cubicBezTo>
                  <a:cubicBezTo>
                    <a:pt x="3039" y="1406"/>
                    <a:pt x="3034" y="1411"/>
                    <a:pt x="3028" y="1411"/>
                  </a:cubicBezTo>
                  <a:close/>
                  <a:moveTo>
                    <a:pt x="2994" y="1411"/>
                  </a:moveTo>
                  <a:cubicBezTo>
                    <a:pt x="2988" y="1411"/>
                    <a:pt x="2984" y="1406"/>
                    <a:pt x="2984" y="1400"/>
                  </a:cubicBezTo>
                  <a:cubicBezTo>
                    <a:pt x="2984" y="1394"/>
                    <a:pt x="2988" y="1389"/>
                    <a:pt x="2994" y="1389"/>
                  </a:cubicBezTo>
                  <a:cubicBezTo>
                    <a:pt x="3000" y="1389"/>
                    <a:pt x="3005" y="1394"/>
                    <a:pt x="3005" y="1400"/>
                  </a:cubicBezTo>
                  <a:cubicBezTo>
                    <a:pt x="3005" y="1406"/>
                    <a:pt x="3000" y="1411"/>
                    <a:pt x="2994" y="1411"/>
                  </a:cubicBezTo>
                  <a:close/>
                  <a:moveTo>
                    <a:pt x="2961" y="1411"/>
                  </a:moveTo>
                  <a:cubicBezTo>
                    <a:pt x="2955" y="1411"/>
                    <a:pt x="2950" y="1406"/>
                    <a:pt x="2950" y="1400"/>
                  </a:cubicBezTo>
                  <a:cubicBezTo>
                    <a:pt x="2950" y="1394"/>
                    <a:pt x="2955" y="1389"/>
                    <a:pt x="2961" y="1389"/>
                  </a:cubicBezTo>
                  <a:cubicBezTo>
                    <a:pt x="2967" y="1389"/>
                    <a:pt x="2971" y="1394"/>
                    <a:pt x="2971" y="1400"/>
                  </a:cubicBezTo>
                  <a:cubicBezTo>
                    <a:pt x="2971" y="1406"/>
                    <a:pt x="2967" y="1411"/>
                    <a:pt x="2961" y="1411"/>
                  </a:cubicBezTo>
                  <a:close/>
                  <a:moveTo>
                    <a:pt x="990" y="1411"/>
                  </a:moveTo>
                  <a:cubicBezTo>
                    <a:pt x="984" y="1411"/>
                    <a:pt x="979" y="1406"/>
                    <a:pt x="979" y="1400"/>
                  </a:cubicBezTo>
                  <a:cubicBezTo>
                    <a:pt x="979" y="1394"/>
                    <a:pt x="984" y="1389"/>
                    <a:pt x="990" y="1389"/>
                  </a:cubicBezTo>
                  <a:cubicBezTo>
                    <a:pt x="996" y="1389"/>
                    <a:pt x="1001" y="1394"/>
                    <a:pt x="1001" y="1400"/>
                  </a:cubicBezTo>
                  <a:cubicBezTo>
                    <a:pt x="1001" y="1406"/>
                    <a:pt x="996" y="1411"/>
                    <a:pt x="990" y="1411"/>
                  </a:cubicBezTo>
                  <a:close/>
                  <a:moveTo>
                    <a:pt x="957" y="1411"/>
                  </a:moveTo>
                  <a:cubicBezTo>
                    <a:pt x="951" y="1411"/>
                    <a:pt x="946" y="1406"/>
                    <a:pt x="946" y="1400"/>
                  </a:cubicBezTo>
                  <a:cubicBezTo>
                    <a:pt x="946" y="1394"/>
                    <a:pt x="951" y="1389"/>
                    <a:pt x="957" y="1389"/>
                  </a:cubicBezTo>
                  <a:cubicBezTo>
                    <a:pt x="962" y="1389"/>
                    <a:pt x="967" y="1394"/>
                    <a:pt x="967" y="1400"/>
                  </a:cubicBezTo>
                  <a:cubicBezTo>
                    <a:pt x="967" y="1406"/>
                    <a:pt x="962" y="1411"/>
                    <a:pt x="957" y="1411"/>
                  </a:cubicBezTo>
                  <a:close/>
                  <a:moveTo>
                    <a:pt x="923" y="1411"/>
                  </a:moveTo>
                  <a:cubicBezTo>
                    <a:pt x="917" y="1411"/>
                    <a:pt x="912" y="1406"/>
                    <a:pt x="912" y="1400"/>
                  </a:cubicBezTo>
                  <a:cubicBezTo>
                    <a:pt x="912" y="1394"/>
                    <a:pt x="917" y="1389"/>
                    <a:pt x="923" y="1389"/>
                  </a:cubicBezTo>
                  <a:cubicBezTo>
                    <a:pt x="929" y="1389"/>
                    <a:pt x="934" y="1394"/>
                    <a:pt x="934" y="1400"/>
                  </a:cubicBezTo>
                  <a:cubicBezTo>
                    <a:pt x="934" y="1406"/>
                    <a:pt x="929" y="1411"/>
                    <a:pt x="923" y="1411"/>
                  </a:cubicBezTo>
                  <a:close/>
                  <a:moveTo>
                    <a:pt x="889" y="1411"/>
                  </a:moveTo>
                  <a:cubicBezTo>
                    <a:pt x="883" y="1411"/>
                    <a:pt x="878" y="1406"/>
                    <a:pt x="878" y="1400"/>
                  </a:cubicBezTo>
                  <a:cubicBezTo>
                    <a:pt x="878" y="1394"/>
                    <a:pt x="883" y="1389"/>
                    <a:pt x="889" y="1389"/>
                  </a:cubicBezTo>
                  <a:cubicBezTo>
                    <a:pt x="895" y="1389"/>
                    <a:pt x="900" y="1394"/>
                    <a:pt x="900" y="1400"/>
                  </a:cubicBezTo>
                  <a:cubicBezTo>
                    <a:pt x="900" y="1406"/>
                    <a:pt x="895" y="1411"/>
                    <a:pt x="889" y="1411"/>
                  </a:cubicBezTo>
                  <a:close/>
                  <a:moveTo>
                    <a:pt x="855" y="1411"/>
                  </a:moveTo>
                  <a:cubicBezTo>
                    <a:pt x="849" y="1411"/>
                    <a:pt x="844" y="1406"/>
                    <a:pt x="844" y="1400"/>
                  </a:cubicBezTo>
                  <a:cubicBezTo>
                    <a:pt x="844" y="1394"/>
                    <a:pt x="849" y="1389"/>
                    <a:pt x="855" y="1389"/>
                  </a:cubicBezTo>
                  <a:cubicBezTo>
                    <a:pt x="861" y="1389"/>
                    <a:pt x="866" y="1394"/>
                    <a:pt x="866" y="1400"/>
                  </a:cubicBezTo>
                  <a:cubicBezTo>
                    <a:pt x="866" y="1406"/>
                    <a:pt x="861" y="1411"/>
                    <a:pt x="855" y="1411"/>
                  </a:cubicBezTo>
                  <a:close/>
                  <a:moveTo>
                    <a:pt x="3079" y="1382"/>
                  </a:moveTo>
                  <a:cubicBezTo>
                    <a:pt x="3073" y="1382"/>
                    <a:pt x="3068" y="1377"/>
                    <a:pt x="3068" y="1371"/>
                  </a:cubicBezTo>
                  <a:cubicBezTo>
                    <a:pt x="3068" y="1365"/>
                    <a:pt x="3073" y="1360"/>
                    <a:pt x="3079" y="1360"/>
                  </a:cubicBezTo>
                  <a:cubicBezTo>
                    <a:pt x="3085" y="1360"/>
                    <a:pt x="3090" y="1365"/>
                    <a:pt x="3090" y="1371"/>
                  </a:cubicBezTo>
                  <a:cubicBezTo>
                    <a:pt x="3090" y="1377"/>
                    <a:pt x="3085" y="1382"/>
                    <a:pt x="3079" y="1382"/>
                  </a:cubicBezTo>
                  <a:close/>
                  <a:moveTo>
                    <a:pt x="3045" y="1382"/>
                  </a:moveTo>
                  <a:cubicBezTo>
                    <a:pt x="3039" y="1382"/>
                    <a:pt x="3034" y="1377"/>
                    <a:pt x="3034" y="1371"/>
                  </a:cubicBezTo>
                  <a:cubicBezTo>
                    <a:pt x="3034" y="1365"/>
                    <a:pt x="3039" y="1360"/>
                    <a:pt x="3045" y="1360"/>
                  </a:cubicBezTo>
                  <a:cubicBezTo>
                    <a:pt x="3051" y="1360"/>
                    <a:pt x="3056" y="1365"/>
                    <a:pt x="3056" y="1371"/>
                  </a:cubicBezTo>
                  <a:cubicBezTo>
                    <a:pt x="3056" y="1377"/>
                    <a:pt x="3051" y="1382"/>
                    <a:pt x="3045" y="1382"/>
                  </a:cubicBezTo>
                  <a:close/>
                  <a:moveTo>
                    <a:pt x="3011" y="1382"/>
                  </a:moveTo>
                  <a:cubicBezTo>
                    <a:pt x="3005" y="1382"/>
                    <a:pt x="3000" y="1377"/>
                    <a:pt x="3000" y="1371"/>
                  </a:cubicBezTo>
                  <a:cubicBezTo>
                    <a:pt x="3000" y="1365"/>
                    <a:pt x="3005" y="1360"/>
                    <a:pt x="3011" y="1360"/>
                  </a:cubicBezTo>
                  <a:cubicBezTo>
                    <a:pt x="3017" y="1360"/>
                    <a:pt x="3022" y="1365"/>
                    <a:pt x="3022" y="1371"/>
                  </a:cubicBezTo>
                  <a:cubicBezTo>
                    <a:pt x="3022" y="1377"/>
                    <a:pt x="3017" y="1382"/>
                    <a:pt x="3011" y="1382"/>
                  </a:cubicBezTo>
                  <a:close/>
                  <a:moveTo>
                    <a:pt x="2978" y="1382"/>
                  </a:moveTo>
                  <a:cubicBezTo>
                    <a:pt x="2972" y="1382"/>
                    <a:pt x="2967" y="1377"/>
                    <a:pt x="2967" y="1371"/>
                  </a:cubicBezTo>
                  <a:cubicBezTo>
                    <a:pt x="2967" y="1365"/>
                    <a:pt x="2972" y="1360"/>
                    <a:pt x="2978" y="1360"/>
                  </a:cubicBezTo>
                  <a:cubicBezTo>
                    <a:pt x="2983" y="1360"/>
                    <a:pt x="2988" y="1365"/>
                    <a:pt x="2988" y="1371"/>
                  </a:cubicBezTo>
                  <a:cubicBezTo>
                    <a:pt x="2988" y="1377"/>
                    <a:pt x="2983" y="1382"/>
                    <a:pt x="2978" y="1382"/>
                  </a:cubicBezTo>
                  <a:close/>
                  <a:moveTo>
                    <a:pt x="2944" y="1382"/>
                  </a:moveTo>
                  <a:cubicBezTo>
                    <a:pt x="2938" y="1382"/>
                    <a:pt x="2933" y="1377"/>
                    <a:pt x="2933" y="1371"/>
                  </a:cubicBezTo>
                  <a:cubicBezTo>
                    <a:pt x="2933" y="1365"/>
                    <a:pt x="2938" y="1360"/>
                    <a:pt x="2944" y="1360"/>
                  </a:cubicBezTo>
                  <a:cubicBezTo>
                    <a:pt x="2950" y="1360"/>
                    <a:pt x="2955" y="1365"/>
                    <a:pt x="2955" y="1371"/>
                  </a:cubicBezTo>
                  <a:cubicBezTo>
                    <a:pt x="2955" y="1377"/>
                    <a:pt x="2950" y="1382"/>
                    <a:pt x="2944" y="1382"/>
                  </a:cubicBezTo>
                  <a:close/>
                  <a:moveTo>
                    <a:pt x="2809" y="1382"/>
                  </a:moveTo>
                  <a:cubicBezTo>
                    <a:pt x="2803" y="1382"/>
                    <a:pt x="2798" y="1377"/>
                    <a:pt x="2798" y="1371"/>
                  </a:cubicBezTo>
                  <a:cubicBezTo>
                    <a:pt x="2798" y="1365"/>
                    <a:pt x="2803" y="1360"/>
                    <a:pt x="2809" y="1360"/>
                  </a:cubicBezTo>
                  <a:cubicBezTo>
                    <a:pt x="2815" y="1360"/>
                    <a:pt x="2819" y="1365"/>
                    <a:pt x="2819" y="1371"/>
                  </a:cubicBezTo>
                  <a:cubicBezTo>
                    <a:pt x="2819" y="1377"/>
                    <a:pt x="2815" y="1382"/>
                    <a:pt x="2809" y="1382"/>
                  </a:cubicBezTo>
                  <a:close/>
                  <a:moveTo>
                    <a:pt x="2775" y="1382"/>
                  </a:moveTo>
                  <a:cubicBezTo>
                    <a:pt x="2769" y="1382"/>
                    <a:pt x="2764" y="1377"/>
                    <a:pt x="2764" y="1371"/>
                  </a:cubicBezTo>
                  <a:cubicBezTo>
                    <a:pt x="2764" y="1365"/>
                    <a:pt x="2769" y="1360"/>
                    <a:pt x="2775" y="1360"/>
                  </a:cubicBezTo>
                  <a:cubicBezTo>
                    <a:pt x="2781" y="1360"/>
                    <a:pt x="2786" y="1365"/>
                    <a:pt x="2786" y="1371"/>
                  </a:cubicBezTo>
                  <a:cubicBezTo>
                    <a:pt x="2786" y="1377"/>
                    <a:pt x="2781" y="1382"/>
                    <a:pt x="2775" y="1382"/>
                  </a:cubicBezTo>
                  <a:close/>
                  <a:moveTo>
                    <a:pt x="2741" y="1382"/>
                  </a:moveTo>
                  <a:cubicBezTo>
                    <a:pt x="2735" y="1382"/>
                    <a:pt x="2730" y="1377"/>
                    <a:pt x="2730" y="1371"/>
                  </a:cubicBezTo>
                  <a:cubicBezTo>
                    <a:pt x="2730" y="1365"/>
                    <a:pt x="2735" y="1360"/>
                    <a:pt x="2741" y="1360"/>
                  </a:cubicBezTo>
                  <a:cubicBezTo>
                    <a:pt x="2747" y="1360"/>
                    <a:pt x="2752" y="1365"/>
                    <a:pt x="2752" y="1371"/>
                  </a:cubicBezTo>
                  <a:cubicBezTo>
                    <a:pt x="2752" y="1377"/>
                    <a:pt x="2747" y="1382"/>
                    <a:pt x="2741" y="1382"/>
                  </a:cubicBezTo>
                  <a:close/>
                  <a:moveTo>
                    <a:pt x="1931" y="1382"/>
                  </a:moveTo>
                  <a:cubicBezTo>
                    <a:pt x="1925" y="1382"/>
                    <a:pt x="1920" y="1377"/>
                    <a:pt x="1920" y="1371"/>
                  </a:cubicBezTo>
                  <a:cubicBezTo>
                    <a:pt x="1920" y="1365"/>
                    <a:pt x="1925" y="1360"/>
                    <a:pt x="1931" y="1360"/>
                  </a:cubicBezTo>
                  <a:cubicBezTo>
                    <a:pt x="1937" y="1360"/>
                    <a:pt x="1942" y="1365"/>
                    <a:pt x="1942" y="1371"/>
                  </a:cubicBezTo>
                  <a:cubicBezTo>
                    <a:pt x="1942" y="1377"/>
                    <a:pt x="1937" y="1382"/>
                    <a:pt x="1931" y="1382"/>
                  </a:cubicBezTo>
                  <a:close/>
                  <a:moveTo>
                    <a:pt x="1897" y="1382"/>
                  </a:moveTo>
                  <a:cubicBezTo>
                    <a:pt x="1891" y="1382"/>
                    <a:pt x="1886" y="1377"/>
                    <a:pt x="1886" y="1371"/>
                  </a:cubicBezTo>
                  <a:cubicBezTo>
                    <a:pt x="1886" y="1365"/>
                    <a:pt x="1891" y="1360"/>
                    <a:pt x="1897" y="1360"/>
                  </a:cubicBezTo>
                  <a:cubicBezTo>
                    <a:pt x="1903" y="1360"/>
                    <a:pt x="1908" y="1365"/>
                    <a:pt x="1908" y="1371"/>
                  </a:cubicBezTo>
                  <a:cubicBezTo>
                    <a:pt x="1908" y="1377"/>
                    <a:pt x="1903" y="1382"/>
                    <a:pt x="1897" y="1382"/>
                  </a:cubicBezTo>
                  <a:close/>
                  <a:moveTo>
                    <a:pt x="1863" y="1382"/>
                  </a:moveTo>
                  <a:cubicBezTo>
                    <a:pt x="1857" y="1382"/>
                    <a:pt x="1852" y="1377"/>
                    <a:pt x="1852" y="1371"/>
                  </a:cubicBezTo>
                  <a:cubicBezTo>
                    <a:pt x="1852" y="1365"/>
                    <a:pt x="1857" y="1360"/>
                    <a:pt x="1863" y="1360"/>
                  </a:cubicBezTo>
                  <a:cubicBezTo>
                    <a:pt x="1869" y="1360"/>
                    <a:pt x="1874" y="1365"/>
                    <a:pt x="1874" y="1371"/>
                  </a:cubicBezTo>
                  <a:cubicBezTo>
                    <a:pt x="1874" y="1377"/>
                    <a:pt x="1869" y="1382"/>
                    <a:pt x="1863" y="1382"/>
                  </a:cubicBezTo>
                  <a:close/>
                  <a:moveTo>
                    <a:pt x="1007" y="1382"/>
                  </a:moveTo>
                  <a:cubicBezTo>
                    <a:pt x="1001" y="1382"/>
                    <a:pt x="996" y="1377"/>
                    <a:pt x="996" y="1371"/>
                  </a:cubicBezTo>
                  <a:cubicBezTo>
                    <a:pt x="996" y="1365"/>
                    <a:pt x="1001" y="1360"/>
                    <a:pt x="1007" y="1360"/>
                  </a:cubicBezTo>
                  <a:cubicBezTo>
                    <a:pt x="1013" y="1360"/>
                    <a:pt x="1018" y="1365"/>
                    <a:pt x="1018" y="1371"/>
                  </a:cubicBezTo>
                  <a:cubicBezTo>
                    <a:pt x="1018" y="1377"/>
                    <a:pt x="1013" y="1382"/>
                    <a:pt x="1007" y="1382"/>
                  </a:cubicBezTo>
                  <a:close/>
                  <a:moveTo>
                    <a:pt x="973" y="1382"/>
                  </a:moveTo>
                  <a:cubicBezTo>
                    <a:pt x="967" y="1382"/>
                    <a:pt x="963" y="1377"/>
                    <a:pt x="963" y="1371"/>
                  </a:cubicBezTo>
                  <a:cubicBezTo>
                    <a:pt x="963" y="1365"/>
                    <a:pt x="967" y="1360"/>
                    <a:pt x="973" y="1360"/>
                  </a:cubicBezTo>
                  <a:cubicBezTo>
                    <a:pt x="979" y="1360"/>
                    <a:pt x="984" y="1365"/>
                    <a:pt x="984" y="1371"/>
                  </a:cubicBezTo>
                  <a:cubicBezTo>
                    <a:pt x="984" y="1377"/>
                    <a:pt x="979" y="1382"/>
                    <a:pt x="973" y="1382"/>
                  </a:cubicBezTo>
                  <a:close/>
                  <a:moveTo>
                    <a:pt x="940" y="1382"/>
                  </a:moveTo>
                  <a:cubicBezTo>
                    <a:pt x="934" y="1382"/>
                    <a:pt x="929" y="1377"/>
                    <a:pt x="929" y="1371"/>
                  </a:cubicBezTo>
                  <a:cubicBezTo>
                    <a:pt x="929" y="1365"/>
                    <a:pt x="934" y="1360"/>
                    <a:pt x="940" y="1360"/>
                  </a:cubicBezTo>
                  <a:cubicBezTo>
                    <a:pt x="946" y="1360"/>
                    <a:pt x="950" y="1365"/>
                    <a:pt x="950" y="1371"/>
                  </a:cubicBezTo>
                  <a:cubicBezTo>
                    <a:pt x="950" y="1377"/>
                    <a:pt x="946" y="1382"/>
                    <a:pt x="940" y="1382"/>
                  </a:cubicBezTo>
                  <a:close/>
                  <a:moveTo>
                    <a:pt x="906" y="1382"/>
                  </a:moveTo>
                  <a:cubicBezTo>
                    <a:pt x="900" y="1382"/>
                    <a:pt x="895" y="1377"/>
                    <a:pt x="895" y="1371"/>
                  </a:cubicBezTo>
                  <a:cubicBezTo>
                    <a:pt x="895" y="1365"/>
                    <a:pt x="900" y="1360"/>
                    <a:pt x="906" y="1360"/>
                  </a:cubicBezTo>
                  <a:cubicBezTo>
                    <a:pt x="912" y="1360"/>
                    <a:pt x="917" y="1365"/>
                    <a:pt x="917" y="1371"/>
                  </a:cubicBezTo>
                  <a:cubicBezTo>
                    <a:pt x="917" y="1377"/>
                    <a:pt x="912" y="1382"/>
                    <a:pt x="906" y="1382"/>
                  </a:cubicBezTo>
                  <a:close/>
                  <a:moveTo>
                    <a:pt x="872" y="1382"/>
                  </a:moveTo>
                  <a:cubicBezTo>
                    <a:pt x="866" y="1382"/>
                    <a:pt x="861" y="1377"/>
                    <a:pt x="861" y="1371"/>
                  </a:cubicBezTo>
                  <a:cubicBezTo>
                    <a:pt x="861" y="1365"/>
                    <a:pt x="866" y="1360"/>
                    <a:pt x="872" y="1360"/>
                  </a:cubicBezTo>
                  <a:cubicBezTo>
                    <a:pt x="878" y="1360"/>
                    <a:pt x="883" y="1365"/>
                    <a:pt x="883" y="1371"/>
                  </a:cubicBezTo>
                  <a:cubicBezTo>
                    <a:pt x="883" y="1377"/>
                    <a:pt x="878" y="1382"/>
                    <a:pt x="872" y="1382"/>
                  </a:cubicBezTo>
                  <a:close/>
                  <a:moveTo>
                    <a:pt x="3096" y="1353"/>
                  </a:moveTo>
                  <a:cubicBezTo>
                    <a:pt x="3090" y="1353"/>
                    <a:pt x="3085" y="1348"/>
                    <a:pt x="3085" y="1342"/>
                  </a:cubicBezTo>
                  <a:cubicBezTo>
                    <a:pt x="3085" y="1336"/>
                    <a:pt x="3090" y="1331"/>
                    <a:pt x="3096" y="1331"/>
                  </a:cubicBezTo>
                  <a:cubicBezTo>
                    <a:pt x="3102" y="1331"/>
                    <a:pt x="3106" y="1336"/>
                    <a:pt x="3106" y="1342"/>
                  </a:cubicBezTo>
                  <a:cubicBezTo>
                    <a:pt x="3106" y="1348"/>
                    <a:pt x="3102" y="1353"/>
                    <a:pt x="3096" y="1353"/>
                  </a:cubicBezTo>
                  <a:close/>
                  <a:moveTo>
                    <a:pt x="3062" y="1353"/>
                  </a:moveTo>
                  <a:cubicBezTo>
                    <a:pt x="3056" y="1353"/>
                    <a:pt x="3051" y="1348"/>
                    <a:pt x="3051" y="1342"/>
                  </a:cubicBezTo>
                  <a:cubicBezTo>
                    <a:pt x="3051" y="1336"/>
                    <a:pt x="3056" y="1331"/>
                    <a:pt x="3062" y="1331"/>
                  </a:cubicBezTo>
                  <a:cubicBezTo>
                    <a:pt x="3068" y="1331"/>
                    <a:pt x="3073" y="1336"/>
                    <a:pt x="3073" y="1342"/>
                  </a:cubicBezTo>
                  <a:cubicBezTo>
                    <a:pt x="3073" y="1348"/>
                    <a:pt x="3068" y="1353"/>
                    <a:pt x="3062" y="1353"/>
                  </a:cubicBezTo>
                  <a:close/>
                  <a:moveTo>
                    <a:pt x="3028" y="1353"/>
                  </a:moveTo>
                  <a:cubicBezTo>
                    <a:pt x="3022" y="1353"/>
                    <a:pt x="3017" y="1348"/>
                    <a:pt x="3017" y="1342"/>
                  </a:cubicBezTo>
                  <a:cubicBezTo>
                    <a:pt x="3017" y="1336"/>
                    <a:pt x="3022" y="1331"/>
                    <a:pt x="3028" y="1331"/>
                  </a:cubicBezTo>
                  <a:cubicBezTo>
                    <a:pt x="3034" y="1331"/>
                    <a:pt x="3039" y="1336"/>
                    <a:pt x="3039" y="1342"/>
                  </a:cubicBezTo>
                  <a:cubicBezTo>
                    <a:pt x="3039" y="1348"/>
                    <a:pt x="3034" y="1353"/>
                    <a:pt x="3028" y="1353"/>
                  </a:cubicBezTo>
                  <a:close/>
                  <a:moveTo>
                    <a:pt x="2994" y="1353"/>
                  </a:moveTo>
                  <a:cubicBezTo>
                    <a:pt x="2988" y="1353"/>
                    <a:pt x="2984" y="1348"/>
                    <a:pt x="2984" y="1342"/>
                  </a:cubicBezTo>
                  <a:cubicBezTo>
                    <a:pt x="2984" y="1336"/>
                    <a:pt x="2988" y="1331"/>
                    <a:pt x="2994" y="1331"/>
                  </a:cubicBezTo>
                  <a:cubicBezTo>
                    <a:pt x="3000" y="1331"/>
                    <a:pt x="3005" y="1336"/>
                    <a:pt x="3005" y="1342"/>
                  </a:cubicBezTo>
                  <a:cubicBezTo>
                    <a:pt x="3005" y="1348"/>
                    <a:pt x="3000" y="1353"/>
                    <a:pt x="2994" y="1353"/>
                  </a:cubicBezTo>
                  <a:close/>
                  <a:moveTo>
                    <a:pt x="2961" y="1353"/>
                  </a:moveTo>
                  <a:cubicBezTo>
                    <a:pt x="2955" y="1353"/>
                    <a:pt x="2950" y="1348"/>
                    <a:pt x="2950" y="1342"/>
                  </a:cubicBezTo>
                  <a:cubicBezTo>
                    <a:pt x="2950" y="1336"/>
                    <a:pt x="2955" y="1331"/>
                    <a:pt x="2961" y="1331"/>
                  </a:cubicBezTo>
                  <a:cubicBezTo>
                    <a:pt x="2967" y="1331"/>
                    <a:pt x="2971" y="1336"/>
                    <a:pt x="2971" y="1342"/>
                  </a:cubicBezTo>
                  <a:cubicBezTo>
                    <a:pt x="2971" y="1348"/>
                    <a:pt x="2967" y="1353"/>
                    <a:pt x="2961" y="1353"/>
                  </a:cubicBezTo>
                  <a:close/>
                  <a:moveTo>
                    <a:pt x="2927" y="1353"/>
                  </a:moveTo>
                  <a:cubicBezTo>
                    <a:pt x="2921" y="1353"/>
                    <a:pt x="2916" y="1348"/>
                    <a:pt x="2916" y="1342"/>
                  </a:cubicBezTo>
                  <a:cubicBezTo>
                    <a:pt x="2916" y="1336"/>
                    <a:pt x="2921" y="1331"/>
                    <a:pt x="2927" y="1331"/>
                  </a:cubicBezTo>
                  <a:cubicBezTo>
                    <a:pt x="2933" y="1331"/>
                    <a:pt x="2938" y="1336"/>
                    <a:pt x="2938" y="1342"/>
                  </a:cubicBezTo>
                  <a:cubicBezTo>
                    <a:pt x="2938" y="1348"/>
                    <a:pt x="2933" y="1353"/>
                    <a:pt x="2927" y="1353"/>
                  </a:cubicBezTo>
                  <a:close/>
                  <a:moveTo>
                    <a:pt x="2893" y="1353"/>
                  </a:moveTo>
                  <a:cubicBezTo>
                    <a:pt x="2887" y="1353"/>
                    <a:pt x="2882" y="1348"/>
                    <a:pt x="2882" y="1342"/>
                  </a:cubicBezTo>
                  <a:cubicBezTo>
                    <a:pt x="2882" y="1336"/>
                    <a:pt x="2887" y="1331"/>
                    <a:pt x="2893" y="1331"/>
                  </a:cubicBezTo>
                  <a:cubicBezTo>
                    <a:pt x="2899" y="1331"/>
                    <a:pt x="2904" y="1336"/>
                    <a:pt x="2904" y="1342"/>
                  </a:cubicBezTo>
                  <a:cubicBezTo>
                    <a:pt x="2904" y="1348"/>
                    <a:pt x="2899" y="1353"/>
                    <a:pt x="2893" y="1353"/>
                  </a:cubicBezTo>
                  <a:close/>
                  <a:moveTo>
                    <a:pt x="2859" y="1353"/>
                  </a:moveTo>
                  <a:cubicBezTo>
                    <a:pt x="2853" y="1353"/>
                    <a:pt x="2849" y="1348"/>
                    <a:pt x="2849" y="1342"/>
                  </a:cubicBezTo>
                  <a:cubicBezTo>
                    <a:pt x="2849" y="1336"/>
                    <a:pt x="2853" y="1331"/>
                    <a:pt x="2859" y="1331"/>
                  </a:cubicBezTo>
                  <a:cubicBezTo>
                    <a:pt x="2865" y="1331"/>
                    <a:pt x="2870" y="1336"/>
                    <a:pt x="2870" y="1342"/>
                  </a:cubicBezTo>
                  <a:cubicBezTo>
                    <a:pt x="2870" y="1348"/>
                    <a:pt x="2865" y="1353"/>
                    <a:pt x="2859" y="1353"/>
                  </a:cubicBezTo>
                  <a:close/>
                  <a:moveTo>
                    <a:pt x="2826" y="1353"/>
                  </a:moveTo>
                  <a:cubicBezTo>
                    <a:pt x="2820" y="1353"/>
                    <a:pt x="2815" y="1348"/>
                    <a:pt x="2815" y="1342"/>
                  </a:cubicBezTo>
                  <a:cubicBezTo>
                    <a:pt x="2815" y="1336"/>
                    <a:pt x="2820" y="1331"/>
                    <a:pt x="2826" y="1331"/>
                  </a:cubicBezTo>
                  <a:cubicBezTo>
                    <a:pt x="2832" y="1331"/>
                    <a:pt x="2836" y="1336"/>
                    <a:pt x="2836" y="1342"/>
                  </a:cubicBezTo>
                  <a:cubicBezTo>
                    <a:pt x="2836" y="1348"/>
                    <a:pt x="2832" y="1353"/>
                    <a:pt x="2826" y="1353"/>
                  </a:cubicBezTo>
                  <a:close/>
                  <a:moveTo>
                    <a:pt x="2792" y="1353"/>
                  </a:moveTo>
                  <a:cubicBezTo>
                    <a:pt x="2786" y="1353"/>
                    <a:pt x="2781" y="1348"/>
                    <a:pt x="2781" y="1342"/>
                  </a:cubicBezTo>
                  <a:cubicBezTo>
                    <a:pt x="2781" y="1336"/>
                    <a:pt x="2786" y="1331"/>
                    <a:pt x="2792" y="1331"/>
                  </a:cubicBezTo>
                  <a:cubicBezTo>
                    <a:pt x="2798" y="1331"/>
                    <a:pt x="2803" y="1336"/>
                    <a:pt x="2803" y="1342"/>
                  </a:cubicBezTo>
                  <a:cubicBezTo>
                    <a:pt x="2803" y="1348"/>
                    <a:pt x="2798" y="1353"/>
                    <a:pt x="2792" y="1353"/>
                  </a:cubicBezTo>
                  <a:close/>
                  <a:moveTo>
                    <a:pt x="2758" y="1353"/>
                  </a:moveTo>
                  <a:cubicBezTo>
                    <a:pt x="2752" y="1353"/>
                    <a:pt x="2747" y="1348"/>
                    <a:pt x="2747" y="1342"/>
                  </a:cubicBezTo>
                  <a:cubicBezTo>
                    <a:pt x="2747" y="1336"/>
                    <a:pt x="2752" y="1331"/>
                    <a:pt x="2758" y="1331"/>
                  </a:cubicBezTo>
                  <a:cubicBezTo>
                    <a:pt x="2764" y="1331"/>
                    <a:pt x="2769" y="1336"/>
                    <a:pt x="2769" y="1342"/>
                  </a:cubicBezTo>
                  <a:cubicBezTo>
                    <a:pt x="2769" y="1348"/>
                    <a:pt x="2764" y="1353"/>
                    <a:pt x="2758" y="1353"/>
                  </a:cubicBezTo>
                  <a:close/>
                  <a:moveTo>
                    <a:pt x="1981" y="1353"/>
                  </a:moveTo>
                  <a:cubicBezTo>
                    <a:pt x="1976" y="1353"/>
                    <a:pt x="1971" y="1348"/>
                    <a:pt x="1971" y="1342"/>
                  </a:cubicBezTo>
                  <a:cubicBezTo>
                    <a:pt x="1971" y="1336"/>
                    <a:pt x="1976" y="1331"/>
                    <a:pt x="1981" y="1331"/>
                  </a:cubicBezTo>
                  <a:cubicBezTo>
                    <a:pt x="1987" y="1331"/>
                    <a:pt x="1992" y="1336"/>
                    <a:pt x="1992" y="1342"/>
                  </a:cubicBezTo>
                  <a:cubicBezTo>
                    <a:pt x="1992" y="1348"/>
                    <a:pt x="1987" y="1353"/>
                    <a:pt x="1981" y="1353"/>
                  </a:cubicBezTo>
                  <a:close/>
                  <a:moveTo>
                    <a:pt x="1948" y="1353"/>
                  </a:moveTo>
                  <a:cubicBezTo>
                    <a:pt x="1942" y="1353"/>
                    <a:pt x="1937" y="1348"/>
                    <a:pt x="1937" y="1342"/>
                  </a:cubicBezTo>
                  <a:cubicBezTo>
                    <a:pt x="1937" y="1336"/>
                    <a:pt x="1942" y="1331"/>
                    <a:pt x="1948" y="1331"/>
                  </a:cubicBezTo>
                  <a:cubicBezTo>
                    <a:pt x="1954" y="1331"/>
                    <a:pt x="1959" y="1336"/>
                    <a:pt x="1959" y="1342"/>
                  </a:cubicBezTo>
                  <a:cubicBezTo>
                    <a:pt x="1959" y="1348"/>
                    <a:pt x="1954" y="1353"/>
                    <a:pt x="1948" y="1353"/>
                  </a:cubicBezTo>
                  <a:close/>
                  <a:moveTo>
                    <a:pt x="1914" y="1353"/>
                  </a:moveTo>
                  <a:cubicBezTo>
                    <a:pt x="1908" y="1353"/>
                    <a:pt x="1903" y="1348"/>
                    <a:pt x="1903" y="1342"/>
                  </a:cubicBezTo>
                  <a:cubicBezTo>
                    <a:pt x="1903" y="1336"/>
                    <a:pt x="1908" y="1331"/>
                    <a:pt x="1914" y="1331"/>
                  </a:cubicBezTo>
                  <a:cubicBezTo>
                    <a:pt x="1920" y="1331"/>
                    <a:pt x="1925" y="1336"/>
                    <a:pt x="1925" y="1342"/>
                  </a:cubicBezTo>
                  <a:cubicBezTo>
                    <a:pt x="1925" y="1348"/>
                    <a:pt x="1920" y="1353"/>
                    <a:pt x="1914" y="1353"/>
                  </a:cubicBezTo>
                  <a:close/>
                  <a:moveTo>
                    <a:pt x="1880" y="1353"/>
                  </a:moveTo>
                  <a:cubicBezTo>
                    <a:pt x="1874" y="1353"/>
                    <a:pt x="1869" y="1348"/>
                    <a:pt x="1869" y="1342"/>
                  </a:cubicBezTo>
                  <a:cubicBezTo>
                    <a:pt x="1869" y="1336"/>
                    <a:pt x="1874" y="1331"/>
                    <a:pt x="1880" y="1331"/>
                  </a:cubicBezTo>
                  <a:cubicBezTo>
                    <a:pt x="1886" y="1331"/>
                    <a:pt x="1891" y="1336"/>
                    <a:pt x="1891" y="1342"/>
                  </a:cubicBezTo>
                  <a:cubicBezTo>
                    <a:pt x="1891" y="1348"/>
                    <a:pt x="1886" y="1353"/>
                    <a:pt x="1880" y="1353"/>
                  </a:cubicBezTo>
                  <a:close/>
                  <a:moveTo>
                    <a:pt x="1058" y="1353"/>
                  </a:moveTo>
                  <a:cubicBezTo>
                    <a:pt x="1052" y="1353"/>
                    <a:pt x="1047" y="1348"/>
                    <a:pt x="1047" y="1342"/>
                  </a:cubicBezTo>
                  <a:cubicBezTo>
                    <a:pt x="1047" y="1336"/>
                    <a:pt x="1052" y="1331"/>
                    <a:pt x="1058" y="1331"/>
                  </a:cubicBezTo>
                  <a:cubicBezTo>
                    <a:pt x="1064" y="1331"/>
                    <a:pt x="1069" y="1336"/>
                    <a:pt x="1069" y="1342"/>
                  </a:cubicBezTo>
                  <a:cubicBezTo>
                    <a:pt x="1069" y="1348"/>
                    <a:pt x="1064" y="1353"/>
                    <a:pt x="1058" y="1353"/>
                  </a:cubicBezTo>
                  <a:close/>
                  <a:moveTo>
                    <a:pt x="1024" y="1353"/>
                  </a:moveTo>
                  <a:cubicBezTo>
                    <a:pt x="1018" y="1353"/>
                    <a:pt x="1013" y="1348"/>
                    <a:pt x="1013" y="1342"/>
                  </a:cubicBezTo>
                  <a:cubicBezTo>
                    <a:pt x="1013" y="1336"/>
                    <a:pt x="1018" y="1331"/>
                    <a:pt x="1024" y="1331"/>
                  </a:cubicBezTo>
                  <a:cubicBezTo>
                    <a:pt x="1030" y="1331"/>
                    <a:pt x="1035" y="1336"/>
                    <a:pt x="1035" y="1342"/>
                  </a:cubicBezTo>
                  <a:cubicBezTo>
                    <a:pt x="1035" y="1348"/>
                    <a:pt x="1030" y="1353"/>
                    <a:pt x="1024" y="1353"/>
                  </a:cubicBezTo>
                  <a:close/>
                  <a:moveTo>
                    <a:pt x="990" y="1353"/>
                  </a:moveTo>
                  <a:cubicBezTo>
                    <a:pt x="984" y="1353"/>
                    <a:pt x="979" y="1348"/>
                    <a:pt x="979" y="1342"/>
                  </a:cubicBezTo>
                  <a:cubicBezTo>
                    <a:pt x="979" y="1336"/>
                    <a:pt x="984" y="1331"/>
                    <a:pt x="990" y="1331"/>
                  </a:cubicBezTo>
                  <a:cubicBezTo>
                    <a:pt x="996" y="1331"/>
                    <a:pt x="1001" y="1336"/>
                    <a:pt x="1001" y="1342"/>
                  </a:cubicBezTo>
                  <a:cubicBezTo>
                    <a:pt x="1001" y="1348"/>
                    <a:pt x="996" y="1353"/>
                    <a:pt x="990" y="1353"/>
                  </a:cubicBezTo>
                  <a:close/>
                  <a:moveTo>
                    <a:pt x="957" y="1353"/>
                  </a:moveTo>
                  <a:cubicBezTo>
                    <a:pt x="951" y="1353"/>
                    <a:pt x="946" y="1348"/>
                    <a:pt x="946" y="1342"/>
                  </a:cubicBezTo>
                  <a:cubicBezTo>
                    <a:pt x="946" y="1336"/>
                    <a:pt x="951" y="1331"/>
                    <a:pt x="957" y="1331"/>
                  </a:cubicBezTo>
                  <a:cubicBezTo>
                    <a:pt x="962" y="1331"/>
                    <a:pt x="967" y="1336"/>
                    <a:pt x="967" y="1342"/>
                  </a:cubicBezTo>
                  <a:cubicBezTo>
                    <a:pt x="967" y="1348"/>
                    <a:pt x="962" y="1353"/>
                    <a:pt x="957" y="1353"/>
                  </a:cubicBezTo>
                  <a:close/>
                  <a:moveTo>
                    <a:pt x="923" y="1353"/>
                  </a:moveTo>
                  <a:cubicBezTo>
                    <a:pt x="917" y="1353"/>
                    <a:pt x="912" y="1348"/>
                    <a:pt x="912" y="1342"/>
                  </a:cubicBezTo>
                  <a:cubicBezTo>
                    <a:pt x="912" y="1336"/>
                    <a:pt x="917" y="1331"/>
                    <a:pt x="923" y="1331"/>
                  </a:cubicBezTo>
                  <a:cubicBezTo>
                    <a:pt x="929" y="1331"/>
                    <a:pt x="934" y="1336"/>
                    <a:pt x="934" y="1342"/>
                  </a:cubicBezTo>
                  <a:cubicBezTo>
                    <a:pt x="934" y="1348"/>
                    <a:pt x="929" y="1353"/>
                    <a:pt x="923" y="1353"/>
                  </a:cubicBezTo>
                  <a:close/>
                  <a:moveTo>
                    <a:pt x="889" y="1353"/>
                  </a:moveTo>
                  <a:cubicBezTo>
                    <a:pt x="883" y="1353"/>
                    <a:pt x="878" y="1348"/>
                    <a:pt x="878" y="1342"/>
                  </a:cubicBezTo>
                  <a:cubicBezTo>
                    <a:pt x="878" y="1336"/>
                    <a:pt x="883" y="1331"/>
                    <a:pt x="889" y="1331"/>
                  </a:cubicBezTo>
                  <a:cubicBezTo>
                    <a:pt x="895" y="1331"/>
                    <a:pt x="900" y="1336"/>
                    <a:pt x="900" y="1342"/>
                  </a:cubicBezTo>
                  <a:cubicBezTo>
                    <a:pt x="900" y="1348"/>
                    <a:pt x="895" y="1353"/>
                    <a:pt x="889" y="1353"/>
                  </a:cubicBezTo>
                  <a:close/>
                  <a:moveTo>
                    <a:pt x="3079" y="1324"/>
                  </a:moveTo>
                  <a:cubicBezTo>
                    <a:pt x="3073" y="1324"/>
                    <a:pt x="3068" y="1319"/>
                    <a:pt x="3068" y="1313"/>
                  </a:cubicBezTo>
                  <a:cubicBezTo>
                    <a:pt x="3068" y="1307"/>
                    <a:pt x="3073" y="1302"/>
                    <a:pt x="3079" y="1302"/>
                  </a:cubicBezTo>
                  <a:cubicBezTo>
                    <a:pt x="3085" y="1302"/>
                    <a:pt x="3090" y="1307"/>
                    <a:pt x="3090" y="1313"/>
                  </a:cubicBezTo>
                  <a:cubicBezTo>
                    <a:pt x="3090" y="1319"/>
                    <a:pt x="3085" y="1324"/>
                    <a:pt x="3079" y="1324"/>
                  </a:cubicBezTo>
                  <a:close/>
                  <a:moveTo>
                    <a:pt x="3045" y="1324"/>
                  </a:moveTo>
                  <a:cubicBezTo>
                    <a:pt x="3039" y="1324"/>
                    <a:pt x="3034" y="1319"/>
                    <a:pt x="3034" y="1313"/>
                  </a:cubicBezTo>
                  <a:cubicBezTo>
                    <a:pt x="3034" y="1307"/>
                    <a:pt x="3039" y="1302"/>
                    <a:pt x="3045" y="1302"/>
                  </a:cubicBezTo>
                  <a:cubicBezTo>
                    <a:pt x="3051" y="1302"/>
                    <a:pt x="3056" y="1307"/>
                    <a:pt x="3056" y="1313"/>
                  </a:cubicBezTo>
                  <a:cubicBezTo>
                    <a:pt x="3056" y="1319"/>
                    <a:pt x="3051" y="1324"/>
                    <a:pt x="3045" y="1324"/>
                  </a:cubicBezTo>
                  <a:close/>
                  <a:moveTo>
                    <a:pt x="3011" y="1324"/>
                  </a:moveTo>
                  <a:cubicBezTo>
                    <a:pt x="3005" y="1324"/>
                    <a:pt x="3000" y="1319"/>
                    <a:pt x="3000" y="1313"/>
                  </a:cubicBezTo>
                  <a:cubicBezTo>
                    <a:pt x="3000" y="1307"/>
                    <a:pt x="3005" y="1302"/>
                    <a:pt x="3011" y="1302"/>
                  </a:cubicBezTo>
                  <a:cubicBezTo>
                    <a:pt x="3017" y="1302"/>
                    <a:pt x="3022" y="1307"/>
                    <a:pt x="3022" y="1313"/>
                  </a:cubicBezTo>
                  <a:cubicBezTo>
                    <a:pt x="3022" y="1319"/>
                    <a:pt x="3017" y="1324"/>
                    <a:pt x="3011" y="1324"/>
                  </a:cubicBezTo>
                  <a:close/>
                  <a:moveTo>
                    <a:pt x="2978" y="1324"/>
                  </a:moveTo>
                  <a:cubicBezTo>
                    <a:pt x="2972" y="1324"/>
                    <a:pt x="2967" y="1319"/>
                    <a:pt x="2967" y="1313"/>
                  </a:cubicBezTo>
                  <a:cubicBezTo>
                    <a:pt x="2967" y="1307"/>
                    <a:pt x="2972" y="1302"/>
                    <a:pt x="2978" y="1302"/>
                  </a:cubicBezTo>
                  <a:cubicBezTo>
                    <a:pt x="2983" y="1302"/>
                    <a:pt x="2988" y="1307"/>
                    <a:pt x="2988" y="1313"/>
                  </a:cubicBezTo>
                  <a:cubicBezTo>
                    <a:pt x="2988" y="1319"/>
                    <a:pt x="2983" y="1324"/>
                    <a:pt x="2978" y="1324"/>
                  </a:cubicBezTo>
                  <a:close/>
                  <a:moveTo>
                    <a:pt x="2944" y="1324"/>
                  </a:moveTo>
                  <a:cubicBezTo>
                    <a:pt x="2938" y="1324"/>
                    <a:pt x="2933" y="1319"/>
                    <a:pt x="2933" y="1313"/>
                  </a:cubicBezTo>
                  <a:cubicBezTo>
                    <a:pt x="2933" y="1307"/>
                    <a:pt x="2938" y="1302"/>
                    <a:pt x="2944" y="1302"/>
                  </a:cubicBezTo>
                  <a:cubicBezTo>
                    <a:pt x="2950" y="1302"/>
                    <a:pt x="2955" y="1307"/>
                    <a:pt x="2955" y="1313"/>
                  </a:cubicBezTo>
                  <a:cubicBezTo>
                    <a:pt x="2955" y="1319"/>
                    <a:pt x="2950" y="1324"/>
                    <a:pt x="2944" y="1324"/>
                  </a:cubicBezTo>
                  <a:close/>
                  <a:moveTo>
                    <a:pt x="2910" y="1324"/>
                  </a:moveTo>
                  <a:cubicBezTo>
                    <a:pt x="2904" y="1324"/>
                    <a:pt x="2899" y="1319"/>
                    <a:pt x="2899" y="1313"/>
                  </a:cubicBezTo>
                  <a:cubicBezTo>
                    <a:pt x="2899" y="1307"/>
                    <a:pt x="2904" y="1302"/>
                    <a:pt x="2910" y="1302"/>
                  </a:cubicBezTo>
                  <a:cubicBezTo>
                    <a:pt x="2916" y="1302"/>
                    <a:pt x="2921" y="1307"/>
                    <a:pt x="2921" y="1313"/>
                  </a:cubicBezTo>
                  <a:cubicBezTo>
                    <a:pt x="2921" y="1319"/>
                    <a:pt x="2916" y="1324"/>
                    <a:pt x="2910" y="1324"/>
                  </a:cubicBezTo>
                  <a:close/>
                  <a:moveTo>
                    <a:pt x="2876" y="1324"/>
                  </a:moveTo>
                  <a:cubicBezTo>
                    <a:pt x="2870" y="1324"/>
                    <a:pt x="2865" y="1319"/>
                    <a:pt x="2865" y="1313"/>
                  </a:cubicBezTo>
                  <a:cubicBezTo>
                    <a:pt x="2865" y="1307"/>
                    <a:pt x="2870" y="1302"/>
                    <a:pt x="2876" y="1302"/>
                  </a:cubicBezTo>
                  <a:cubicBezTo>
                    <a:pt x="2882" y="1302"/>
                    <a:pt x="2887" y="1307"/>
                    <a:pt x="2887" y="1313"/>
                  </a:cubicBezTo>
                  <a:cubicBezTo>
                    <a:pt x="2887" y="1319"/>
                    <a:pt x="2882" y="1324"/>
                    <a:pt x="2876" y="1324"/>
                  </a:cubicBezTo>
                  <a:close/>
                  <a:moveTo>
                    <a:pt x="2842" y="1324"/>
                  </a:moveTo>
                  <a:cubicBezTo>
                    <a:pt x="2837" y="1324"/>
                    <a:pt x="2832" y="1319"/>
                    <a:pt x="2832" y="1313"/>
                  </a:cubicBezTo>
                  <a:cubicBezTo>
                    <a:pt x="2832" y="1307"/>
                    <a:pt x="2837" y="1302"/>
                    <a:pt x="2842" y="1302"/>
                  </a:cubicBezTo>
                  <a:cubicBezTo>
                    <a:pt x="2848" y="1302"/>
                    <a:pt x="2853" y="1307"/>
                    <a:pt x="2853" y="1313"/>
                  </a:cubicBezTo>
                  <a:cubicBezTo>
                    <a:pt x="2853" y="1319"/>
                    <a:pt x="2848" y="1324"/>
                    <a:pt x="2842" y="1324"/>
                  </a:cubicBezTo>
                  <a:close/>
                  <a:moveTo>
                    <a:pt x="2809" y="1324"/>
                  </a:moveTo>
                  <a:cubicBezTo>
                    <a:pt x="2803" y="1324"/>
                    <a:pt x="2798" y="1319"/>
                    <a:pt x="2798" y="1313"/>
                  </a:cubicBezTo>
                  <a:cubicBezTo>
                    <a:pt x="2798" y="1307"/>
                    <a:pt x="2803" y="1302"/>
                    <a:pt x="2809" y="1302"/>
                  </a:cubicBezTo>
                  <a:cubicBezTo>
                    <a:pt x="2815" y="1302"/>
                    <a:pt x="2819" y="1307"/>
                    <a:pt x="2819" y="1313"/>
                  </a:cubicBezTo>
                  <a:cubicBezTo>
                    <a:pt x="2819" y="1319"/>
                    <a:pt x="2815" y="1324"/>
                    <a:pt x="2809" y="1324"/>
                  </a:cubicBezTo>
                  <a:close/>
                  <a:moveTo>
                    <a:pt x="2775" y="1324"/>
                  </a:moveTo>
                  <a:cubicBezTo>
                    <a:pt x="2769" y="1324"/>
                    <a:pt x="2764" y="1319"/>
                    <a:pt x="2764" y="1313"/>
                  </a:cubicBezTo>
                  <a:cubicBezTo>
                    <a:pt x="2764" y="1307"/>
                    <a:pt x="2769" y="1302"/>
                    <a:pt x="2775" y="1302"/>
                  </a:cubicBezTo>
                  <a:cubicBezTo>
                    <a:pt x="2781" y="1302"/>
                    <a:pt x="2786" y="1307"/>
                    <a:pt x="2786" y="1313"/>
                  </a:cubicBezTo>
                  <a:cubicBezTo>
                    <a:pt x="2786" y="1319"/>
                    <a:pt x="2781" y="1324"/>
                    <a:pt x="2775" y="1324"/>
                  </a:cubicBezTo>
                  <a:close/>
                  <a:moveTo>
                    <a:pt x="2741" y="1324"/>
                  </a:moveTo>
                  <a:cubicBezTo>
                    <a:pt x="2735" y="1324"/>
                    <a:pt x="2730" y="1319"/>
                    <a:pt x="2730" y="1313"/>
                  </a:cubicBezTo>
                  <a:cubicBezTo>
                    <a:pt x="2730" y="1307"/>
                    <a:pt x="2735" y="1302"/>
                    <a:pt x="2741" y="1302"/>
                  </a:cubicBezTo>
                  <a:cubicBezTo>
                    <a:pt x="2747" y="1302"/>
                    <a:pt x="2752" y="1307"/>
                    <a:pt x="2752" y="1313"/>
                  </a:cubicBezTo>
                  <a:cubicBezTo>
                    <a:pt x="2752" y="1319"/>
                    <a:pt x="2747" y="1324"/>
                    <a:pt x="2741" y="1324"/>
                  </a:cubicBezTo>
                  <a:close/>
                  <a:moveTo>
                    <a:pt x="1998" y="1324"/>
                  </a:moveTo>
                  <a:cubicBezTo>
                    <a:pt x="1992" y="1324"/>
                    <a:pt x="1988" y="1319"/>
                    <a:pt x="1988" y="1313"/>
                  </a:cubicBezTo>
                  <a:cubicBezTo>
                    <a:pt x="1988" y="1307"/>
                    <a:pt x="1992" y="1302"/>
                    <a:pt x="1998" y="1302"/>
                  </a:cubicBezTo>
                  <a:cubicBezTo>
                    <a:pt x="2004" y="1302"/>
                    <a:pt x="2009" y="1307"/>
                    <a:pt x="2009" y="1313"/>
                  </a:cubicBezTo>
                  <a:cubicBezTo>
                    <a:pt x="2009" y="1319"/>
                    <a:pt x="2004" y="1324"/>
                    <a:pt x="1998" y="1324"/>
                  </a:cubicBezTo>
                  <a:close/>
                  <a:moveTo>
                    <a:pt x="1965" y="1324"/>
                  </a:moveTo>
                  <a:cubicBezTo>
                    <a:pt x="1959" y="1324"/>
                    <a:pt x="1954" y="1319"/>
                    <a:pt x="1954" y="1313"/>
                  </a:cubicBezTo>
                  <a:cubicBezTo>
                    <a:pt x="1954" y="1307"/>
                    <a:pt x="1959" y="1302"/>
                    <a:pt x="1965" y="1302"/>
                  </a:cubicBezTo>
                  <a:cubicBezTo>
                    <a:pt x="1971" y="1302"/>
                    <a:pt x="1975" y="1307"/>
                    <a:pt x="1975" y="1313"/>
                  </a:cubicBezTo>
                  <a:cubicBezTo>
                    <a:pt x="1975" y="1319"/>
                    <a:pt x="1971" y="1324"/>
                    <a:pt x="1965" y="1324"/>
                  </a:cubicBezTo>
                  <a:close/>
                  <a:moveTo>
                    <a:pt x="1931" y="1324"/>
                  </a:moveTo>
                  <a:cubicBezTo>
                    <a:pt x="1925" y="1324"/>
                    <a:pt x="1920" y="1319"/>
                    <a:pt x="1920" y="1313"/>
                  </a:cubicBezTo>
                  <a:cubicBezTo>
                    <a:pt x="1920" y="1307"/>
                    <a:pt x="1925" y="1302"/>
                    <a:pt x="1931" y="1302"/>
                  </a:cubicBezTo>
                  <a:cubicBezTo>
                    <a:pt x="1937" y="1302"/>
                    <a:pt x="1942" y="1307"/>
                    <a:pt x="1942" y="1313"/>
                  </a:cubicBezTo>
                  <a:cubicBezTo>
                    <a:pt x="1942" y="1319"/>
                    <a:pt x="1937" y="1324"/>
                    <a:pt x="1931" y="1324"/>
                  </a:cubicBezTo>
                  <a:close/>
                  <a:moveTo>
                    <a:pt x="1897" y="1324"/>
                  </a:moveTo>
                  <a:cubicBezTo>
                    <a:pt x="1891" y="1324"/>
                    <a:pt x="1886" y="1319"/>
                    <a:pt x="1886" y="1313"/>
                  </a:cubicBezTo>
                  <a:cubicBezTo>
                    <a:pt x="1886" y="1307"/>
                    <a:pt x="1891" y="1302"/>
                    <a:pt x="1897" y="1302"/>
                  </a:cubicBezTo>
                  <a:cubicBezTo>
                    <a:pt x="1903" y="1302"/>
                    <a:pt x="1908" y="1307"/>
                    <a:pt x="1908" y="1313"/>
                  </a:cubicBezTo>
                  <a:cubicBezTo>
                    <a:pt x="1908" y="1319"/>
                    <a:pt x="1903" y="1324"/>
                    <a:pt x="1897" y="1324"/>
                  </a:cubicBezTo>
                  <a:close/>
                  <a:moveTo>
                    <a:pt x="1863" y="1324"/>
                  </a:moveTo>
                  <a:cubicBezTo>
                    <a:pt x="1857" y="1324"/>
                    <a:pt x="1852" y="1319"/>
                    <a:pt x="1852" y="1313"/>
                  </a:cubicBezTo>
                  <a:cubicBezTo>
                    <a:pt x="1852" y="1307"/>
                    <a:pt x="1857" y="1302"/>
                    <a:pt x="1863" y="1302"/>
                  </a:cubicBezTo>
                  <a:cubicBezTo>
                    <a:pt x="1869" y="1302"/>
                    <a:pt x="1874" y="1307"/>
                    <a:pt x="1874" y="1313"/>
                  </a:cubicBezTo>
                  <a:cubicBezTo>
                    <a:pt x="1874" y="1319"/>
                    <a:pt x="1869" y="1324"/>
                    <a:pt x="1863" y="1324"/>
                  </a:cubicBezTo>
                  <a:close/>
                  <a:moveTo>
                    <a:pt x="1075" y="1324"/>
                  </a:moveTo>
                  <a:cubicBezTo>
                    <a:pt x="1069" y="1324"/>
                    <a:pt x="1064" y="1319"/>
                    <a:pt x="1064" y="1313"/>
                  </a:cubicBezTo>
                  <a:cubicBezTo>
                    <a:pt x="1064" y="1307"/>
                    <a:pt x="1069" y="1302"/>
                    <a:pt x="1075" y="1302"/>
                  </a:cubicBezTo>
                  <a:cubicBezTo>
                    <a:pt x="1081" y="1302"/>
                    <a:pt x="1085" y="1307"/>
                    <a:pt x="1085" y="1313"/>
                  </a:cubicBezTo>
                  <a:cubicBezTo>
                    <a:pt x="1085" y="1319"/>
                    <a:pt x="1081" y="1324"/>
                    <a:pt x="1075" y="1324"/>
                  </a:cubicBezTo>
                  <a:close/>
                  <a:moveTo>
                    <a:pt x="1041" y="1324"/>
                  </a:moveTo>
                  <a:cubicBezTo>
                    <a:pt x="1035" y="1324"/>
                    <a:pt x="1030" y="1319"/>
                    <a:pt x="1030" y="1313"/>
                  </a:cubicBezTo>
                  <a:cubicBezTo>
                    <a:pt x="1030" y="1307"/>
                    <a:pt x="1035" y="1302"/>
                    <a:pt x="1041" y="1302"/>
                  </a:cubicBezTo>
                  <a:cubicBezTo>
                    <a:pt x="1047" y="1302"/>
                    <a:pt x="1052" y="1307"/>
                    <a:pt x="1052" y="1313"/>
                  </a:cubicBezTo>
                  <a:cubicBezTo>
                    <a:pt x="1052" y="1319"/>
                    <a:pt x="1047" y="1324"/>
                    <a:pt x="1041" y="1324"/>
                  </a:cubicBezTo>
                  <a:close/>
                  <a:moveTo>
                    <a:pt x="1007" y="1324"/>
                  </a:moveTo>
                  <a:cubicBezTo>
                    <a:pt x="1001" y="1324"/>
                    <a:pt x="996" y="1319"/>
                    <a:pt x="996" y="1313"/>
                  </a:cubicBezTo>
                  <a:cubicBezTo>
                    <a:pt x="996" y="1307"/>
                    <a:pt x="1001" y="1302"/>
                    <a:pt x="1007" y="1302"/>
                  </a:cubicBezTo>
                  <a:cubicBezTo>
                    <a:pt x="1013" y="1302"/>
                    <a:pt x="1018" y="1307"/>
                    <a:pt x="1018" y="1313"/>
                  </a:cubicBezTo>
                  <a:cubicBezTo>
                    <a:pt x="1018" y="1319"/>
                    <a:pt x="1013" y="1324"/>
                    <a:pt x="1007" y="1324"/>
                  </a:cubicBezTo>
                  <a:close/>
                  <a:moveTo>
                    <a:pt x="973" y="1324"/>
                  </a:moveTo>
                  <a:cubicBezTo>
                    <a:pt x="967" y="1324"/>
                    <a:pt x="963" y="1319"/>
                    <a:pt x="963" y="1313"/>
                  </a:cubicBezTo>
                  <a:cubicBezTo>
                    <a:pt x="963" y="1307"/>
                    <a:pt x="967" y="1302"/>
                    <a:pt x="973" y="1302"/>
                  </a:cubicBezTo>
                  <a:cubicBezTo>
                    <a:pt x="979" y="1302"/>
                    <a:pt x="984" y="1307"/>
                    <a:pt x="984" y="1313"/>
                  </a:cubicBezTo>
                  <a:cubicBezTo>
                    <a:pt x="984" y="1319"/>
                    <a:pt x="979" y="1324"/>
                    <a:pt x="973" y="1324"/>
                  </a:cubicBezTo>
                  <a:close/>
                  <a:moveTo>
                    <a:pt x="940" y="1324"/>
                  </a:moveTo>
                  <a:cubicBezTo>
                    <a:pt x="934" y="1324"/>
                    <a:pt x="929" y="1319"/>
                    <a:pt x="929" y="1313"/>
                  </a:cubicBezTo>
                  <a:cubicBezTo>
                    <a:pt x="929" y="1307"/>
                    <a:pt x="934" y="1302"/>
                    <a:pt x="940" y="1302"/>
                  </a:cubicBezTo>
                  <a:cubicBezTo>
                    <a:pt x="946" y="1302"/>
                    <a:pt x="950" y="1307"/>
                    <a:pt x="950" y="1313"/>
                  </a:cubicBezTo>
                  <a:cubicBezTo>
                    <a:pt x="950" y="1319"/>
                    <a:pt x="946" y="1324"/>
                    <a:pt x="940" y="1324"/>
                  </a:cubicBezTo>
                  <a:close/>
                  <a:moveTo>
                    <a:pt x="906" y="1324"/>
                  </a:moveTo>
                  <a:cubicBezTo>
                    <a:pt x="900" y="1324"/>
                    <a:pt x="895" y="1319"/>
                    <a:pt x="895" y="1313"/>
                  </a:cubicBezTo>
                  <a:cubicBezTo>
                    <a:pt x="895" y="1307"/>
                    <a:pt x="900" y="1302"/>
                    <a:pt x="906" y="1302"/>
                  </a:cubicBezTo>
                  <a:cubicBezTo>
                    <a:pt x="912" y="1302"/>
                    <a:pt x="917" y="1307"/>
                    <a:pt x="917" y="1313"/>
                  </a:cubicBezTo>
                  <a:cubicBezTo>
                    <a:pt x="917" y="1319"/>
                    <a:pt x="912" y="1324"/>
                    <a:pt x="906" y="1324"/>
                  </a:cubicBezTo>
                  <a:close/>
                  <a:moveTo>
                    <a:pt x="872" y="1324"/>
                  </a:moveTo>
                  <a:cubicBezTo>
                    <a:pt x="866" y="1324"/>
                    <a:pt x="861" y="1319"/>
                    <a:pt x="861" y="1313"/>
                  </a:cubicBezTo>
                  <a:cubicBezTo>
                    <a:pt x="861" y="1307"/>
                    <a:pt x="866" y="1302"/>
                    <a:pt x="872" y="1302"/>
                  </a:cubicBezTo>
                  <a:cubicBezTo>
                    <a:pt x="878" y="1302"/>
                    <a:pt x="883" y="1307"/>
                    <a:pt x="883" y="1313"/>
                  </a:cubicBezTo>
                  <a:cubicBezTo>
                    <a:pt x="883" y="1319"/>
                    <a:pt x="878" y="1324"/>
                    <a:pt x="872" y="1324"/>
                  </a:cubicBezTo>
                  <a:close/>
                  <a:moveTo>
                    <a:pt x="3096" y="1295"/>
                  </a:moveTo>
                  <a:cubicBezTo>
                    <a:pt x="3090" y="1295"/>
                    <a:pt x="3085" y="1290"/>
                    <a:pt x="3085" y="1284"/>
                  </a:cubicBezTo>
                  <a:cubicBezTo>
                    <a:pt x="3085" y="1278"/>
                    <a:pt x="3090" y="1273"/>
                    <a:pt x="3096" y="1273"/>
                  </a:cubicBezTo>
                  <a:cubicBezTo>
                    <a:pt x="3102" y="1273"/>
                    <a:pt x="3106" y="1278"/>
                    <a:pt x="3106" y="1284"/>
                  </a:cubicBezTo>
                  <a:cubicBezTo>
                    <a:pt x="3106" y="1290"/>
                    <a:pt x="3102" y="1295"/>
                    <a:pt x="3096" y="1295"/>
                  </a:cubicBezTo>
                  <a:close/>
                  <a:moveTo>
                    <a:pt x="3062" y="1295"/>
                  </a:moveTo>
                  <a:cubicBezTo>
                    <a:pt x="3056" y="1295"/>
                    <a:pt x="3051" y="1290"/>
                    <a:pt x="3051" y="1284"/>
                  </a:cubicBezTo>
                  <a:cubicBezTo>
                    <a:pt x="3051" y="1278"/>
                    <a:pt x="3056" y="1273"/>
                    <a:pt x="3062" y="1273"/>
                  </a:cubicBezTo>
                  <a:cubicBezTo>
                    <a:pt x="3068" y="1273"/>
                    <a:pt x="3073" y="1278"/>
                    <a:pt x="3073" y="1284"/>
                  </a:cubicBezTo>
                  <a:cubicBezTo>
                    <a:pt x="3073" y="1290"/>
                    <a:pt x="3068" y="1295"/>
                    <a:pt x="3062" y="1295"/>
                  </a:cubicBezTo>
                  <a:close/>
                  <a:moveTo>
                    <a:pt x="3028" y="1295"/>
                  </a:moveTo>
                  <a:cubicBezTo>
                    <a:pt x="3022" y="1295"/>
                    <a:pt x="3017" y="1290"/>
                    <a:pt x="3017" y="1284"/>
                  </a:cubicBezTo>
                  <a:cubicBezTo>
                    <a:pt x="3017" y="1278"/>
                    <a:pt x="3022" y="1273"/>
                    <a:pt x="3028" y="1273"/>
                  </a:cubicBezTo>
                  <a:cubicBezTo>
                    <a:pt x="3034" y="1273"/>
                    <a:pt x="3039" y="1278"/>
                    <a:pt x="3039" y="1284"/>
                  </a:cubicBezTo>
                  <a:cubicBezTo>
                    <a:pt x="3039" y="1290"/>
                    <a:pt x="3034" y="1295"/>
                    <a:pt x="3028" y="1295"/>
                  </a:cubicBezTo>
                  <a:close/>
                  <a:moveTo>
                    <a:pt x="2994" y="1295"/>
                  </a:moveTo>
                  <a:cubicBezTo>
                    <a:pt x="2988" y="1295"/>
                    <a:pt x="2984" y="1290"/>
                    <a:pt x="2984" y="1284"/>
                  </a:cubicBezTo>
                  <a:cubicBezTo>
                    <a:pt x="2984" y="1278"/>
                    <a:pt x="2988" y="1273"/>
                    <a:pt x="2994" y="1273"/>
                  </a:cubicBezTo>
                  <a:cubicBezTo>
                    <a:pt x="3000" y="1273"/>
                    <a:pt x="3005" y="1278"/>
                    <a:pt x="3005" y="1284"/>
                  </a:cubicBezTo>
                  <a:cubicBezTo>
                    <a:pt x="3005" y="1290"/>
                    <a:pt x="3000" y="1295"/>
                    <a:pt x="2994" y="1295"/>
                  </a:cubicBezTo>
                  <a:close/>
                  <a:moveTo>
                    <a:pt x="2961" y="1295"/>
                  </a:moveTo>
                  <a:cubicBezTo>
                    <a:pt x="2955" y="1295"/>
                    <a:pt x="2950" y="1290"/>
                    <a:pt x="2950" y="1284"/>
                  </a:cubicBezTo>
                  <a:cubicBezTo>
                    <a:pt x="2950" y="1278"/>
                    <a:pt x="2955" y="1273"/>
                    <a:pt x="2961" y="1273"/>
                  </a:cubicBezTo>
                  <a:cubicBezTo>
                    <a:pt x="2967" y="1273"/>
                    <a:pt x="2971" y="1278"/>
                    <a:pt x="2971" y="1284"/>
                  </a:cubicBezTo>
                  <a:cubicBezTo>
                    <a:pt x="2971" y="1290"/>
                    <a:pt x="2967" y="1295"/>
                    <a:pt x="2961" y="1295"/>
                  </a:cubicBezTo>
                  <a:close/>
                  <a:moveTo>
                    <a:pt x="2927" y="1295"/>
                  </a:moveTo>
                  <a:cubicBezTo>
                    <a:pt x="2921" y="1295"/>
                    <a:pt x="2916" y="1290"/>
                    <a:pt x="2916" y="1284"/>
                  </a:cubicBezTo>
                  <a:cubicBezTo>
                    <a:pt x="2916" y="1278"/>
                    <a:pt x="2921" y="1273"/>
                    <a:pt x="2927" y="1273"/>
                  </a:cubicBezTo>
                  <a:cubicBezTo>
                    <a:pt x="2933" y="1273"/>
                    <a:pt x="2938" y="1278"/>
                    <a:pt x="2938" y="1284"/>
                  </a:cubicBezTo>
                  <a:cubicBezTo>
                    <a:pt x="2938" y="1290"/>
                    <a:pt x="2933" y="1295"/>
                    <a:pt x="2927" y="1295"/>
                  </a:cubicBezTo>
                  <a:close/>
                  <a:moveTo>
                    <a:pt x="2893" y="1295"/>
                  </a:moveTo>
                  <a:cubicBezTo>
                    <a:pt x="2887" y="1295"/>
                    <a:pt x="2882" y="1290"/>
                    <a:pt x="2882" y="1284"/>
                  </a:cubicBezTo>
                  <a:cubicBezTo>
                    <a:pt x="2882" y="1278"/>
                    <a:pt x="2887" y="1273"/>
                    <a:pt x="2893" y="1273"/>
                  </a:cubicBezTo>
                  <a:cubicBezTo>
                    <a:pt x="2899" y="1273"/>
                    <a:pt x="2904" y="1278"/>
                    <a:pt x="2904" y="1284"/>
                  </a:cubicBezTo>
                  <a:cubicBezTo>
                    <a:pt x="2904" y="1290"/>
                    <a:pt x="2899" y="1295"/>
                    <a:pt x="2893" y="1295"/>
                  </a:cubicBezTo>
                  <a:close/>
                  <a:moveTo>
                    <a:pt x="2859" y="1295"/>
                  </a:moveTo>
                  <a:cubicBezTo>
                    <a:pt x="2853" y="1295"/>
                    <a:pt x="2849" y="1290"/>
                    <a:pt x="2849" y="1284"/>
                  </a:cubicBezTo>
                  <a:cubicBezTo>
                    <a:pt x="2849" y="1278"/>
                    <a:pt x="2853" y="1273"/>
                    <a:pt x="2859" y="1273"/>
                  </a:cubicBezTo>
                  <a:cubicBezTo>
                    <a:pt x="2865" y="1273"/>
                    <a:pt x="2870" y="1278"/>
                    <a:pt x="2870" y="1284"/>
                  </a:cubicBezTo>
                  <a:cubicBezTo>
                    <a:pt x="2870" y="1290"/>
                    <a:pt x="2865" y="1295"/>
                    <a:pt x="2859" y="1295"/>
                  </a:cubicBezTo>
                  <a:close/>
                  <a:moveTo>
                    <a:pt x="2826" y="1295"/>
                  </a:moveTo>
                  <a:cubicBezTo>
                    <a:pt x="2820" y="1295"/>
                    <a:pt x="2815" y="1290"/>
                    <a:pt x="2815" y="1284"/>
                  </a:cubicBezTo>
                  <a:cubicBezTo>
                    <a:pt x="2815" y="1278"/>
                    <a:pt x="2820" y="1273"/>
                    <a:pt x="2826" y="1273"/>
                  </a:cubicBezTo>
                  <a:cubicBezTo>
                    <a:pt x="2832" y="1273"/>
                    <a:pt x="2836" y="1278"/>
                    <a:pt x="2836" y="1284"/>
                  </a:cubicBezTo>
                  <a:cubicBezTo>
                    <a:pt x="2836" y="1290"/>
                    <a:pt x="2832" y="1295"/>
                    <a:pt x="2826" y="1295"/>
                  </a:cubicBezTo>
                  <a:close/>
                  <a:moveTo>
                    <a:pt x="2792" y="1295"/>
                  </a:moveTo>
                  <a:cubicBezTo>
                    <a:pt x="2786" y="1295"/>
                    <a:pt x="2781" y="1290"/>
                    <a:pt x="2781" y="1284"/>
                  </a:cubicBezTo>
                  <a:cubicBezTo>
                    <a:pt x="2781" y="1278"/>
                    <a:pt x="2786" y="1273"/>
                    <a:pt x="2792" y="1273"/>
                  </a:cubicBezTo>
                  <a:cubicBezTo>
                    <a:pt x="2798" y="1273"/>
                    <a:pt x="2803" y="1278"/>
                    <a:pt x="2803" y="1284"/>
                  </a:cubicBezTo>
                  <a:cubicBezTo>
                    <a:pt x="2803" y="1290"/>
                    <a:pt x="2798" y="1295"/>
                    <a:pt x="2792" y="1295"/>
                  </a:cubicBezTo>
                  <a:close/>
                  <a:moveTo>
                    <a:pt x="2758" y="1295"/>
                  </a:moveTo>
                  <a:cubicBezTo>
                    <a:pt x="2752" y="1295"/>
                    <a:pt x="2747" y="1290"/>
                    <a:pt x="2747" y="1284"/>
                  </a:cubicBezTo>
                  <a:cubicBezTo>
                    <a:pt x="2747" y="1278"/>
                    <a:pt x="2752" y="1273"/>
                    <a:pt x="2758" y="1273"/>
                  </a:cubicBezTo>
                  <a:cubicBezTo>
                    <a:pt x="2764" y="1273"/>
                    <a:pt x="2769" y="1278"/>
                    <a:pt x="2769" y="1284"/>
                  </a:cubicBezTo>
                  <a:cubicBezTo>
                    <a:pt x="2769" y="1290"/>
                    <a:pt x="2764" y="1295"/>
                    <a:pt x="2758" y="1295"/>
                  </a:cubicBezTo>
                  <a:close/>
                  <a:moveTo>
                    <a:pt x="2724" y="1295"/>
                  </a:moveTo>
                  <a:cubicBezTo>
                    <a:pt x="2718" y="1295"/>
                    <a:pt x="2713" y="1290"/>
                    <a:pt x="2713" y="1284"/>
                  </a:cubicBezTo>
                  <a:cubicBezTo>
                    <a:pt x="2713" y="1278"/>
                    <a:pt x="2718" y="1273"/>
                    <a:pt x="2724" y="1273"/>
                  </a:cubicBezTo>
                  <a:cubicBezTo>
                    <a:pt x="2730" y="1273"/>
                    <a:pt x="2735" y="1278"/>
                    <a:pt x="2735" y="1284"/>
                  </a:cubicBezTo>
                  <a:cubicBezTo>
                    <a:pt x="2735" y="1290"/>
                    <a:pt x="2730" y="1295"/>
                    <a:pt x="2724" y="1295"/>
                  </a:cubicBezTo>
                  <a:close/>
                  <a:moveTo>
                    <a:pt x="2117" y="1295"/>
                  </a:moveTo>
                  <a:cubicBezTo>
                    <a:pt x="2111" y="1295"/>
                    <a:pt x="2106" y="1290"/>
                    <a:pt x="2106" y="1284"/>
                  </a:cubicBezTo>
                  <a:cubicBezTo>
                    <a:pt x="2106" y="1278"/>
                    <a:pt x="2111" y="1273"/>
                    <a:pt x="2117" y="1273"/>
                  </a:cubicBezTo>
                  <a:cubicBezTo>
                    <a:pt x="2122" y="1273"/>
                    <a:pt x="2127" y="1278"/>
                    <a:pt x="2127" y="1284"/>
                  </a:cubicBezTo>
                  <a:cubicBezTo>
                    <a:pt x="2127" y="1290"/>
                    <a:pt x="2122" y="1295"/>
                    <a:pt x="2117" y="1295"/>
                  </a:cubicBezTo>
                  <a:close/>
                  <a:moveTo>
                    <a:pt x="2015" y="1295"/>
                  </a:moveTo>
                  <a:cubicBezTo>
                    <a:pt x="2009" y="1295"/>
                    <a:pt x="2004" y="1290"/>
                    <a:pt x="2004" y="1284"/>
                  </a:cubicBezTo>
                  <a:cubicBezTo>
                    <a:pt x="2004" y="1278"/>
                    <a:pt x="2009" y="1273"/>
                    <a:pt x="2015" y="1273"/>
                  </a:cubicBezTo>
                  <a:cubicBezTo>
                    <a:pt x="2021" y="1273"/>
                    <a:pt x="2026" y="1278"/>
                    <a:pt x="2026" y="1284"/>
                  </a:cubicBezTo>
                  <a:cubicBezTo>
                    <a:pt x="2026" y="1290"/>
                    <a:pt x="2021" y="1295"/>
                    <a:pt x="2015" y="1295"/>
                  </a:cubicBezTo>
                  <a:close/>
                  <a:moveTo>
                    <a:pt x="1981" y="1295"/>
                  </a:moveTo>
                  <a:cubicBezTo>
                    <a:pt x="1976" y="1295"/>
                    <a:pt x="1971" y="1290"/>
                    <a:pt x="1971" y="1284"/>
                  </a:cubicBezTo>
                  <a:cubicBezTo>
                    <a:pt x="1971" y="1278"/>
                    <a:pt x="1976" y="1273"/>
                    <a:pt x="1981" y="1273"/>
                  </a:cubicBezTo>
                  <a:cubicBezTo>
                    <a:pt x="1987" y="1273"/>
                    <a:pt x="1992" y="1278"/>
                    <a:pt x="1992" y="1284"/>
                  </a:cubicBezTo>
                  <a:cubicBezTo>
                    <a:pt x="1992" y="1290"/>
                    <a:pt x="1987" y="1295"/>
                    <a:pt x="1981" y="1295"/>
                  </a:cubicBezTo>
                  <a:close/>
                  <a:moveTo>
                    <a:pt x="1948" y="1295"/>
                  </a:moveTo>
                  <a:cubicBezTo>
                    <a:pt x="1942" y="1295"/>
                    <a:pt x="1937" y="1290"/>
                    <a:pt x="1937" y="1284"/>
                  </a:cubicBezTo>
                  <a:cubicBezTo>
                    <a:pt x="1937" y="1278"/>
                    <a:pt x="1942" y="1273"/>
                    <a:pt x="1948" y="1273"/>
                  </a:cubicBezTo>
                  <a:cubicBezTo>
                    <a:pt x="1954" y="1273"/>
                    <a:pt x="1959" y="1278"/>
                    <a:pt x="1959" y="1284"/>
                  </a:cubicBezTo>
                  <a:cubicBezTo>
                    <a:pt x="1959" y="1290"/>
                    <a:pt x="1954" y="1295"/>
                    <a:pt x="1948" y="1295"/>
                  </a:cubicBezTo>
                  <a:close/>
                  <a:moveTo>
                    <a:pt x="1914" y="1295"/>
                  </a:moveTo>
                  <a:cubicBezTo>
                    <a:pt x="1908" y="1295"/>
                    <a:pt x="1903" y="1290"/>
                    <a:pt x="1903" y="1284"/>
                  </a:cubicBezTo>
                  <a:cubicBezTo>
                    <a:pt x="1903" y="1278"/>
                    <a:pt x="1908" y="1273"/>
                    <a:pt x="1914" y="1273"/>
                  </a:cubicBezTo>
                  <a:cubicBezTo>
                    <a:pt x="1920" y="1273"/>
                    <a:pt x="1925" y="1278"/>
                    <a:pt x="1925" y="1284"/>
                  </a:cubicBezTo>
                  <a:cubicBezTo>
                    <a:pt x="1925" y="1290"/>
                    <a:pt x="1920" y="1295"/>
                    <a:pt x="1914" y="1295"/>
                  </a:cubicBezTo>
                  <a:close/>
                  <a:moveTo>
                    <a:pt x="1880" y="1295"/>
                  </a:moveTo>
                  <a:cubicBezTo>
                    <a:pt x="1874" y="1295"/>
                    <a:pt x="1869" y="1290"/>
                    <a:pt x="1869" y="1284"/>
                  </a:cubicBezTo>
                  <a:cubicBezTo>
                    <a:pt x="1869" y="1278"/>
                    <a:pt x="1874" y="1273"/>
                    <a:pt x="1880" y="1273"/>
                  </a:cubicBezTo>
                  <a:cubicBezTo>
                    <a:pt x="1886" y="1273"/>
                    <a:pt x="1891" y="1278"/>
                    <a:pt x="1891" y="1284"/>
                  </a:cubicBezTo>
                  <a:cubicBezTo>
                    <a:pt x="1891" y="1290"/>
                    <a:pt x="1886" y="1295"/>
                    <a:pt x="1880" y="1295"/>
                  </a:cubicBezTo>
                  <a:close/>
                  <a:moveTo>
                    <a:pt x="1846" y="1295"/>
                  </a:moveTo>
                  <a:cubicBezTo>
                    <a:pt x="1840" y="1295"/>
                    <a:pt x="1836" y="1290"/>
                    <a:pt x="1836" y="1284"/>
                  </a:cubicBezTo>
                  <a:cubicBezTo>
                    <a:pt x="1836" y="1278"/>
                    <a:pt x="1840" y="1273"/>
                    <a:pt x="1846" y="1273"/>
                  </a:cubicBezTo>
                  <a:cubicBezTo>
                    <a:pt x="1852" y="1273"/>
                    <a:pt x="1857" y="1278"/>
                    <a:pt x="1857" y="1284"/>
                  </a:cubicBezTo>
                  <a:cubicBezTo>
                    <a:pt x="1857" y="1290"/>
                    <a:pt x="1852" y="1295"/>
                    <a:pt x="1846" y="1295"/>
                  </a:cubicBezTo>
                  <a:close/>
                  <a:moveTo>
                    <a:pt x="1092" y="1295"/>
                  </a:moveTo>
                  <a:cubicBezTo>
                    <a:pt x="1086" y="1295"/>
                    <a:pt x="1081" y="1290"/>
                    <a:pt x="1081" y="1284"/>
                  </a:cubicBezTo>
                  <a:cubicBezTo>
                    <a:pt x="1081" y="1278"/>
                    <a:pt x="1086" y="1273"/>
                    <a:pt x="1092" y="1273"/>
                  </a:cubicBezTo>
                  <a:cubicBezTo>
                    <a:pt x="1098" y="1273"/>
                    <a:pt x="1102" y="1278"/>
                    <a:pt x="1102" y="1284"/>
                  </a:cubicBezTo>
                  <a:cubicBezTo>
                    <a:pt x="1102" y="1290"/>
                    <a:pt x="1098" y="1295"/>
                    <a:pt x="1092" y="1295"/>
                  </a:cubicBezTo>
                  <a:close/>
                  <a:moveTo>
                    <a:pt x="1058" y="1295"/>
                  </a:moveTo>
                  <a:cubicBezTo>
                    <a:pt x="1052" y="1295"/>
                    <a:pt x="1047" y="1290"/>
                    <a:pt x="1047" y="1284"/>
                  </a:cubicBezTo>
                  <a:cubicBezTo>
                    <a:pt x="1047" y="1278"/>
                    <a:pt x="1052" y="1273"/>
                    <a:pt x="1058" y="1273"/>
                  </a:cubicBezTo>
                  <a:cubicBezTo>
                    <a:pt x="1064" y="1273"/>
                    <a:pt x="1069" y="1278"/>
                    <a:pt x="1069" y="1284"/>
                  </a:cubicBezTo>
                  <a:cubicBezTo>
                    <a:pt x="1069" y="1290"/>
                    <a:pt x="1064" y="1295"/>
                    <a:pt x="1058" y="1295"/>
                  </a:cubicBezTo>
                  <a:close/>
                  <a:moveTo>
                    <a:pt x="1024" y="1295"/>
                  </a:moveTo>
                  <a:cubicBezTo>
                    <a:pt x="1018" y="1295"/>
                    <a:pt x="1013" y="1290"/>
                    <a:pt x="1013" y="1284"/>
                  </a:cubicBezTo>
                  <a:cubicBezTo>
                    <a:pt x="1013" y="1278"/>
                    <a:pt x="1018" y="1273"/>
                    <a:pt x="1024" y="1273"/>
                  </a:cubicBezTo>
                  <a:cubicBezTo>
                    <a:pt x="1030" y="1273"/>
                    <a:pt x="1035" y="1278"/>
                    <a:pt x="1035" y="1284"/>
                  </a:cubicBezTo>
                  <a:cubicBezTo>
                    <a:pt x="1035" y="1290"/>
                    <a:pt x="1030" y="1295"/>
                    <a:pt x="1024" y="1295"/>
                  </a:cubicBezTo>
                  <a:close/>
                  <a:moveTo>
                    <a:pt x="990" y="1295"/>
                  </a:moveTo>
                  <a:cubicBezTo>
                    <a:pt x="984" y="1295"/>
                    <a:pt x="979" y="1290"/>
                    <a:pt x="979" y="1284"/>
                  </a:cubicBezTo>
                  <a:cubicBezTo>
                    <a:pt x="979" y="1278"/>
                    <a:pt x="984" y="1273"/>
                    <a:pt x="990" y="1273"/>
                  </a:cubicBezTo>
                  <a:cubicBezTo>
                    <a:pt x="996" y="1273"/>
                    <a:pt x="1001" y="1278"/>
                    <a:pt x="1001" y="1284"/>
                  </a:cubicBezTo>
                  <a:cubicBezTo>
                    <a:pt x="1001" y="1290"/>
                    <a:pt x="996" y="1295"/>
                    <a:pt x="990" y="1295"/>
                  </a:cubicBezTo>
                  <a:close/>
                  <a:moveTo>
                    <a:pt x="957" y="1295"/>
                  </a:moveTo>
                  <a:cubicBezTo>
                    <a:pt x="951" y="1295"/>
                    <a:pt x="946" y="1290"/>
                    <a:pt x="946" y="1284"/>
                  </a:cubicBezTo>
                  <a:cubicBezTo>
                    <a:pt x="946" y="1278"/>
                    <a:pt x="951" y="1273"/>
                    <a:pt x="957" y="1273"/>
                  </a:cubicBezTo>
                  <a:cubicBezTo>
                    <a:pt x="962" y="1273"/>
                    <a:pt x="967" y="1278"/>
                    <a:pt x="967" y="1284"/>
                  </a:cubicBezTo>
                  <a:cubicBezTo>
                    <a:pt x="967" y="1290"/>
                    <a:pt x="962" y="1295"/>
                    <a:pt x="957" y="1295"/>
                  </a:cubicBezTo>
                  <a:close/>
                  <a:moveTo>
                    <a:pt x="923" y="1295"/>
                  </a:moveTo>
                  <a:cubicBezTo>
                    <a:pt x="917" y="1295"/>
                    <a:pt x="912" y="1290"/>
                    <a:pt x="912" y="1284"/>
                  </a:cubicBezTo>
                  <a:cubicBezTo>
                    <a:pt x="912" y="1278"/>
                    <a:pt x="917" y="1273"/>
                    <a:pt x="923" y="1273"/>
                  </a:cubicBezTo>
                  <a:cubicBezTo>
                    <a:pt x="929" y="1273"/>
                    <a:pt x="934" y="1278"/>
                    <a:pt x="934" y="1284"/>
                  </a:cubicBezTo>
                  <a:cubicBezTo>
                    <a:pt x="934" y="1290"/>
                    <a:pt x="929" y="1295"/>
                    <a:pt x="923" y="1295"/>
                  </a:cubicBezTo>
                  <a:close/>
                  <a:moveTo>
                    <a:pt x="889" y="1295"/>
                  </a:moveTo>
                  <a:cubicBezTo>
                    <a:pt x="883" y="1295"/>
                    <a:pt x="878" y="1290"/>
                    <a:pt x="878" y="1284"/>
                  </a:cubicBezTo>
                  <a:cubicBezTo>
                    <a:pt x="878" y="1278"/>
                    <a:pt x="883" y="1273"/>
                    <a:pt x="889" y="1273"/>
                  </a:cubicBezTo>
                  <a:cubicBezTo>
                    <a:pt x="895" y="1273"/>
                    <a:pt x="900" y="1278"/>
                    <a:pt x="900" y="1284"/>
                  </a:cubicBezTo>
                  <a:cubicBezTo>
                    <a:pt x="900" y="1290"/>
                    <a:pt x="895" y="1295"/>
                    <a:pt x="889" y="1295"/>
                  </a:cubicBezTo>
                  <a:close/>
                  <a:moveTo>
                    <a:pt x="3079" y="1266"/>
                  </a:moveTo>
                  <a:cubicBezTo>
                    <a:pt x="3073" y="1266"/>
                    <a:pt x="3068" y="1261"/>
                    <a:pt x="3068" y="1255"/>
                  </a:cubicBezTo>
                  <a:cubicBezTo>
                    <a:pt x="3068" y="1249"/>
                    <a:pt x="3073" y="1244"/>
                    <a:pt x="3079" y="1244"/>
                  </a:cubicBezTo>
                  <a:cubicBezTo>
                    <a:pt x="3085" y="1244"/>
                    <a:pt x="3090" y="1249"/>
                    <a:pt x="3090" y="1255"/>
                  </a:cubicBezTo>
                  <a:cubicBezTo>
                    <a:pt x="3090" y="1261"/>
                    <a:pt x="3085" y="1266"/>
                    <a:pt x="3079" y="1266"/>
                  </a:cubicBezTo>
                  <a:close/>
                  <a:moveTo>
                    <a:pt x="3045" y="1266"/>
                  </a:moveTo>
                  <a:cubicBezTo>
                    <a:pt x="3039" y="1266"/>
                    <a:pt x="3034" y="1261"/>
                    <a:pt x="3034" y="1255"/>
                  </a:cubicBezTo>
                  <a:cubicBezTo>
                    <a:pt x="3034" y="1249"/>
                    <a:pt x="3039" y="1244"/>
                    <a:pt x="3045" y="1244"/>
                  </a:cubicBezTo>
                  <a:cubicBezTo>
                    <a:pt x="3051" y="1244"/>
                    <a:pt x="3056" y="1249"/>
                    <a:pt x="3056" y="1255"/>
                  </a:cubicBezTo>
                  <a:cubicBezTo>
                    <a:pt x="3056" y="1261"/>
                    <a:pt x="3051" y="1266"/>
                    <a:pt x="3045" y="1266"/>
                  </a:cubicBezTo>
                  <a:close/>
                  <a:moveTo>
                    <a:pt x="3011" y="1266"/>
                  </a:moveTo>
                  <a:cubicBezTo>
                    <a:pt x="3005" y="1266"/>
                    <a:pt x="3000" y="1261"/>
                    <a:pt x="3000" y="1255"/>
                  </a:cubicBezTo>
                  <a:cubicBezTo>
                    <a:pt x="3000" y="1249"/>
                    <a:pt x="3005" y="1244"/>
                    <a:pt x="3011" y="1244"/>
                  </a:cubicBezTo>
                  <a:cubicBezTo>
                    <a:pt x="3017" y="1244"/>
                    <a:pt x="3022" y="1249"/>
                    <a:pt x="3022" y="1255"/>
                  </a:cubicBezTo>
                  <a:cubicBezTo>
                    <a:pt x="3022" y="1261"/>
                    <a:pt x="3017" y="1266"/>
                    <a:pt x="3011" y="1266"/>
                  </a:cubicBezTo>
                  <a:close/>
                  <a:moveTo>
                    <a:pt x="2978" y="1266"/>
                  </a:moveTo>
                  <a:cubicBezTo>
                    <a:pt x="2972" y="1266"/>
                    <a:pt x="2967" y="1261"/>
                    <a:pt x="2967" y="1255"/>
                  </a:cubicBezTo>
                  <a:cubicBezTo>
                    <a:pt x="2967" y="1249"/>
                    <a:pt x="2972" y="1244"/>
                    <a:pt x="2978" y="1244"/>
                  </a:cubicBezTo>
                  <a:cubicBezTo>
                    <a:pt x="2983" y="1244"/>
                    <a:pt x="2988" y="1249"/>
                    <a:pt x="2988" y="1255"/>
                  </a:cubicBezTo>
                  <a:cubicBezTo>
                    <a:pt x="2988" y="1261"/>
                    <a:pt x="2983" y="1266"/>
                    <a:pt x="2978" y="1266"/>
                  </a:cubicBezTo>
                  <a:close/>
                  <a:moveTo>
                    <a:pt x="2944" y="1266"/>
                  </a:moveTo>
                  <a:cubicBezTo>
                    <a:pt x="2938" y="1266"/>
                    <a:pt x="2933" y="1261"/>
                    <a:pt x="2933" y="1255"/>
                  </a:cubicBezTo>
                  <a:cubicBezTo>
                    <a:pt x="2933" y="1249"/>
                    <a:pt x="2938" y="1244"/>
                    <a:pt x="2944" y="1244"/>
                  </a:cubicBezTo>
                  <a:cubicBezTo>
                    <a:pt x="2950" y="1244"/>
                    <a:pt x="2955" y="1249"/>
                    <a:pt x="2955" y="1255"/>
                  </a:cubicBezTo>
                  <a:cubicBezTo>
                    <a:pt x="2955" y="1261"/>
                    <a:pt x="2950" y="1266"/>
                    <a:pt x="2944" y="1266"/>
                  </a:cubicBezTo>
                  <a:close/>
                  <a:moveTo>
                    <a:pt x="2910" y="1266"/>
                  </a:moveTo>
                  <a:cubicBezTo>
                    <a:pt x="2904" y="1266"/>
                    <a:pt x="2899" y="1261"/>
                    <a:pt x="2899" y="1255"/>
                  </a:cubicBezTo>
                  <a:cubicBezTo>
                    <a:pt x="2899" y="1249"/>
                    <a:pt x="2904" y="1244"/>
                    <a:pt x="2910" y="1244"/>
                  </a:cubicBezTo>
                  <a:cubicBezTo>
                    <a:pt x="2916" y="1244"/>
                    <a:pt x="2921" y="1249"/>
                    <a:pt x="2921" y="1255"/>
                  </a:cubicBezTo>
                  <a:cubicBezTo>
                    <a:pt x="2921" y="1261"/>
                    <a:pt x="2916" y="1266"/>
                    <a:pt x="2910" y="1266"/>
                  </a:cubicBezTo>
                  <a:close/>
                  <a:moveTo>
                    <a:pt x="2876" y="1266"/>
                  </a:moveTo>
                  <a:cubicBezTo>
                    <a:pt x="2870" y="1266"/>
                    <a:pt x="2865" y="1261"/>
                    <a:pt x="2865" y="1255"/>
                  </a:cubicBezTo>
                  <a:cubicBezTo>
                    <a:pt x="2865" y="1249"/>
                    <a:pt x="2870" y="1244"/>
                    <a:pt x="2876" y="1244"/>
                  </a:cubicBezTo>
                  <a:cubicBezTo>
                    <a:pt x="2882" y="1244"/>
                    <a:pt x="2887" y="1249"/>
                    <a:pt x="2887" y="1255"/>
                  </a:cubicBezTo>
                  <a:cubicBezTo>
                    <a:pt x="2887" y="1261"/>
                    <a:pt x="2882" y="1266"/>
                    <a:pt x="2876" y="1266"/>
                  </a:cubicBezTo>
                  <a:close/>
                  <a:moveTo>
                    <a:pt x="2842" y="1266"/>
                  </a:moveTo>
                  <a:cubicBezTo>
                    <a:pt x="2837" y="1266"/>
                    <a:pt x="2832" y="1261"/>
                    <a:pt x="2832" y="1255"/>
                  </a:cubicBezTo>
                  <a:cubicBezTo>
                    <a:pt x="2832" y="1249"/>
                    <a:pt x="2837" y="1244"/>
                    <a:pt x="2842" y="1244"/>
                  </a:cubicBezTo>
                  <a:cubicBezTo>
                    <a:pt x="2848" y="1244"/>
                    <a:pt x="2853" y="1249"/>
                    <a:pt x="2853" y="1255"/>
                  </a:cubicBezTo>
                  <a:cubicBezTo>
                    <a:pt x="2853" y="1261"/>
                    <a:pt x="2848" y="1266"/>
                    <a:pt x="2842" y="1266"/>
                  </a:cubicBezTo>
                  <a:close/>
                  <a:moveTo>
                    <a:pt x="2809" y="1266"/>
                  </a:moveTo>
                  <a:cubicBezTo>
                    <a:pt x="2803" y="1266"/>
                    <a:pt x="2798" y="1261"/>
                    <a:pt x="2798" y="1255"/>
                  </a:cubicBezTo>
                  <a:cubicBezTo>
                    <a:pt x="2798" y="1249"/>
                    <a:pt x="2803" y="1244"/>
                    <a:pt x="2809" y="1244"/>
                  </a:cubicBezTo>
                  <a:cubicBezTo>
                    <a:pt x="2815" y="1244"/>
                    <a:pt x="2819" y="1249"/>
                    <a:pt x="2819" y="1255"/>
                  </a:cubicBezTo>
                  <a:cubicBezTo>
                    <a:pt x="2819" y="1261"/>
                    <a:pt x="2815" y="1266"/>
                    <a:pt x="2809" y="1266"/>
                  </a:cubicBezTo>
                  <a:close/>
                  <a:moveTo>
                    <a:pt x="2775" y="1266"/>
                  </a:moveTo>
                  <a:cubicBezTo>
                    <a:pt x="2769" y="1266"/>
                    <a:pt x="2764" y="1261"/>
                    <a:pt x="2764" y="1255"/>
                  </a:cubicBezTo>
                  <a:cubicBezTo>
                    <a:pt x="2764" y="1249"/>
                    <a:pt x="2769" y="1244"/>
                    <a:pt x="2775" y="1244"/>
                  </a:cubicBezTo>
                  <a:cubicBezTo>
                    <a:pt x="2781" y="1244"/>
                    <a:pt x="2786" y="1249"/>
                    <a:pt x="2786" y="1255"/>
                  </a:cubicBezTo>
                  <a:cubicBezTo>
                    <a:pt x="2786" y="1261"/>
                    <a:pt x="2781" y="1266"/>
                    <a:pt x="2775" y="1266"/>
                  </a:cubicBezTo>
                  <a:close/>
                  <a:moveTo>
                    <a:pt x="2741" y="1266"/>
                  </a:moveTo>
                  <a:cubicBezTo>
                    <a:pt x="2735" y="1266"/>
                    <a:pt x="2730" y="1261"/>
                    <a:pt x="2730" y="1255"/>
                  </a:cubicBezTo>
                  <a:cubicBezTo>
                    <a:pt x="2730" y="1249"/>
                    <a:pt x="2735" y="1244"/>
                    <a:pt x="2741" y="1244"/>
                  </a:cubicBezTo>
                  <a:cubicBezTo>
                    <a:pt x="2747" y="1244"/>
                    <a:pt x="2752" y="1249"/>
                    <a:pt x="2752" y="1255"/>
                  </a:cubicBezTo>
                  <a:cubicBezTo>
                    <a:pt x="2752" y="1261"/>
                    <a:pt x="2747" y="1266"/>
                    <a:pt x="2741" y="1266"/>
                  </a:cubicBezTo>
                  <a:close/>
                  <a:moveTo>
                    <a:pt x="2133" y="1266"/>
                  </a:moveTo>
                  <a:cubicBezTo>
                    <a:pt x="2127" y="1266"/>
                    <a:pt x="2123" y="1261"/>
                    <a:pt x="2123" y="1255"/>
                  </a:cubicBezTo>
                  <a:cubicBezTo>
                    <a:pt x="2123" y="1249"/>
                    <a:pt x="2127" y="1244"/>
                    <a:pt x="2133" y="1244"/>
                  </a:cubicBezTo>
                  <a:cubicBezTo>
                    <a:pt x="2139" y="1244"/>
                    <a:pt x="2144" y="1249"/>
                    <a:pt x="2144" y="1255"/>
                  </a:cubicBezTo>
                  <a:cubicBezTo>
                    <a:pt x="2144" y="1261"/>
                    <a:pt x="2139" y="1266"/>
                    <a:pt x="2133" y="1266"/>
                  </a:cubicBezTo>
                  <a:close/>
                  <a:moveTo>
                    <a:pt x="2100" y="1266"/>
                  </a:moveTo>
                  <a:cubicBezTo>
                    <a:pt x="2094" y="1266"/>
                    <a:pt x="2089" y="1261"/>
                    <a:pt x="2089" y="1255"/>
                  </a:cubicBezTo>
                  <a:cubicBezTo>
                    <a:pt x="2089" y="1249"/>
                    <a:pt x="2094" y="1244"/>
                    <a:pt x="2100" y="1244"/>
                  </a:cubicBezTo>
                  <a:cubicBezTo>
                    <a:pt x="2106" y="1244"/>
                    <a:pt x="2110" y="1249"/>
                    <a:pt x="2110" y="1255"/>
                  </a:cubicBezTo>
                  <a:cubicBezTo>
                    <a:pt x="2110" y="1261"/>
                    <a:pt x="2106" y="1266"/>
                    <a:pt x="2100" y="1266"/>
                  </a:cubicBezTo>
                  <a:close/>
                  <a:moveTo>
                    <a:pt x="2032" y="1266"/>
                  </a:moveTo>
                  <a:cubicBezTo>
                    <a:pt x="2026" y="1266"/>
                    <a:pt x="2021" y="1261"/>
                    <a:pt x="2021" y="1255"/>
                  </a:cubicBezTo>
                  <a:cubicBezTo>
                    <a:pt x="2021" y="1249"/>
                    <a:pt x="2026" y="1244"/>
                    <a:pt x="2032" y="1244"/>
                  </a:cubicBezTo>
                  <a:cubicBezTo>
                    <a:pt x="2038" y="1244"/>
                    <a:pt x="2043" y="1249"/>
                    <a:pt x="2043" y="1255"/>
                  </a:cubicBezTo>
                  <a:cubicBezTo>
                    <a:pt x="2043" y="1261"/>
                    <a:pt x="2038" y="1266"/>
                    <a:pt x="2032" y="1266"/>
                  </a:cubicBezTo>
                  <a:close/>
                  <a:moveTo>
                    <a:pt x="1998" y="1266"/>
                  </a:moveTo>
                  <a:cubicBezTo>
                    <a:pt x="1992" y="1266"/>
                    <a:pt x="1988" y="1261"/>
                    <a:pt x="1988" y="1255"/>
                  </a:cubicBezTo>
                  <a:cubicBezTo>
                    <a:pt x="1988" y="1249"/>
                    <a:pt x="1992" y="1244"/>
                    <a:pt x="1998" y="1244"/>
                  </a:cubicBezTo>
                  <a:cubicBezTo>
                    <a:pt x="2004" y="1244"/>
                    <a:pt x="2009" y="1249"/>
                    <a:pt x="2009" y="1255"/>
                  </a:cubicBezTo>
                  <a:cubicBezTo>
                    <a:pt x="2009" y="1261"/>
                    <a:pt x="2004" y="1266"/>
                    <a:pt x="1998" y="1266"/>
                  </a:cubicBezTo>
                  <a:close/>
                  <a:moveTo>
                    <a:pt x="1965" y="1266"/>
                  </a:moveTo>
                  <a:cubicBezTo>
                    <a:pt x="1959" y="1266"/>
                    <a:pt x="1954" y="1261"/>
                    <a:pt x="1954" y="1255"/>
                  </a:cubicBezTo>
                  <a:cubicBezTo>
                    <a:pt x="1954" y="1249"/>
                    <a:pt x="1959" y="1244"/>
                    <a:pt x="1965" y="1244"/>
                  </a:cubicBezTo>
                  <a:cubicBezTo>
                    <a:pt x="1971" y="1244"/>
                    <a:pt x="1975" y="1249"/>
                    <a:pt x="1975" y="1255"/>
                  </a:cubicBezTo>
                  <a:cubicBezTo>
                    <a:pt x="1975" y="1261"/>
                    <a:pt x="1971" y="1266"/>
                    <a:pt x="1965" y="1266"/>
                  </a:cubicBezTo>
                  <a:close/>
                  <a:moveTo>
                    <a:pt x="1931" y="1266"/>
                  </a:moveTo>
                  <a:cubicBezTo>
                    <a:pt x="1925" y="1266"/>
                    <a:pt x="1920" y="1261"/>
                    <a:pt x="1920" y="1255"/>
                  </a:cubicBezTo>
                  <a:cubicBezTo>
                    <a:pt x="1920" y="1249"/>
                    <a:pt x="1925" y="1244"/>
                    <a:pt x="1931" y="1244"/>
                  </a:cubicBezTo>
                  <a:cubicBezTo>
                    <a:pt x="1937" y="1244"/>
                    <a:pt x="1942" y="1249"/>
                    <a:pt x="1942" y="1255"/>
                  </a:cubicBezTo>
                  <a:cubicBezTo>
                    <a:pt x="1942" y="1261"/>
                    <a:pt x="1937" y="1266"/>
                    <a:pt x="1931" y="1266"/>
                  </a:cubicBezTo>
                  <a:close/>
                  <a:moveTo>
                    <a:pt x="1897" y="1266"/>
                  </a:moveTo>
                  <a:cubicBezTo>
                    <a:pt x="1891" y="1266"/>
                    <a:pt x="1886" y="1261"/>
                    <a:pt x="1886" y="1255"/>
                  </a:cubicBezTo>
                  <a:cubicBezTo>
                    <a:pt x="1886" y="1249"/>
                    <a:pt x="1891" y="1244"/>
                    <a:pt x="1897" y="1244"/>
                  </a:cubicBezTo>
                  <a:cubicBezTo>
                    <a:pt x="1903" y="1244"/>
                    <a:pt x="1908" y="1249"/>
                    <a:pt x="1908" y="1255"/>
                  </a:cubicBezTo>
                  <a:cubicBezTo>
                    <a:pt x="1908" y="1261"/>
                    <a:pt x="1903" y="1266"/>
                    <a:pt x="1897" y="1266"/>
                  </a:cubicBezTo>
                  <a:close/>
                  <a:moveTo>
                    <a:pt x="1863" y="1266"/>
                  </a:moveTo>
                  <a:cubicBezTo>
                    <a:pt x="1857" y="1266"/>
                    <a:pt x="1852" y="1261"/>
                    <a:pt x="1852" y="1255"/>
                  </a:cubicBezTo>
                  <a:cubicBezTo>
                    <a:pt x="1852" y="1249"/>
                    <a:pt x="1857" y="1244"/>
                    <a:pt x="1863" y="1244"/>
                  </a:cubicBezTo>
                  <a:cubicBezTo>
                    <a:pt x="1869" y="1244"/>
                    <a:pt x="1874" y="1249"/>
                    <a:pt x="1874" y="1255"/>
                  </a:cubicBezTo>
                  <a:cubicBezTo>
                    <a:pt x="1874" y="1261"/>
                    <a:pt x="1869" y="1266"/>
                    <a:pt x="1863" y="1266"/>
                  </a:cubicBezTo>
                  <a:close/>
                  <a:moveTo>
                    <a:pt x="1830" y="1266"/>
                  </a:moveTo>
                  <a:cubicBezTo>
                    <a:pt x="1824" y="1266"/>
                    <a:pt x="1819" y="1261"/>
                    <a:pt x="1819" y="1255"/>
                  </a:cubicBezTo>
                  <a:cubicBezTo>
                    <a:pt x="1819" y="1249"/>
                    <a:pt x="1824" y="1244"/>
                    <a:pt x="1830" y="1244"/>
                  </a:cubicBezTo>
                  <a:cubicBezTo>
                    <a:pt x="1836" y="1244"/>
                    <a:pt x="1840" y="1249"/>
                    <a:pt x="1840" y="1255"/>
                  </a:cubicBezTo>
                  <a:cubicBezTo>
                    <a:pt x="1840" y="1261"/>
                    <a:pt x="1836" y="1266"/>
                    <a:pt x="1830" y="1266"/>
                  </a:cubicBezTo>
                  <a:close/>
                  <a:moveTo>
                    <a:pt x="1142" y="1266"/>
                  </a:moveTo>
                  <a:cubicBezTo>
                    <a:pt x="1136" y="1266"/>
                    <a:pt x="1131" y="1261"/>
                    <a:pt x="1131" y="1255"/>
                  </a:cubicBezTo>
                  <a:cubicBezTo>
                    <a:pt x="1131" y="1249"/>
                    <a:pt x="1136" y="1244"/>
                    <a:pt x="1142" y="1244"/>
                  </a:cubicBezTo>
                  <a:cubicBezTo>
                    <a:pt x="1148" y="1244"/>
                    <a:pt x="1153" y="1249"/>
                    <a:pt x="1153" y="1255"/>
                  </a:cubicBezTo>
                  <a:cubicBezTo>
                    <a:pt x="1153" y="1261"/>
                    <a:pt x="1148" y="1266"/>
                    <a:pt x="1142" y="1266"/>
                  </a:cubicBezTo>
                  <a:close/>
                  <a:moveTo>
                    <a:pt x="1108" y="1266"/>
                  </a:moveTo>
                  <a:cubicBezTo>
                    <a:pt x="1102" y="1266"/>
                    <a:pt x="1098" y="1261"/>
                    <a:pt x="1098" y="1255"/>
                  </a:cubicBezTo>
                  <a:cubicBezTo>
                    <a:pt x="1098" y="1249"/>
                    <a:pt x="1102" y="1244"/>
                    <a:pt x="1108" y="1244"/>
                  </a:cubicBezTo>
                  <a:cubicBezTo>
                    <a:pt x="1114" y="1244"/>
                    <a:pt x="1119" y="1249"/>
                    <a:pt x="1119" y="1255"/>
                  </a:cubicBezTo>
                  <a:cubicBezTo>
                    <a:pt x="1119" y="1261"/>
                    <a:pt x="1114" y="1266"/>
                    <a:pt x="1108" y="1266"/>
                  </a:cubicBezTo>
                  <a:close/>
                  <a:moveTo>
                    <a:pt x="1075" y="1266"/>
                  </a:moveTo>
                  <a:cubicBezTo>
                    <a:pt x="1069" y="1266"/>
                    <a:pt x="1064" y="1261"/>
                    <a:pt x="1064" y="1255"/>
                  </a:cubicBezTo>
                  <a:cubicBezTo>
                    <a:pt x="1064" y="1249"/>
                    <a:pt x="1069" y="1244"/>
                    <a:pt x="1075" y="1244"/>
                  </a:cubicBezTo>
                  <a:cubicBezTo>
                    <a:pt x="1081" y="1244"/>
                    <a:pt x="1085" y="1249"/>
                    <a:pt x="1085" y="1255"/>
                  </a:cubicBezTo>
                  <a:cubicBezTo>
                    <a:pt x="1085" y="1261"/>
                    <a:pt x="1081" y="1266"/>
                    <a:pt x="1075" y="1266"/>
                  </a:cubicBezTo>
                  <a:close/>
                  <a:moveTo>
                    <a:pt x="1041" y="1266"/>
                  </a:moveTo>
                  <a:cubicBezTo>
                    <a:pt x="1035" y="1266"/>
                    <a:pt x="1030" y="1261"/>
                    <a:pt x="1030" y="1255"/>
                  </a:cubicBezTo>
                  <a:cubicBezTo>
                    <a:pt x="1030" y="1249"/>
                    <a:pt x="1035" y="1244"/>
                    <a:pt x="1041" y="1244"/>
                  </a:cubicBezTo>
                  <a:cubicBezTo>
                    <a:pt x="1047" y="1244"/>
                    <a:pt x="1052" y="1249"/>
                    <a:pt x="1052" y="1255"/>
                  </a:cubicBezTo>
                  <a:cubicBezTo>
                    <a:pt x="1052" y="1261"/>
                    <a:pt x="1047" y="1266"/>
                    <a:pt x="1041" y="1266"/>
                  </a:cubicBezTo>
                  <a:close/>
                  <a:moveTo>
                    <a:pt x="1007" y="1266"/>
                  </a:moveTo>
                  <a:cubicBezTo>
                    <a:pt x="1001" y="1266"/>
                    <a:pt x="996" y="1261"/>
                    <a:pt x="996" y="1255"/>
                  </a:cubicBezTo>
                  <a:cubicBezTo>
                    <a:pt x="996" y="1249"/>
                    <a:pt x="1001" y="1244"/>
                    <a:pt x="1007" y="1244"/>
                  </a:cubicBezTo>
                  <a:cubicBezTo>
                    <a:pt x="1013" y="1244"/>
                    <a:pt x="1018" y="1249"/>
                    <a:pt x="1018" y="1255"/>
                  </a:cubicBezTo>
                  <a:cubicBezTo>
                    <a:pt x="1018" y="1261"/>
                    <a:pt x="1013" y="1266"/>
                    <a:pt x="1007" y="1266"/>
                  </a:cubicBezTo>
                  <a:close/>
                  <a:moveTo>
                    <a:pt x="973" y="1266"/>
                  </a:moveTo>
                  <a:cubicBezTo>
                    <a:pt x="967" y="1266"/>
                    <a:pt x="963" y="1261"/>
                    <a:pt x="963" y="1255"/>
                  </a:cubicBezTo>
                  <a:cubicBezTo>
                    <a:pt x="963" y="1249"/>
                    <a:pt x="967" y="1244"/>
                    <a:pt x="973" y="1244"/>
                  </a:cubicBezTo>
                  <a:cubicBezTo>
                    <a:pt x="979" y="1244"/>
                    <a:pt x="984" y="1249"/>
                    <a:pt x="984" y="1255"/>
                  </a:cubicBezTo>
                  <a:cubicBezTo>
                    <a:pt x="984" y="1261"/>
                    <a:pt x="979" y="1266"/>
                    <a:pt x="973" y="1266"/>
                  </a:cubicBezTo>
                  <a:close/>
                  <a:moveTo>
                    <a:pt x="940" y="1266"/>
                  </a:moveTo>
                  <a:cubicBezTo>
                    <a:pt x="934" y="1266"/>
                    <a:pt x="929" y="1261"/>
                    <a:pt x="929" y="1255"/>
                  </a:cubicBezTo>
                  <a:cubicBezTo>
                    <a:pt x="929" y="1249"/>
                    <a:pt x="934" y="1244"/>
                    <a:pt x="940" y="1244"/>
                  </a:cubicBezTo>
                  <a:cubicBezTo>
                    <a:pt x="946" y="1244"/>
                    <a:pt x="950" y="1249"/>
                    <a:pt x="950" y="1255"/>
                  </a:cubicBezTo>
                  <a:cubicBezTo>
                    <a:pt x="950" y="1261"/>
                    <a:pt x="946" y="1266"/>
                    <a:pt x="940" y="1266"/>
                  </a:cubicBezTo>
                  <a:close/>
                  <a:moveTo>
                    <a:pt x="906" y="1266"/>
                  </a:moveTo>
                  <a:cubicBezTo>
                    <a:pt x="900" y="1266"/>
                    <a:pt x="895" y="1261"/>
                    <a:pt x="895" y="1255"/>
                  </a:cubicBezTo>
                  <a:cubicBezTo>
                    <a:pt x="895" y="1249"/>
                    <a:pt x="900" y="1244"/>
                    <a:pt x="906" y="1244"/>
                  </a:cubicBezTo>
                  <a:cubicBezTo>
                    <a:pt x="912" y="1244"/>
                    <a:pt x="917" y="1249"/>
                    <a:pt x="917" y="1255"/>
                  </a:cubicBezTo>
                  <a:cubicBezTo>
                    <a:pt x="917" y="1261"/>
                    <a:pt x="912" y="1266"/>
                    <a:pt x="906" y="1266"/>
                  </a:cubicBezTo>
                  <a:close/>
                  <a:moveTo>
                    <a:pt x="3028" y="1237"/>
                  </a:moveTo>
                  <a:cubicBezTo>
                    <a:pt x="3022" y="1237"/>
                    <a:pt x="3017" y="1232"/>
                    <a:pt x="3017" y="1226"/>
                  </a:cubicBezTo>
                  <a:cubicBezTo>
                    <a:pt x="3017" y="1220"/>
                    <a:pt x="3022" y="1215"/>
                    <a:pt x="3028" y="1215"/>
                  </a:cubicBezTo>
                  <a:cubicBezTo>
                    <a:pt x="3034" y="1215"/>
                    <a:pt x="3039" y="1220"/>
                    <a:pt x="3039" y="1226"/>
                  </a:cubicBezTo>
                  <a:cubicBezTo>
                    <a:pt x="3039" y="1232"/>
                    <a:pt x="3034" y="1237"/>
                    <a:pt x="3028" y="1237"/>
                  </a:cubicBezTo>
                  <a:close/>
                  <a:moveTo>
                    <a:pt x="2994" y="1237"/>
                  </a:moveTo>
                  <a:cubicBezTo>
                    <a:pt x="2988" y="1237"/>
                    <a:pt x="2984" y="1232"/>
                    <a:pt x="2984" y="1226"/>
                  </a:cubicBezTo>
                  <a:cubicBezTo>
                    <a:pt x="2984" y="1220"/>
                    <a:pt x="2988" y="1215"/>
                    <a:pt x="2994" y="1215"/>
                  </a:cubicBezTo>
                  <a:cubicBezTo>
                    <a:pt x="3000" y="1215"/>
                    <a:pt x="3005" y="1220"/>
                    <a:pt x="3005" y="1226"/>
                  </a:cubicBezTo>
                  <a:cubicBezTo>
                    <a:pt x="3005" y="1232"/>
                    <a:pt x="3000" y="1237"/>
                    <a:pt x="2994" y="1237"/>
                  </a:cubicBezTo>
                  <a:close/>
                  <a:moveTo>
                    <a:pt x="2961" y="1237"/>
                  </a:moveTo>
                  <a:cubicBezTo>
                    <a:pt x="2955" y="1237"/>
                    <a:pt x="2950" y="1232"/>
                    <a:pt x="2950" y="1226"/>
                  </a:cubicBezTo>
                  <a:cubicBezTo>
                    <a:pt x="2950" y="1220"/>
                    <a:pt x="2955" y="1215"/>
                    <a:pt x="2961" y="1215"/>
                  </a:cubicBezTo>
                  <a:cubicBezTo>
                    <a:pt x="2967" y="1215"/>
                    <a:pt x="2971" y="1220"/>
                    <a:pt x="2971" y="1226"/>
                  </a:cubicBezTo>
                  <a:cubicBezTo>
                    <a:pt x="2971" y="1232"/>
                    <a:pt x="2967" y="1237"/>
                    <a:pt x="2961" y="1237"/>
                  </a:cubicBezTo>
                  <a:close/>
                  <a:moveTo>
                    <a:pt x="2927" y="1237"/>
                  </a:moveTo>
                  <a:cubicBezTo>
                    <a:pt x="2921" y="1237"/>
                    <a:pt x="2916" y="1232"/>
                    <a:pt x="2916" y="1226"/>
                  </a:cubicBezTo>
                  <a:cubicBezTo>
                    <a:pt x="2916" y="1220"/>
                    <a:pt x="2921" y="1215"/>
                    <a:pt x="2927" y="1215"/>
                  </a:cubicBezTo>
                  <a:cubicBezTo>
                    <a:pt x="2933" y="1215"/>
                    <a:pt x="2938" y="1220"/>
                    <a:pt x="2938" y="1226"/>
                  </a:cubicBezTo>
                  <a:cubicBezTo>
                    <a:pt x="2938" y="1232"/>
                    <a:pt x="2933" y="1237"/>
                    <a:pt x="2927" y="1237"/>
                  </a:cubicBezTo>
                  <a:close/>
                  <a:moveTo>
                    <a:pt x="2893" y="1237"/>
                  </a:moveTo>
                  <a:cubicBezTo>
                    <a:pt x="2887" y="1237"/>
                    <a:pt x="2882" y="1232"/>
                    <a:pt x="2882" y="1226"/>
                  </a:cubicBezTo>
                  <a:cubicBezTo>
                    <a:pt x="2882" y="1220"/>
                    <a:pt x="2887" y="1215"/>
                    <a:pt x="2893" y="1215"/>
                  </a:cubicBezTo>
                  <a:cubicBezTo>
                    <a:pt x="2899" y="1215"/>
                    <a:pt x="2904" y="1220"/>
                    <a:pt x="2904" y="1226"/>
                  </a:cubicBezTo>
                  <a:cubicBezTo>
                    <a:pt x="2904" y="1232"/>
                    <a:pt x="2899" y="1237"/>
                    <a:pt x="2893" y="1237"/>
                  </a:cubicBezTo>
                  <a:close/>
                  <a:moveTo>
                    <a:pt x="2859" y="1237"/>
                  </a:moveTo>
                  <a:cubicBezTo>
                    <a:pt x="2853" y="1237"/>
                    <a:pt x="2849" y="1232"/>
                    <a:pt x="2849" y="1226"/>
                  </a:cubicBezTo>
                  <a:cubicBezTo>
                    <a:pt x="2849" y="1220"/>
                    <a:pt x="2853" y="1215"/>
                    <a:pt x="2859" y="1215"/>
                  </a:cubicBezTo>
                  <a:cubicBezTo>
                    <a:pt x="2865" y="1215"/>
                    <a:pt x="2870" y="1220"/>
                    <a:pt x="2870" y="1226"/>
                  </a:cubicBezTo>
                  <a:cubicBezTo>
                    <a:pt x="2870" y="1232"/>
                    <a:pt x="2865" y="1237"/>
                    <a:pt x="2859" y="1237"/>
                  </a:cubicBezTo>
                  <a:close/>
                  <a:moveTo>
                    <a:pt x="2826" y="1237"/>
                  </a:moveTo>
                  <a:cubicBezTo>
                    <a:pt x="2820" y="1237"/>
                    <a:pt x="2815" y="1232"/>
                    <a:pt x="2815" y="1226"/>
                  </a:cubicBezTo>
                  <a:cubicBezTo>
                    <a:pt x="2815" y="1220"/>
                    <a:pt x="2820" y="1215"/>
                    <a:pt x="2826" y="1215"/>
                  </a:cubicBezTo>
                  <a:cubicBezTo>
                    <a:pt x="2832" y="1215"/>
                    <a:pt x="2836" y="1220"/>
                    <a:pt x="2836" y="1226"/>
                  </a:cubicBezTo>
                  <a:cubicBezTo>
                    <a:pt x="2836" y="1232"/>
                    <a:pt x="2832" y="1237"/>
                    <a:pt x="2826" y="1237"/>
                  </a:cubicBezTo>
                  <a:close/>
                  <a:moveTo>
                    <a:pt x="2792" y="1237"/>
                  </a:moveTo>
                  <a:cubicBezTo>
                    <a:pt x="2786" y="1237"/>
                    <a:pt x="2781" y="1232"/>
                    <a:pt x="2781" y="1226"/>
                  </a:cubicBezTo>
                  <a:cubicBezTo>
                    <a:pt x="2781" y="1220"/>
                    <a:pt x="2786" y="1215"/>
                    <a:pt x="2792" y="1215"/>
                  </a:cubicBezTo>
                  <a:cubicBezTo>
                    <a:pt x="2798" y="1215"/>
                    <a:pt x="2803" y="1220"/>
                    <a:pt x="2803" y="1226"/>
                  </a:cubicBezTo>
                  <a:cubicBezTo>
                    <a:pt x="2803" y="1232"/>
                    <a:pt x="2798" y="1237"/>
                    <a:pt x="2792" y="1237"/>
                  </a:cubicBezTo>
                  <a:close/>
                  <a:moveTo>
                    <a:pt x="2184" y="1237"/>
                  </a:moveTo>
                  <a:cubicBezTo>
                    <a:pt x="2178" y="1237"/>
                    <a:pt x="2173" y="1232"/>
                    <a:pt x="2173" y="1226"/>
                  </a:cubicBezTo>
                  <a:cubicBezTo>
                    <a:pt x="2173" y="1220"/>
                    <a:pt x="2178" y="1215"/>
                    <a:pt x="2184" y="1215"/>
                  </a:cubicBezTo>
                  <a:cubicBezTo>
                    <a:pt x="2190" y="1215"/>
                    <a:pt x="2195" y="1220"/>
                    <a:pt x="2195" y="1226"/>
                  </a:cubicBezTo>
                  <a:cubicBezTo>
                    <a:pt x="2195" y="1232"/>
                    <a:pt x="2190" y="1237"/>
                    <a:pt x="2184" y="1237"/>
                  </a:cubicBezTo>
                  <a:close/>
                  <a:moveTo>
                    <a:pt x="2150" y="1237"/>
                  </a:moveTo>
                  <a:cubicBezTo>
                    <a:pt x="2144" y="1237"/>
                    <a:pt x="2139" y="1232"/>
                    <a:pt x="2139" y="1226"/>
                  </a:cubicBezTo>
                  <a:cubicBezTo>
                    <a:pt x="2139" y="1220"/>
                    <a:pt x="2144" y="1215"/>
                    <a:pt x="2150" y="1215"/>
                  </a:cubicBezTo>
                  <a:cubicBezTo>
                    <a:pt x="2156" y="1215"/>
                    <a:pt x="2161" y="1220"/>
                    <a:pt x="2161" y="1226"/>
                  </a:cubicBezTo>
                  <a:cubicBezTo>
                    <a:pt x="2161" y="1232"/>
                    <a:pt x="2156" y="1237"/>
                    <a:pt x="2150" y="1237"/>
                  </a:cubicBezTo>
                  <a:close/>
                  <a:moveTo>
                    <a:pt x="2117" y="1237"/>
                  </a:moveTo>
                  <a:cubicBezTo>
                    <a:pt x="2111" y="1237"/>
                    <a:pt x="2106" y="1232"/>
                    <a:pt x="2106" y="1226"/>
                  </a:cubicBezTo>
                  <a:cubicBezTo>
                    <a:pt x="2106" y="1220"/>
                    <a:pt x="2111" y="1215"/>
                    <a:pt x="2117" y="1215"/>
                  </a:cubicBezTo>
                  <a:cubicBezTo>
                    <a:pt x="2122" y="1215"/>
                    <a:pt x="2127" y="1220"/>
                    <a:pt x="2127" y="1226"/>
                  </a:cubicBezTo>
                  <a:cubicBezTo>
                    <a:pt x="2127" y="1232"/>
                    <a:pt x="2122" y="1237"/>
                    <a:pt x="2117" y="1237"/>
                  </a:cubicBezTo>
                  <a:close/>
                  <a:moveTo>
                    <a:pt x="2015" y="1237"/>
                  </a:moveTo>
                  <a:cubicBezTo>
                    <a:pt x="2009" y="1237"/>
                    <a:pt x="2004" y="1232"/>
                    <a:pt x="2004" y="1226"/>
                  </a:cubicBezTo>
                  <a:cubicBezTo>
                    <a:pt x="2004" y="1220"/>
                    <a:pt x="2009" y="1215"/>
                    <a:pt x="2015" y="1215"/>
                  </a:cubicBezTo>
                  <a:cubicBezTo>
                    <a:pt x="2021" y="1215"/>
                    <a:pt x="2026" y="1220"/>
                    <a:pt x="2026" y="1226"/>
                  </a:cubicBezTo>
                  <a:cubicBezTo>
                    <a:pt x="2026" y="1232"/>
                    <a:pt x="2021" y="1237"/>
                    <a:pt x="2015" y="1237"/>
                  </a:cubicBezTo>
                  <a:close/>
                  <a:moveTo>
                    <a:pt x="1981" y="1237"/>
                  </a:moveTo>
                  <a:cubicBezTo>
                    <a:pt x="1976" y="1237"/>
                    <a:pt x="1971" y="1232"/>
                    <a:pt x="1971" y="1226"/>
                  </a:cubicBezTo>
                  <a:cubicBezTo>
                    <a:pt x="1971" y="1220"/>
                    <a:pt x="1976" y="1215"/>
                    <a:pt x="1981" y="1215"/>
                  </a:cubicBezTo>
                  <a:cubicBezTo>
                    <a:pt x="1987" y="1215"/>
                    <a:pt x="1992" y="1220"/>
                    <a:pt x="1992" y="1226"/>
                  </a:cubicBezTo>
                  <a:cubicBezTo>
                    <a:pt x="1992" y="1232"/>
                    <a:pt x="1987" y="1237"/>
                    <a:pt x="1981" y="1237"/>
                  </a:cubicBezTo>
                  <a:close/>
                  <a:moveTo>
                    <a:pt x="1948" y="1237"/>
                  </a:moveTo>
                  <a:cubicBezTo>
                    <a:pt x="1942" y="1237"/>
                    <a:pt x="1937" y="1232"/>
                    <a:pt x="1937" y="1226"/>
                  </a:cubicBezTo>
                  <a:cubicBezTo>
                    <a:pt x="1937" y="1220"/>
                    <a:pt x="1942" y="1215"/>
                    <a:pt x="1948" y="1215"/>
                  </a:cubicBezTo>
                  <a:cubicBezTo>
                    <a:pt x="1954" y="1215"/>
                    <a:pt x="1959" y="1220"/>
                    <a:pt x="1959" y="1226"/>
                  </a:cubicBezTo>
                  <a:cubicBezTo>
                    <a:pt x="1959" y="1232"/>
                    <a:pt x="1954" y="1237"/>
                    <a:pt x="1948" y="1237"/>
                  </a:cubicBezTo>
                  <a:close/>
                  <a:moveTo>
                    <a:pt x="1914" y="1237"/>
                  </a:moveTo>
                  <a:cubicBezTo>
                    <a:pt x="1908" y="1237"/>
                    <a:pt x="1903" y="1232"/>
                    <a:pt x="1903" y="1226"/>
                  </a:cubicBezTo>
                  <a:cubicBezTo>
                    <a:pt x="1903" y="1220"/>
                    <a:pt x="1908" y="1215"/>
                    <a:pt x="1914" y="1215"/>
                  </a:cubicBezTo>
                  <a:cubicBezTo>
                    <a:pt x="1920" y="1215"/>
                    <a:pt x="1925" y="1220"/>
                    <a:pt x="1925" y="1226"/>
                  </a:cubicBezTo>
                  <a:cubicBezTo>
                    <a:pt x="1925" y="1232"/>
                    <a:pt x="1920" y="1237"/>
                    <a:pt x="1914" y="1237"/>
                  </a:cubicBezTo>
                  <a:close/>
                  <a:moveTo>
                    <a:pt x="1880" y="1237"/>
                  </a:moveTo>
                  <a:cubicBezTo>
                    <a:pt x="1874" y="1237"/>
                    <a:pt x="1869" y="1232"/>
                    <a:pt x="1869" y="1226"/>
                  </a:cubicBezTo>
                  <a:cubicBezTo>
                    <a:pt x="1869" y="1220"/>
                    <a:pt x="1874" y="1215"/>
                    <a:pt x="1880" y="1215"/>
                  </a:cubicBezTo>
                  <a:cubicBezTo>
                    <a:pt x="1886" y="1215"/>
                    <a:pt x="1891" y="1220"/>
                    <a:pt x="1891" y="1226"/>
                  </a:cubicBezTo>
                  <a:cubicBezTo>
                    <a:pt x="1891" y="1232"/>
                    <a:pt x="1886" y="1237"/>
                    <a:pt x="1880" y="1237"/>
                  </a:cubicBezTo>
                  <a:close/>
                  <a:moveTo>
                    <a:pt x="1846" y="1237"/>
                  </a:moveTo>
                  <a:cubicBezTo>
                    <a:pt x="1840" y="1237"/>
                    <a:pt x="1836" y="1232"/>
                    <a:pt x="1836" y="1226"/>
                  </a:cubicBezTo>
                  <a:cubicBezTo>
                    <a:pt x="1836" y="1220"/>
                    <a:pt x="1840" y="1215"/>
                    <a:pt x="1846" y="1215"/>
                  </a:cubicBezTo>
                  <a:cubicBezTo>
                    <a:pt x="1852" y="1215"/>
                    <a:pt x="1857" y="1220"/>
                    <a:pt x="1857" y="1226"/>
                  </a:cubicBezTo>
                  <a:cubicBezTo>
                    <a:pt x="1857" y="1232"/>
                    <a:pt x="1852" y="1237"/>
                    <a:pt x="1846" y="1237"/>
                  </a:cubicBezTo>
                  <a:close/>
                  <a:moveTo>
                    <a:pt x="1813" y="1237"/>
                  </a:moveTo>
                  <a:cubicBezTo>
                    <a:pt x="1807" y="1237"/>
                    <a:pt x="1802" y="1232"/>
                    <a:pt x="1802" y="1226"/>
                  </a:cubicBezTo>
                  <a:cubicBezTo>
                    <a:pt x="1802" y="1220"/>
                    <a:pt x="1807" y="1215"/>
                    <a:pt x="1813" y="1215"/>
                  </a:cubicBezTo>
                  <a:cubicBezTo>
                    <a:pt x="1819" y="1215"/>
                    <a:pt x="1823" y="1220"/>
                    <a:pt x="1823" y="1226"/>
                  </a:cubicBezTo>
                  <a:cubicBezTo>
                    <a:pt x="1823" y="1232"/>
                    <a:pt x="1819" y="1237"/>
                    <a:pt x="1813" y="1237"/>
                  </a:cubicBezTo>
                  <a:close/>
                  <a:moveTo>
                    <a:pt x="1159" y="1237"/>
                  </a:moveTo>
                  <a:cubicBezTo>
                    <a:pt x="1153" y="1237"/>
                    <a:pt x="1148" y="1232"/>
                    <a:pt x="1148" y="1226"/>
                  </a:cubicBezTo>
                  <a:cubicBezTo>
                    <a:pt x="1148" y="1220"/>
                    <a:pt x="1153" y="1215"/>
                    <a:pt x="1159" y="1215"/>
                  </a:cubicBezTo>
                  <a:cubicBezTo>
                    <a:pt x="1165" y="1215"/>
                    <a:pt x="1170" y="1220"/>
                    <a:pt x="1170" y="1226"/>
                  </a:cubicBezTo>
                  <a:cubicBezTo>
                    <a:pt x="1170" y="1232"/>
                    <a:pt x="1165" y="1237"/>
                    <a:pt x="1159" y="1237"/>
                  </a:cubicBezTo>
                  <a:close/>
                  <a:moveTo>
                    <a:pt x="1125" y="1237"/>
                  </a:moveTo>
                  <a:cubicBezTo>
                    <a:pt x="1119" y="1237"/>
                    <a:pt x="1115" y="1232"/>
                    <a:pt x="1115" y="1226"/>
                  </a:cubicBezTo>
                  <a:cubicBezTo>
                    <a:pt x="1115" y="1220"/>
                    <a:pt x="1119" y="1215"/>
                    <a:pt x="1125" y="1215"/>
                  </a:cubicBezTo>
                  <a:cubicBezTo>
                    <a:pt x="1131" y="1215"/>
                    <a:pt x="1136" y="1220"/>
                    <a:pt x="1136" y="1226"/>
                  </a:cubicBezTo>
                  <a:cubicBezTo>
                    <a:pt x="1136" y="1232"/>
                    <a:pt x="1131" y="1237"/>
                    <a:pt x="1125" y="1237"/>
                  </a:cubicBezTo>
                  <a:close/>
                  <a:moveTo>
                    <a:pt x="1092" y="1237"/>
                  </a:moveTo>
                  <a:cubicBezTo>
                    <a:pt x="1086" y="1237"/>
                    <a:pt x="1081" y="1232"/>
                    <a:pt x="1081" y="1226"/>
                  </a:cubicBezTo>
                  <a:cubicBezTo>
                    <a:pt x="1081" y="1220"/>
                    <a:pt x="1086" y="1215"/>
                    <a:pt x="1092" y="1215"/>
                  </a:cubicBezTo>
                  <a:cubicBezTo>
                    <a:pt x="1098" y="1215"/>
                    <a:pt x="1102" y="1220"/>
                    <a:pt x="1102" y="1226"/>
                  </a:cubicBezTo>
                  <a:cubicBezTo>
                    <a:pt x="1102" y="1232"/>
                    <a:pt x="1098" y="1237"/>
                    <a:pt x="1092" y="1237"/>
                  </a:cubicBezTo>
                  <a:close/>
                  <a:moveTo>
                    <a:pt x="1058" y="1237"/>
                  </a:moveTo>
                  <a:cubicBezTo>
                    <a:pt x="1052" y="1237"/>
                    <a:pt x="1047" y="1232"/>
                    <a:pt x="1047" y="1226"/>
                  </a:cubicBezTo>
                  <a:cubicBezTo>
                    <a:pt x="1047" y="1220"/>
                    <a:pt x="1052" y="1215"/>
                    <a:pt x="1058" y="1215"/>
                  </a:cubicBezTo>
                  <a:cubicBezTo>
                    <a:pt x="1064" y="1215"/>
                    <a:pt x="1069" y="1220"/>
                    <a:pt x="1069" y="1226"/>
                  </a:cubicBezTo>
                  <a:cubicBezTo>
                    <a:pt x="1069" y="1232"/>
                    <a:pt x="1064" y="1237"/>
                    <a:pt x="1058" y="1237"/>
                  </a:cubicBezTo>
                  <a:close/>
                  <a:moveTo>
                    <a:pt x="1024" y="1237"/>
                  </a:moveTo>
                  <a:cubicBezTo>
                    <a:pt x="1018" y="1237"/>
                    <a:pt x="1013" y="1232"/>
                    <a:pt x="1013" y="1226"/>
                  </a:cubicBezTo>
                  <a:cubicBezTo>
                    <a:pt x="1013" y="1220"/>
                    <a:pt x="1018" y="1215"/>
                    <a:pt x="1024" y="1215"/>
                  </a:cubicBezTo>
                  <a:cubicBezTo>
                    <a:pt x="1030" y="1215"/>
                    <a:pt x="1035" y="1220"/>
                    <a:pt x="1035" y="1226"/>
                  </a:cubicBezTo>
                  <a:cubicBezTo>
                    <a:pt x="1035" y="1232"/>
                    <a:pt x="1030" y="1237"/>
                    <a:pt x="1024" y="1237"/>
                  </a:cubicBezTo>
                  <a:close/>
                  <a:moveTo>
                    <a:pt x="990" y="1237"/>
                  </a:moveTo>
                  <a:cubicBezTo>
                    <a:pt x="984" y="1237"/>
                    <a:pt x="979" y="1232"/>
                    <a:pt x="979" y="1226"/>
                  </a:cubicBezTo>
                  <a:cubicBezTo>
                    <a:pt x="979" y="1220"/>
                    <a:pt x="984" y="1215"/>
                    <a:pt x="990" y="1215"/>
                  </a:cubicBezTo>
                  <a:cubicBezTo>
                    <a:pt x="996" y="1215"/>
                    <a:pt x="1001" y="1220"/>
                    <a:pt x="1001" y="1226"/>
                  </a:cubicBezTo>
                  <a:cubicBezTo>
                    <a:pt x="1001" y="1232"/>
                    <a:pt x="996" y="1237"/>
                    <a:pt x="990" y="1237"/>
                  </a:cubicBezTo>
                  <a:close/>
                  <a:moveTo>
                    <a:pt x="957" y="1237"/>
                  </a:moveTo>
                  <a:cubicBezTo>
                    <a:pt x="951" y="1237"/>
                    <a:pt x="946" y="1232"/>
                    <a:pt x="946" y="1226"/>
                  </a:cubicBezTo>
                  <a:cubicBezTo>
                    <a:pt x="946" y="1220"/>
                    <a:pt x="951" y="1215"/>
                    <a:pt x="957" y="1215"/>
                  </a:cubicBezTo>
                  <a:cubicBezTo>
                    <a:pt x="962" y="1215"/>
                    <a:pt x="967" y="1220"/>
                    <a:pt x="967" y="1226"/>
                  </a:cubicBezTo>
                  <a:cubicBezTo>
                    <a:pt x="967" y="1232"/>
                    <a:pt x="962" y="1237"/>
                    <a:pt x="957" y="1237"/>
                  </a:cubicBezTo>
                  <a:close/>
                  <a:moveTo>
                    <a:pt x="923" y="1237"/>
                  </a:moveTo>
                  <a:cubicBezTo>
                    <a:pt x="917" y="1237"/>
                    <a:pt x="912" y="1232"/>
                    <a:pt x="912" y="1226"/>
                  </a:cubicBezTo>
                  <a:cubicBezTo>
                    <a:pt x="912" y="1220"/>
                    <a:pt x="917" y="1215"/>
                    <a:pt x="923" y="1215"/>
                  </a:cubicBezTo>
                  <a:cubicBezTo>
                    <a:pt x="929" y="1215"/>
                    <a:pt x="934" y="1220"/>
                    <a:pt x="934" y="1226"/>
                  </a:cubicBezTo>
                  <a:cubicBezTo>
                    <a:pt x="934" y="1232"/>
                    <a:pt x="929" y="1237"/>
                    <a:pt x="923" y="1237"/>
                  </a:cubicBezTo>
                  <a:close/>
                  <a:moveTo>
                    <a:pt x="889" y="1237"/>
                  </a:moveTo>
                  <a:cubicBezTo>
                    <a:pt x="883" y="1237"/>
                    <a:pt x="878" y="1232"/>
                    <a:pt x="878" y="1226"/>
                  </a:cubicBezTo>
                  <a:cubicBezTo>
                    <a:pt x="878" y="1220"/>
                    <a:pt x="883" y="1215"/>
                    <a:pt x="889" y="1215"/>
                  </a:cubicBezTo>
                  <a:cubicBezTo>
                    <a:pt x="895" y="1215"/>
                    <a:pt x="900" y="1220"/>
                    <a:pt x="900" y="1226"/>
                  </a:cubicBezTo>
                  <a:cubicBezTo>
                    <a:pt x="900" y="1232"/>
                    <a:pt x="895" y="1237"/>
                    <a:pt x="889" y="1237"/>
                  </a:cubicBezTo>
                  <a:close/>
                  <a:moveTo>
                    <a:pt x="3011" y="1208"/>
                  </a:moveTo>
                  <a:cubicBezTo>
                    <a:pt x="3005" y="1208"/>
                    <a:pt x="3000" y="1203"/>
                    <a:pt x="3000" y="1197"/>
                  </a:cubicBezTo>
                  <a:cubicBezTo>
                    <a:pt x="3000" y="1191"/>
                    <a:pt x="3005" y="1186"/>
                    <a:pt x="3011" y="1186"/>
                  </a:cubicBezTo>
                  <a:cubicBezTo>
                    <a:pt x="3017" y="1186"/>
                    <a:pt x="3022" y="1191"/>
                    <a:pt x="3022" y="1197"/>
                  </a:cubicBezTo>
                  <a:cubicBezTo>
                    <a:pt x="3022" y="1203"/>
                    <a:pt x="3017" y="1208"/>
                    <a:pt x="3011" y="1208"/>
                  </a:cubicBezTo>
                  <a:close/>
                  <a:moveTo>
                    <a:pt x="2978" y="1208"/>
                  </a:moveTo>
                  <a:cubicBezTo>
                    <a:pt x="2972" y="1208"/>
                    <a:pt x="2967" y="1203"/>
                    <a:pt x="2967" y="1197"/>
                  </a:cubicBezTo>
                  <a:cubicBezTo>
                    <a:pt x="2967" y="1191"/>
                    <a:pt x="2972" y="1186"/>
                    <a:pt x="2978" y="1186"/>
                  </a:cubicBezTo>
                  <a:cubicBezTo>
                    <a:pt x="2983" y="1186"/>
                    <a:pt x="2988" y="1191"/>
                    <a:pt x="2988" y="1197"/>
                  </a:cubicBezTo>
                  <a:cubicBezTo>
                    <a:pt x="2988" y="1203"/>
                    <a:pt x="2983" y="1208"/>
                    <a:pt x="2978" y="1208"/>
                  </a:cubicBezTo>
                  <a:close/>
                  <a:moveTo>
                    <a:pt x="2944" y="1208"/>
                  </a:moveTo>
                  <a:cubicBezTo>
                    <a:pt x="2938" y="1208"/>
                    <a:pt x="2933" y="1203"/>
                    <a:pt x="2933" y="1197"/>
                  </a:cubicBezTo>
                  <a:cubicBezTo>
                    <a:pt x="2933" y="1191"/>
                    <a:pt x="2938" y="1186"/>
                    <a:pt x="2944" y="1186"/>
                  </a:cubicBezTo>
                  <a:cubicBezTo>
                    <a:pt x="2950" y="1186"/>
                    <a:pt x="2955" y="1191"/>
                    <a:pt x="2955" y="1197"/>
                  </a:cubicBezTo>
                  <a:cubicBezTo>
                    <a:pt x="2955" y="1203"/>
                    <a:pt x="2950" y="1208"/>
                    <a:pt x="2944" y="1208"/>
                  </a:cubicBezTo>
                  <a:close/>
                  <a:moveTo>
                    <a:pt x="2910" y="1208"/>
                  </a:moveTo>
                  <a:cubicBezTo>
                    <a:pt x="2904" y="1208"/>
                    <a:pt x="2899" y="1203"/>
                    <a:pt x="2899" y="1197"/>
                  </a:cubicBezTo>
                  <a:cubicBezTo>
                    <a:pt x="2899" y="1191"/>
                    <a:pt x="2904" y="1186"/>
                    <a:pt x="2910" y="1186"/>
                  </a:cubicBezTo>
                  <a:cubicBezTo>
                    <a:pt x="2916" y="1186"/>
                    <a:pt x="2921" y="1191"/>
                    <a:pt x="2921" y="1197"/>
                  </a:cubicBezTo>
                  <a:cubicBezTo>
                    <a:pt x="2921" y="1203"/>
                    <a:pt x="2916" y="1208"/>
                    <a:pt x="2910" y="1208"/>
                  </a:cubicBezTo>
                  <a:close/>
                  <a:moveTo>
                    <a:pt x="2876" y="1208"/>
                  </a:moveTo>
                  <a:cubicBezTo>
                    <a:pt x="2870" y="1208"/>
                    <a:pt x="2865" y="1203"/>
                    <a:pt x="2865" y="1197"/>
                  </a:cubicBezTo>
                  <a:cubicBezTo>
                    <a:pt x="2865" y="1191"/>
                    <a:pt x="2870" y="1186"/>
                    <a:pt x="2876" y="1186"/>
                  </a:cubicBezTo>
                  <a:cubicBezTo>
                    <a:pt x="2882" y="1186"/>
                    <a:pt x="2887" y="1191"/>
                    <a:pt x="2887" y="1197"/>
                  </a:cubicBezTo>
                  <a:cubicBezTo>
                    <a:pt x="2887" y="1203"/>
                    <a:pt x="2882" y="1208"/>
                    <a:pt x="2876" y="1208"/>
                  </a:cubicBezTo>
                  <a:close/>
                  <a:moveTo>
                    <a:pt x="2842" y="1208"/>
                  </a:moveTo>
                  <a:cubicBezTo>
                    <a:pt x="2837" y="1208"/>
                    <a:pt x="2832" y="1203"/>
                    <a:pt x="2832" y="1197"/>
                  </a:cubicBezTo>
                  <a:cubicBezTo>
                    <a:pt x="2832" y="1191"/>
                    <a:pt x="2837" y="1186"/>
                    <a:pt x="2842" y="1186"/>
                  </a:cubicBezTo>
                  <a:cubicBezTo>
                    <a:pt x="2848" y="1186"/>
                    <a:pt x="2853" y="1191"/>
                    <a:pt x="2853" y="1197"/>
                  </a:cubicBezTo>
                  <a:cubicBezTo>
                    <a:pt x="2853" y="1203"/>
                    <a:pt x="2848" y="1208"/>
                    <a:pt x="2842" y="1208"/>
                  </a:cubicBezTo>
                  <a:close/>
                  <a:moveTo>
                    <a:pt x="2809" y="1208"/>
                  </a:moveTo>
                  <a:cubicBezTo>
                    <a:pt x="2803" y="1208"/>
                    <a:pt x="2798" y="1203"/>
                    <a:pt x="2798" y="1197"/>
                  </a:cubicBezTo>
                  <a:cubicBezTo>
                    <a:pt x="2798" y="1191"/>
                    <a:pt x="2803" y="1186"/>
                    <a:pt x="2809" y="1186"/>
                  </a:cubicBezTo>
                  <a:cubicBezTo>
                    <a:pt x="2815" y="1186"/>
                    <a:pt x="2819" y="1191"/>
                    <a:pt x="2819" y="1197"/>
                  </a:cubicBezTo>
                  <a:cubicBezTo>
                    <a:pt x="2819" y="1203"/>
                    <a:pt x="2815" y="1208"/>
                    <a:pt x="2809" y="1208"/>
                  </a:cubicBezTo>
                  <a:close/>
                  <a:moveTo>
                    <a:pt x="2133" y="1208"/>
                  </a:moveTo>
                  <a:cubicBezTo>
                    <a:pt x="2127" y="1208"/>
                    <a:pt x="2123" y="1203"/>
                    <a:pt x="2123" y="1197"/>
                  </a:cubicBezTo>
                  <a:cubicBezTo>
                    <a:pt x="2123" y="1191"/>
                    <a:pt x="2127" y="1186"/>
                    <a:pt x="2133" y="1186"/>
                  </a:cubicBezTo>
                  <a:cubicBezTo>
                    <a:pt x="2139" y="1186"/>
                    <a:pt x="2144" y="1191"/>
                    <a:pt x="2144" y="1197"/>
                  </a:cubicBezTo>
                  <a:cubicBezTo>
                    <a:pt x="2144" y="1203"/>
                    <a:pt x="2139" y="1208"/>
                    <a:pt x="2133" y="1208"/>
                  </a:cubicBezTo>
                  <a:close/>
                  <a:moveTo>
                    <a:pt x="2100" y="1208"/>
                  </a:moveTo>
                  <a:cubicBezTo>
                    <a:pt x="2094" y="1208"/>
                    <a:pt x="2089" y="1203"/>
                    <a:pt x="2089" y="1197"/>
                  </a:cubicBezTo>
                  <a:cubicBezTo>
                    <a:pt x="2089" y="1191"/>
                    <a:pt x="2094" y="1186"/>
                    <a:pt x="2100" y="1186"/>
                  </a:cubicBezTo>
                  <a:cubicBezTo>
                    <a:pt x="2106" y="1186"/>
                    <a:pt x="2110" y="1191"/>
                    <a:pt x="2110" y="1197"/>
                  </a:cubicBezTo>
                  <a:cubicBezTo>
                    <a:pt x="2110" y="1203"/>
                    <a:pt x="2106" y="1208"/>
                    <a:pt x="2100" y="1208"/>
                  </a:cubicBezTo>
                  <a:close/>
                  <a:moveTo>
                    <a:pt x="2066" y="1208"/>
                  </a:moveTo>
                  <a:cubicBezTo>
                    <a:pt x="2060" y="1208"/>
                    <a:pt x="2055" y="1203"/>
                    <a:pt x="2055" y="1197"/>
                  </a:cubicBezTo>
                  <a:cubicBezTo>
                    <a:pt x="2055" y="1191"/>
                    <a:pt x="2060" y="1186"/>
                    <a:pt x="2066" y="1186"/>
                  </a:cubicBezTo>
                  <a:cubicBezTo>
                    <a:pt x="2072" y="1186"/>
                    <a:pt x="2077" y="1191"/>
                    <a:pt x="2077" y="1197"/>
                  </a:cubicBezTo>
                  <a:cubicBezTo>
                    <a:pt x="2077" y="1203"/>
                    <a:pt x="2072" y="1208"/>
                    <a:pt x="2066" y="1208"/>
                  </a:cubicBezTo>
                  <a:close/>
                  <a:moveTo>
                    <a:pt x="2032" y="1208"/>
                  </a:moveTo>
                  <a:cubicBezTo>
                    <a:pt x="2026" y="1208"/>
                    <a:pt x="2021" y="1203"/>
                    <a:pt x="2021" y="1197"/>
                  </a:cubicBezTo>
                  <a:cubicBezTo>
                    <a:pt x="2021" y="1191"/>
                    <a:pt x="2026" y="1186"/>
                    <a:pt x="2032" y="1186"/>
                  </a:cubicBezTo>
                  <a:cubicBezTo>
                    <a:pt x="2038" y="1186"/>
                    <a:pt x="2043" y="1191"/>
                    <a:pt x="2043" y="1197"/>
                  </a:cubicBezTo>
                  <a:cubicBezTo>
                    <a:pt x="2043" y="1203"/>
                    <a:pt x="2038" y="1208"/>
                    <a:pt x="2032" y="1208"/>
                  </a:cubicBezTo>
                  <a:close/>
                  <a:moveTo>
                    <a:pt x="1998" y="1208"/>
                  </a:moveTo>
                  <a:cubicBezTo>
                    <a:pt x="1992" y="1208"/>
                    <a:pt x="1988" y="1203"/>
                    <a:pt x="1988" y="1197"/>
                  </a:cubicBezTo>
                  <a:cubicBezTo>
                    <a:pt x="1988" y="1191"/>
                    <a:pt x="1992" y="1186"/>
                    <a:pt x="1998" y="1186"/>
                  </a:cubicBezTo>
                  <a:cubicBezTo>
                    <a:pt x="2004" y="1186"/>
                    <a:pt x="2009" y="1191"/>
                    <a:pt x="2009" y="1197"/>
                  </a:cubicBezTo>
                  <a:cubicBezTo>
                    <a:pt x="2009" y="1203"/>
                    <a:pt x="2004" y="1208"/>
                    <a:pt x="1998" y="1208"/>
                  </a:cubicBezTo>
                  <a:close/>
                  <a:moveTo>
                    <a:pt x="1965" y="1208"/>
                  </a:moveTo>
                  <a:cubicBezTo>
                    <a:pt x="1959" y="1208"/>
                    <a:pt x="1954" y="1203"/>
                    <a:pt x="1954" y="1197"/>
                  </a:cubicBezTo>
                  <a:cubicBezTo>
                    <a:pt x="1954" y="1191"/>
                    <a:pt x="1959" y="1186"/>
                    <a:pt x="1965" y="1186"/>
                  </a:cubicBezTo>
                  <a:cubicBezTo>
                    <a:pt x="1971" y="1186"/>
                    <a:pt x="1975" y="1191"/>
                    <a:pt x="1975" y="1197"/>
                  </a:cubicBezTo>
                  <a:cubicBezTo>
                    <a:pt x="1975" y="1203"/>
                    <a:pt x="1971" y="1208"/>
                    <a:pt x="1965" y="1208"/>
                  </a:cubicBezTo>
                  <a:close/>
                  <a:moveTo>
                    <a:pt x="1931" y="1208"/>
                  </a:moveTo>
                  <a:cubicBezTo>
                    <a:pt x="1925" y="1208"/>
                    <a:pt x="1920" y="1203"/>
                    <a:pt x="1920" y="1197"/>
                  </a:cubicBezTo>
                  <a:cubicBezTo>
                    <a:pt x="1920" y="1191"/>
                    <a:pt x="1925" y="1186"/>
                    <a:pt x="1931" y="1186"/>
                  </a:cubicBezTo>
                  <a:cubicBezTo>
                    <a:pt x="1937" y="1186"/>
                    <a:pt x="1942" y="1191"/>
                    <a:pt x="1942" y="1197"/>
                  </a:cubicBezTo>
                  <a:cubicBezTo>
                    <a:pt x="1942" y="1203"/>
                    <a:pt x="1937" y="1208"/>
                    <a:pt x="1931" y="1208"/>
                  </a:cubicBezTo>
                  <a:close/>
                  <a:moveTo>
                    <a:pt x="1897" y="1208"/>
                  </a:moveTo>
                  <a:cubicBezTo>
                    <a:pt x="1891" y="1208"/>
                    <a:pt x="1886" y="1203"/>
                    <a:pt x="1886" y="1197"/>
                  </a:cubicBezTo>
                  <a:cubicBezTo>
                    <a:pt x="1886" y="1191"/>
                    <a:pt x="1891" y="1186"/>
                    <a:pt x="1897" y="1186"/>
                  </a:cubicBezTo>
                  <a:cubicBezTo>
                    <a:pt x="1903" y="1186"/>
                    <a:pt x="1908" y="1191"/>
                    <a:pt x="1908" y="1197"/>
                  </a:cubicBezTo>
                  <a:cubicBezTo>
                    <a:pt x="1908" y="1203"/>
                    <a:pt x="1903" y="1208"/>
                    <a:pt x="1897" y="1208"/>
                  </a:cubicBezTo>
                  <a:close/>
                  <a:moveTo>
                    <a:pt x="1863" y="1208"/>
                  </a:moveTo>
                  <a:cubicBezTo>
                    <a:pt x="1857" y="1208"/>
                    <a:pt x="1852" y="1203"/>
                    <a:pt x="1852" y="1197"/>
                  </a:cubicBezTo>
                  <a:cubicBezTo>
                    <a:pt x="1852" y="1191"/>
                    <a:pt x="1857" y="1186"/>
                    <a:pt x="1863" y="1186"/>
                  </a:cubicBezTo>
                  <a:cubicBezTo>
                    <a:pt x="1869" y="1186"/>
                    <a:pt x="1874" y="1191"/>
                    <a:pt x="1874" y="1197"/>
                  </a:cubicBezTo>
                  <a:cubicBezTo>
                    <a:pt x="1874" y="1203"/>
                    <a:pt x="1869" y="1208"/>
                    <a:pt x="1863" y="1208"/>
                  </a:cubicBezTo>
                  <a:close/>
                  <a:moveTo>
                    <a:pt x="1830" y="1208"/>
                  </a:moveTo>
                  <a:cubicBezTo>
                    <a:pt x="1824" y="1208"/>
                    <a:pt x="1819" y="1203"/>
                    <a:pt x="1819" y="1197"/>
                  </a:cubicBezTo>
                  <a:cubicBezTo>
                    <a:pt x="1819" y="1191"/>
                    <a:pt x="1824" y="1186"/>
                    <a:pt x="1830" y="1186"/>
                  </a:cubicBezTo>
                  <a:cubicBezTo>
                    <a:pt x="1836" y="1186"/>
                    <a:pt x="1840" y="1191"/>
                    <a:pt x="1840" y="1197"/>
                  </a:cubicBezTo>
                  <a:cubicBezTo>
                    <a:pt x="1840" y="1203"/>
                    <a:pt x="1836" y="1208"/>
                    <a:pt x="1830" y="1208"/>
                  </a:cubicBezTo>
                  <a:close/>
                  <a:moveTo>
                    <a:pt x="1796" y="1208"/>
                  </a:moveTo>
                  <a:cubicBezTo>
                    <a:pt x="1790" y="1208"/>
                    <a:pt x="1785" y="1203"/>
                    <a:pt x="1785" y="1197"/>
                  </a:cubicBezTo>
                  <a:cubicBezTo>
                    <a:pt x="1785" y="1191"/>
                    <a:pt x="1790" y="1186"/>
                    <a:pt x="1796" y="1186"/>
                  </a:cubicBezTo>
                  <a:cubicBezTo>
                    <a:pt x="1802" y="1186"/>
                    <a:pt x="1807" y="1191"/>
                    <a:pt x="1807" y="1197"/>
                  </a:cubicBezTo>
                  <a:cubicBezTo>
                    <a:pt x="1807" y="1203"/>
                    <a:pt x="1802" y="1208"/>
                    <a:pt x="1796" y="1208"/>
                  </a:cubicBezTo>
                  <a:close/>
                  <a:moveTo>
                    <a:pt x="1142" y="1208"/>
                  </a:moveTo>
                  <a:cubicBezTo>
                    <a:pt x="1136" y="1208"/>
                    <a:pt x="1131" y="1203"/>
                    <a:pt x="1131" y="1197"/>
                  </a:cubicBezTo>
                  <a:cubicBezTo>
                    <a:pt x="1131" y="1191"/>
                    <a:pt x="1136" y="1186"/>
                    <a:pt x="1142" y="1186"/>
                  </a:cubicBezTo>
                  <a:cubicBezTo>
                    <a:pt x="1148" y="1186"/>
                    <a:pt x="1153" y="1191"/>
                    <a:pt x="1153" y="1197"/>
                  </a:cubicBezTo>
                  <a:cubicBezTo>
                    <a:pt x="1153" y="1203"/>
                    <a:pt x="1148" y="1208"/>
                    <a:pt x="1142" y="1208"/>
                  </a:cubicBezTo>
                  <a:close/>
                  <a:moveTo>
                    <a:pt x="1108" y="1208"/>
                  </a:moveTo>
                  <a:cubicBezTo>
                    <a:pt x="1102" y="1208"/>
                    <a:pt x="1098" y="1203"/>
                    <a:pt x="1098" y="1197"/>
                  </a:cubicBezTo>
                  <a:cubicBezTo>
                    <a:pt x="1098" y="1191"/>
                    <a:pt x="1102" y="1186"/>
                    <a:pt x="1108" y="1186"/>
                  </a:cubicBezTo>
                  <a:cubicBezTo>
                    <a:pt x="1114" y="1186"/>
                    <a:pt x="1119" y="1191"/>
                    <a:pt x="1119" y="1197"/>
                  </a:cubicBezTo>
                  <a:cubicBezTo>
                    <a:pt x="1119" y="1203"/>
                    <a:pt x="1114" y="1208"/>
                    <a:pt x="1108" y="1208"/>
                  </a:cubicBezTo>
                  <a:close/>
                  <a:moveTo>
                    <a:pt x="1075" y="1208"/>
                  </a:moveTo>
                  <a:cubicBezTo>
                    <a:pt x="1069" y="1208"/>
                    <a:pt x="1064" y="1203"/>
                    <a:pt x="1064" y="1197"/>
                  </a:cubicBezTo>
                  <a:cubicBezTo>
                    <a:pt x="1064" y="1191"/>
                    <a:pt x="1069" y="1186"/>
                    <a:pt x="1075" y="1186"/>
                  </a:cubicBezTo>
                  <a:cubicBezTo>
                    <a:pt x="1081" y="1186"/>
                    <a:pt x="1085" y="1191"/>
                    <a:pt x="1085" y="1197"/>
                  </a:cubicBezTo>
                  <a:cubicBezTo>
                    <a:pt x="1085" y="1203"/>
                    <a:pt x="1081" y="1208"/>
                    <a:pt x="1075" y="1208"/>
                  </a:cubicBezTo>
                  <a:close/>
                  <a:moveTo>
                    <a:pt x="1041" y="1208"/>
                  </a:moveTo>
                  <a:cubicBezTo>
                    <a:pt x="1035" y="1208"/>
                    <a:pt x="1030" y="1203"/>
                    <a:pt x="1030" y="1197"/>
                  </a:cubicBezTo>
                  <a:cubicBezTo>
                    <a:pt x="1030" y="1191"/>
                    <a:pt x="1035" y="1186"/>
                    <a:pt x="1041" y="1186"/>
                  </a:cubicBezTo>
                  <a:cubicBezTo>
                    <a:pt x="1047" y="1186"/>
                    <a:pt x="1052" y="1191"/>
                    <a:pt x="1052" y="1197"/>
                  </a:cubicBezTo>
                  <a:cubicBezTo>
                    <a:pt x="1052" y="1203"/>
                    <a:pt x="1047" y="1208"/>
                    <a:pt x="1041" y="1208"/>
                  </a:cubicBezTo>
                  <a:close/>
                  <a:moveTo>
                    <a:pt x="1007" y="1208"/>
                  </a:moveTo>
                  <a:cubicBezTo>
                    <a:pt x="1001" y="1208"/>
                    <a:pt x="996" y="1203"/>
                    <a:pt x="996" y="1197"/>
                  </a:cubicBezTo>
                  <a:cubicBezTo>
                    <a:pt x="996" y="1191"/>
                    <a:pt x="1001" y="1186"/>
                    <a:pt x="1007" y="1186"/>
                  </a:cubicBezTo>
                  <a:cubicBezTo>
                    <a:pt x="1013" y="1186"/>
                    <a:pt x="1018" y="1191"/>
                    <a:pt x="1018" y="1197"/>
                  </a:cubicBezTo>
                  <a:cubicBezTo>
                    <a:pt x="1018" y="1203"/>
                    <a:pt x="1013" y="1208"/>
                    <a:pt x="1007" y="1208"/>
                  </a:cubicBezTo>
                  <a:close/>
                  <a:moveTo>
                    <a:pt x="973" y="1208"/>
                  </a:moveTo>
                  <a:cubicBezTo>
                    <a:pt x="967" y="1208"/>
                    <a:pt x="963" y="1203"/>
                    <a:pt x="963" y="1197"/>
                  </a:cubicBezTo>
                  <a:cubicBezTo>
                    <a:pt x="963" y="1191"/>
                    <a:pt x="967" y="1186"/>
                    <a:pt x="973" y="1186"/>
                  </a:cubicBezTo>
                  <a:cubicBezTo>
                    <a:pt x="979" y="1186"/>
                    <a:pt x="984" y="1191"/>
                    <a:pt x="984" y="1197"/>
                  </a:cubicBezTo>
                  <a:cubicBezTo>
                    <a:pt x="984" y="1203"/>
                    <a:pt x="979" y="1208"/>
                    <a:pt x="973" y="1208"/>
                  </a:cubicBezTo>
                  <a:close/>
                  <a:moveTo>
                    <a:pt x="940" y="1208"/>
                  </a:moveTo>
                  <a:cubicBezTo>
                    <a:pt x="934" y="1208"/>
                    <a:pt x="929" y="1203"/>
                    <a:pt x="929" y="1197"/>
                  </a:cubicBezTo>
                  <a:cubicBezTo>
                    <a:pt x="929" y="1191"/>
                    <a:pt x="934" y="1186"/>
                    <a:pt x="940" y="1186"/>
                  </a:cubicBezTo>
                  <a:cubicBezTo>
                    <a:pt x="946" y="1186"/>
                    <a:pt x="950" y="1191"/>
                    <a:pt x="950" y="1197"/>
                  </a:cubicBezTo>
                  <a:cubicBezTo>
                    <a:pt x="950" y="1203"/>
                    <a:pt x="946" y="1208"/>
                    <a:pt x="940" y="1208"/>
                  </a:cubicBezTo>
                  <a:close/>
                  <a:moveTo>
                    <a:pt x="906" y="1208"/>
                  </a:moveTo>
                  <a:cubicBezTo>
                    <a:pt x="900" y="1208"/>
                    <a:pt x="895" y="1203"/>
                    <a:pt x="895" y="1197"/>
                  </a:cubicBezTo>
                  <a:cubicBezTo>
                    <a:pt x="895" y="1191"/>
                    <a:pt x="900" y="1186"/>
                    <a:pt x="906" y="1186"/>
                  </a:cubicBezTo>
                  <a:cubicBezTo>
                    <a:pt x="912" y="1186"/>
                    <a:pt x="917" y="1191"/>
                    <a:pt x="917" y="1197"/>
                  </a:cubicBezTo>
                  <a:cubicBezTo>
                    <a:pt x="917" y="1203"/>
                    <a:pt x="912" y="1208"/>
                    <a:pt x="906" y="1208"/>
                  </a:cubicBezTo>
                  <a:close/>
                  <a:moveTo>
                    <a:pt x="872" y="1208"/>
                  </a:moveTo>
                  <a:cubicBezTo>
                    <a:pt x="866" y="1208"/>
                    <a:pt x="861" y="1203"/>
                    <a:pt x="861" y="1197"/>
                  </a:cubicBezTo>
                  <a:cubicBezTo>
                    <a:pt x="861" y="1191"/>
                    <a:pt x="866" y="1186"/>
                    <a:pt x="872" y="1186"/>
                  </a:cubicBezTo>
                  <a:cubicBezTo>
                    <a:pt x="878" y="1186"/>
                    <a:pt x="883" y="1191"/>
                    <a:pt x="883" y="1197"/>
                  </a:cubicBezTo>
                  <a:cubicBezTo>
                    <a:pt x="883" y="1203"/>
                    <a:pt x="878" y="1208"/>
                    <a:pt x="872" y="1208"/>
                  </a:cubicBezTo>
                  <a:close/>
                  <a:moveTo>
                    <a:pt x="2994" y="1179"/>
                  </a:moveTo>
                  <a:cubicBezTo>
                    <a:pt x="2988" y="1179"/>
                    <a:pt x="2984" y="1174"/>
                    <a:pt x="2984" y="1168"/>
                  </a:cubicBezTo>
                  <a:cubicBezTo>
                    <a:pt x="2984" y="1162"/>
                    <a:pt x="2988" y="1158"/>
                    <a:pt x="2994" y="1158"/>
                  </a:cubicBezTo>
                  <a:cubicBezTo>
                    <a:pt x="3000" y="1158"/>
                    <a:pt x="3005" y="1162"/>
                    <a:pt x="3005" y="1168"/>
                  </a:cubicBezTo>
                  <a:cubicBezTo>
                    <a:pt x="3005" y="1174"/>
                    <a:pt x="3000" y="1179"/>
                    <a:pt x="2994" y="1179"/>
                  </a:cubicBezTo>
                  <a:close/>
                  <a:moveTo>
                    <a:pt x="2927" y="1179"/>
                  </a:moveTo>
                  <a:cubicBezTo>
                    <a:pt x="2921" y="1179"/>
                    <a:pt x="2916" y="1174"/>
                    <a:pt x="2916" y="1168"/>
                  </a:cubicBezTo>
                  <a:cubicBezTo>
                    <a:pt x="2916" y="1162"/>
                    <a:pt x="2921" y="1158"/>
                    <a:pt x="2927" y="1158"/>
                  </a:cubicBezTo>
                  <a:cubicBezTo>
                    <a:pt x="2933" y="1158"/>
                    <a:pt x="2938" y="1162"/>
                    <a:pt x="2938" y="1168"/>
                  </a:cubicBezTo>
                  <a:cubicBezTo>
                    <a:pt x="2938" y="1174"/>
                    <a:pt x="2933" y="1179"/>
                    <a:pt x="2927" y="1179"/>
                  </a:cubicBezTo>
                  <a:close/>
                  <a:moveTo>
                    <a:pt x="2893" y="1179"/>
                  </a:moveTo>
                  <a:cubicBezTo>
                    <a:pt x="2887" y="1179"/>
                    <a:pt x="2882" y="1174"/>
                    <a:pt x="2882" y="1168"/>
                  </a:cubicBezTo>
                  <a:cubicBezTo>
                    <a:pt x="2882" y="1162"/>
                    <a:pt x="2887" y="1158"/>
                    <a:pt x="2893" y="1158"/>
                  </a:cubicBezTo>
                  <a:cubicBezTo>
                    <a:pt x="2899" y="1158"/>
                    <a:pt x="2904" y="1162"/>
                    <a:pt x="2904" y="1168"/>
                  </a:cubicBezTo>
                  <a:cubicBezTo>
                    <a:pt x="2904" y="1174"/>
                    <a:pt x="2899" y="1179"/>
                    <a:pt x="2893" y="1179"/>
                  </a:cubicBezTo>
                  <a:close/>
                  <a:moveTo>
                    <a:pt x="2859" y="1179"/>
                  </a:moveTo>
                  <a:cubicBezTo>
                    <a:pt x="2853" y="1179"/>
                    <a:pt x="2849" y="1174"/>
                    <a:pt x="2849" y="1168"/>
                  </a:cubicBezTo>
                  <a:cubicBezTo>
                    <a:pt x="2849" y="1162"/>
                    <a:pt x="2853" y="1158"/>
                    <a:pt x="2859" y="1158"/>
                  </a:cubicBezTo>
                  <a:cubicBezTo>
                    <a:pt x="2865" y="1158"/>
                    <a:pt x="2870" y="1162"/>
                    <a:pt x="2870" y="1168"/>
                  </a:cubicBezTo>
                  <a:cubicBezTo>
                    <a:pt x="2870" y="1174"/>
                    <a:pt x="2865" y="1179"/>
                    <a:pt x="2859" y="1179"/>
                  </a:cubicBezTo>
                  <a:close/>
                  <a:moveTo>
                    <a:pt x="2150" y="1179"/>
                  </a:moveTo>
                  <a:cubicBezTo>
                    <a:pt x="2144" y="1179"/>
                    <a:pt x="2139" y="1174"/>
                    <a:pt x="2139" y="1168"/>
                  </a:cubicBezTo>
                  <a:cubicBezTo>
                    <a:pt x="2139" y="1162"/>
                    <a:pt x="2144" y="1158"/>
                    <a:pt x="2150" y="1158"/>
                  </a:cubicBezTo>
                  <a:cubicBezTo>
                    <a:pt x="2156" y="1158"/>
                    <a:pt x="2161" y="1162"/>
                    <a:pt x="2161" y="1168"/>
                  </a:cubicBezTo>
                  <a:cubicBezTo>
                    <a:pt x="2161" y="1174"/>
                    <a:pt x="2156" y="1179"/>
                    <a:pt x="2150" y="1179"/>
                  </a:cubicBezTo>
                  <a:close/>
                  <a:moveTo>
                    <a:pt x="2049" y="1179"/>
                  </a:moveTo>
                  <a:cubicBezTo>
                    <a:pt x="2043" y="1179"/>
                    <a:pt x="2038" y="1174"/>
                    <a:pt x="2038" y="1168"/>
                  </a:cubicBezTo>
                  <a:cubicBezTo>
                    <a:pt x="2038" y="1162"/>
                    <a:pt x="2043" y="1158"/>
                    <a:pt x="2049" y="1158"/>
                  </a:cubicBezTo>
                  <a:cubicBezTo>
                    <a:pt x="2055" y="1158"/>
                    <a:pt x="2060" y="1162"/>
                    <a:pt x="2060" y="1168"/>
                  </a:cubicBezTo>
                  <a:cubicBezTo>
                    <a:pt x="2060" y="1174"/>
                    <a:pt x="2055" y="1179"/>
                    <a:pt x="2049" y="1179"/>
                  </a:cubicBezTo>
                  <a:close/>
                  <a:moveTo>
                    <a:pt x="2015" y="1179"/>
                  </a:moveTo>
                  <a:cubicBezTo>
                    <a:pt x="2009" y="1179"/>
                    <a:pt x="2004" y="1174"/>
                    <a:pt x="2004" y="1168"/>
                  </a:cubicBezTo>
                  <a:cubicBezTo>
                    <a:pt x="2004" y="1162"/>
                    <a:pt x="2009" y="1158"/>
                    <a:pt x="2015" y="1158"/>
                  </a:cubicBezTo>
                  <a:cubicBezTo>
                    <a:pt x="2021" y="1158"/>
                    <a:pt x="2026" y="1162"/>
                    <a:pt x="2026" y="1168"/>
                  </a:cubicBezTo>
                  <a:cubicBezTo>
                    <a:pt x="2026" y="1174"/>
                    <a:pt x="2021" y="1179"/>
                    <a:pt x="2015" y="1179"/>
                  </a:cubicBezTo>
                  <a:close/>
                  <a:moveTo>
                    <a:pt x="1981" y="1179"/>
                  </a:moveTo>
                  <a:cubicBezTo>
                    <a:pt x="1976" y="1179"/>
                    <a:pt x="1971" y="1174"/>
                    <a:pt x="1971" y="1168"/>
                  </a:cubicBezTo>
                  <a:cubicBezTo>
                    <a:pt x="1971" y="1162"/>
                    <a:pt x="1976" y="1158"/>
                    <a:pt x="1981" y="1158"/>
                  </a:cubicBezTo>
                  <a:cubicBezTo>
                    <a:pt x="1987" y="1158"/>
                    <a:pt x="1992" y="1162"/>
                    <a:pt x="1992" y="1168"/>
                  </a:cubicBezTo>
                  <a:cubicBezTo>
                    <a:pt x="1992" y="1174"/>
                    <a:pt x="1987" y="1179"/>
                    <a:pt x="1981" y="1179"/>
                  </a:cubicBezTo>
                  <a:close/>
                  <a:moveTo>
                    <a:pt x="1948" y="1179"/>
                  </a:moveTo>
                  <a:cubicBezTo>
                    <a:pt x="1942" y="1179"/>
                    <a:pt x="1937" y="1174"/>
                    <a:pt x="1937" y="1168"/>
                  </a:cubicBezTo>
                  <a:cubicBezTo>
                    <a:pt x="1937" y="1162"/>
                    <a:pt x="1942" y="1158"/>
                    <a:pt x="1948" y="1158"/>
                  </a:cubicBezTo>
                  <a:cubicBezTo>
                    <a:pt x="1954" y="1158"/>
                    <a:pt x="1959" y="1162"/>
                    <a:pt x="1959" y="1168"/>
                  </a:cubicBezTo>
                  <a:cubicBezTo>
                    <a:pt x="1959" y="1174"/>
                    <a:pt x="1954" y="1179"/>
                    <a:pt x="1948" y="1179"/>
                  </a:cubicBezTo>
                  <a:close/>
                  <a:moveTo>
                    <a:pt x="1914" y="1179"/>
                  </a:moveTo>
                  <a:cubicBezTo>
                    <a:pt x="1908" y="1179"/>
                    <a:pt x="1903" y="1174"/>
                    <a:pt x="1903" y="1168"/>
                  </a:cubicBezTo>
                  <a:cubicBezTo>
                    <a:pt x="1903" y="1162"/>
                    <a:pt x="1908" y="1158"/>
                    <a:pt x="1914" y="1158"/>
                  </a:cubicBezTo>
                  <a:cubicBezTo>
                    <a:pt x="1920" y="1158"/>
                    <a:pt x="1925" y="1162"/>
                    <a:pt x="1925" y="1168"/>
                  </a:cubicBezTo>
                  <a:cubicBezTo>
                    <a:pt x="1925" y="1174"/>
                    <a:pt x="1920" y="1179"/>
                    <a:pt x="1914" y="1179"/>
                  </a:cubicBezTo>
                  <a:close/>
                  <a:moveTo>
                    <a:pt x="1880" y="1179"/>
                  </a:moveTo>
                  <a:cubicBezTo>
                    <a:pt x="1874" y="1179"/>
                    <a:pt x="1869" y="1174"/>
                    <a:pt x="1869" y="1168"/>
                  </a:cubicBezTo>
                  <a:cubicBezTo>
                    <a:pt x="1869" y="1162"/>
                    <a:pt x="1874" y="1158"/>
                    <a:pt x="1880" y="1158"/>
                  </a:cubicBezTo>
                  <a:cubicBezTo>
                    <a:pt x="1886" y="1158"/>
                    <a:pt x="1891" y="1162"/>
                    <a:pt x="1891" y="1168"/>
                  </a:cubicBezTo>
                  <a:cubicBezTo>
                    <a:pt x="1891" y="1174"/>
                    <a:pt x="1886" y="1179"/>
                    <a:pt x="1880" y="1179"/>
                  </a:cubicBezTo>
                  <a:close/>
                  <a:moveTo>
                    <a:pt x="1846" y="1179"/>
                  </a:moveTo>
                  <a:cubicBezTo>
                    <a:pt x="1840" y="1179"/>
                    <a:pt x="1836" y="1174"/>
                    <a:pt x="1836" y="1168"/>
                  </a:cubicBezTo>
                  <a:cubicBezTo>
                    <a:pt x="1836" y="1162"/>
                    <a:pt x="1840" y="1158"/>
                    <a:pt x="1846" y="1158"/>
                  </a:cubicBezTo>
                  <a:cubicBezTo>
                    <a:pt x="1852" y="1158"/>
                    <a:pt x="1857" y="1162"/>
                    <a:pt x="1857" y="1168"/>
                  </a:cubicBezTo>
                  <a:cubicBezTo>
                    <a:pt x="1857" y="1174"/>
                    <a:pt x="1852" y="1179"/>
                    <a:pt x="1846" y="1179"/>
                  </a:cubicBezTo>
                  <a:close/>
                  <a:moveTo>
                    <a:pt x="1813" y="1179"/>
                  </a:moveTo>
                  <a:cubicBezTo>
                    <a:pt x="1807" y="1179"/>
                    <a:pt x="1802" y="1174"/>
                    <a:pt x="1802" y="1168"/>
                  </a:cubicBezTo>
                  <a:cubicBezTo>
                    <a:pt x="1802" y="1162"/>
                    <a:pt x="1807" y="1158"/>
                    <a:pt x="1813" y="1158"/>
                  </a:cubicBezTo>
                  <a:cubicBezTo>
                    <a:pt x="1819" y="1158"/>
                    <a:pt x="1823" y="1162"/>
                    <a:pt x="1823" y="1168"/>
                  </a:cubicBezTo>
                  <a:cubicBezTo>
                    <a:pt x="1823" y="1174"/>
                    <a:pt x="1819" y="1179"/>
                    <a:pt x="1813" y="1179"/>
                  </a:cubicBezTo>
                  <a:close/>
                  <a:moveTo>
                    <a:pt x="1159" y="1179"/>
                  </a:moveTo>
                  <a:cubicBezTo>
                    <a:pt x="1153" y="1179"/>
                    <a:pt x="1148" y="1174"/>
                    <a:pt x="1148" y="1168"/>
                  </a:cubicBezTo>
                  <a:cubicBezTo>
                    <a:pt x="1148" y="1162"/>
                    <a:pt x="1153" y="1158"/>
                    <a:pt x="1159" y="1158"/>
                  </a:cubicBezTo>
                  <a:cubicBezTo>
                    <a:pt x="1165" y="1158"/>
                    <a:pt x="1170" y="1162"/>
                    <a:pt x="1170" y="1168"/>
                  </a:cubicBezTo>
                  <a:cubicBezTo>
                    <a:pt x="1170" y="1174"/>
                    <a:pt x="1165" y="1179"/>
                    <a:pt x="1159" y="1179"/>
                  </a:cubicBezTo>
                  <a:close/>
                  <a:moveTo>
                    <a:pt x="1125" y="1179"/>
                  </a:moveTo>
                  <a:cubicBezTo>
                    <a:pt x="1119" y="1179"/>
                    <a:pt x="1115" y="1174"/>
                    <a:pt x="1115" y="1168"/>
                  </a:cubicBezTo>
                  <a:cubicBezTo>
                    <a:pt x="1115" y="1162"/>
                    <a:pt x="1119" y="1158"/>
                    <a:pt x="1125" y="1158"/>
                  </a:cubicBezTo>
                  <a:cubicBezTo>
                    <a:pt x="1131" y="1158"/>
                    <a:pt x="1136" y="1162"/>
                    <a:pt x="1136" y="1168"/>
                  </a:cubicBezTo>
                  <a:cubicBezTo>
                    <a:pt x="1136" y="1174"/>
                    <a:pt x="1131" y="1179"/>
                    <a:pt x="1125" y="1179"/>
                  </a:cubicBezTo>
                  <a:close/>
                  <a:moveTo>
                    <a:pt x="1092" y="1179"/>
                  </a:moveTo>
                  <a:cubicBezTo>
                    <a:pt x="1086" y="1179"/>
                    <a:pt x="1081" y="1174"/>
                    <a:pt x="1081" y="1168"/>
                  </a:cubicBezTo>
                  <a:cubicBezTo>
                    <a:pt x="1081" y="1162"/>
                    <a:pt x="1086" y="1158"/>
                    <a:pt x="1092" y="1158"/>
                  </a:cubicBezTo>
                  <a:cubicBezTo>
                    <a:pt x="1098" y="1158"/>
                    <a:pt x="1102" y="1162"/>
                    <a:pt x="1102" y="1168"/>
                  </a:cubicBezTo>
                  <a:cubicBezTo>
                    <a:pt x="1102" y="1174"/>
                    <a:pt x="1098" y="1179"/>
                    <a:pt x="1092" y="1179"/>
                  </a:cubicBezTo>
                  <a:close/>
                  <a:moveTo>
                    <a:pt x="1058" y="1179"/>
                  </a:moveTo>
                  <a:cubicBezTo>
                    <a:pt x="1052" y="1179"/>
                    <a:pt x="1047" y="1174"/>
                    <a:pt x="1047" y="1168"/>
                  </a:cubicBezTo>
                  <a:cubicBezTo>
                    <a:pt x="1047" y="1162"/>
                    <a:pt x="1052" y="1158"/>
                    <a:pt x="1058" y="1158"/>
                  </a:cubicBezTo>
                  <a:cubicBezTo>
                    <a:pt x="1064" y="1158"/>
                    <a:pt x="1069" y="1162"/>
                    <a:pt x="1069" y="1168"/>
                  </a:cubicBezTo>
                  <a:cubicBezTo>
                    <a:pt x="1069" y="1174"/>
                    <a:pt x="1064" y="1179"/>
                    <a:pt x="1058" y="1179"/>
                  </a:cubicBezTo>
                  <a:close/>
                  <a:moveTo>
                    <a:pt x="1024" y="1179"/>
                  </a:moveTo>
                  <a:cubicBezTo>
                    <a:pt x="1018" y="1179"/>
                    <a:pt x="1013" y="1174"/>
                    <a:pt x="1013" y="1168"/>
                  </a:cubicBezTo>
                  <a:cubicBezTo>
                    <a:pt x="1013" y="1162"/>
                    <a:pt x="1018" y="1158"/>
                    <a:pt x="1024" y="1158"/>
                  </a:cubicBezTo>
                  <a:cubicBezTo>
                    <a:pt x="1030" y="1158"/>
                    <a:pt x="1035" y="1162"/>
                    <a:pt x="1035" y="1168"/>
                  </a:cubicBezTo>
                  <a:cubicBezTo>
                    <a:pt x="1035" y="1174"/>
                    <a:pt x="1030" y="1179"/>
                    <a:pt x="1024" y="1179"/>
                  </a:cubicBezTo>
                  <a:close/>
                  <a:moveTo>
                    <a:pt x="990" y="1179"/>
                  </a:moveTo>
                  <a:cubicBezTo>
                    <a:pt x="984" y="1179"/>
                    <a:pt x="979" y="1174"/>
                    <a:pt x="979" y="1168"/>
                  </a:cubicBezTo>
                  <a:cubicBezTo>
                    <a:pt x="979" y="1162"/>
                    <a:pt x="984" y="1158"/>
                    <a:pt x="990" y="1158"/>
                  </a:cubicBezTo>
                  <a:cubicBezTo>
                    <a:pt x="996" y="1158"/>
                    <a:pt x="1001" y="1162"/>
                    <a:pt x="1001" y="1168"/>
                  </a:cubicBezTo>
                  <a:cubicBezTo>
                    <a:pt x="1001" y="1174"/>
                    <a:pt x="996" y="1179"/>
                    <a:pt x="990" y="1179"/>
                  </a:cubicBezTo>
                  <a:close/>
                  <a:moveTo>
                    <a:pt x="957" y="1179"/>
                  </a:moveTo>
                  <a:cubicBezTo>
                    <a:pt x="951" y="1179"/>
                    <a:pt x="946" y="1174"/>
                    <a:pt x="946" y="1168"/>
                  </a:cubicBezTo>
                  <a:cubicBezTo>
                    <a:pt x="946" y="1162"/>
                    <a:pt x="951" y="1158"/>
                    <a:pt x="957" y="1158"/>
                  </a:cubicBezTo>
                  <a:cubicBezTo>
                    <a:pt x="962" y="1158"/>
                    <a:pt x="967" y="1162"/>
                    <a:pt x="967" y="1168"/>
                  </a:cubicBezTo>
                  <a:cubicBezTo>
                    <a:pt x="967" y="1174"/>
                    <a:pt x="962" y="1179"/>
                    <a:pt x="957" y="1179"/>
                  </a:cubicBezTo>
                  <a:close/>
                  <a:moveTo>
                    <a:pt x="923" y="1179"/>
                  </a:moveTo>
                  <a:cubicBezTo>
                    <a:pt x="917" y="1179"/>
                    <a:pt x="912" y="1174"/>
                    <a:pt x="912" y="1168"/>
                  </a:cubicBezTo>
                  <a:cubicBezTo>
                    <a:pt x="912" y="1162"/>
                    <a:pt x="917" y="1158"/>
                    <a:pt x="923" y="1158"/>
                  </a:cubicBezTo>
                  <a:cubicBezTo>
                    <a:pt x="929" y="1158"/>
                    <a:pt x="934" y="1162"/>
                    <a:pt x="934" y="1168"/>
                  </a:cubicBezTo>
                  <a:cubicBezTo>
                    <a:pt x="934" y="1174"/>
                    <a:pt x="929" y="1179"/>
                    <a:pt x="923" y="1179"/>
                  </a:cubicBezTo>
                  <a:close/>
                  <a:moveTo>
                    <a:pt x="889" y="1179"/>
                  </a:moveTo>
                  <a:cubicBezTo>
                    <a:pt x="883" y="1179"/>
                    <a:pt x="878" y="1174"/>
                    <a:pt x="878" y="1168"/>
                  </a:cubicBezTo>
                  <a:cubicBezTo>
                    <a:pt x="878" y="1162"/>
                    <a:pt x="883" y="1158"/>
                    <a:pt x="889" y="1158"/>
                  </a:cubicBezTo>
                  <a:cubicBezTo>
                    <a:pt x="895" y="1158"/>
                    <a:pt x="900" y="1162"/>
                    <a:pt x="900" y="1168"/>
                  </a:cubicBezTo>
                  <a:cubicBezTo>
                    <a:pt x="900" y="1174"/>
                    <a:pt x="895" y="1179"/>
                    <a:pt x="889" y="1179"/>
                  </a:cubicBezTo>
                  <a:close/>
                  <a:moveTo>
                    <a:pt x="855" y="1179"/>
                  </a:moveTo>
                  <a:cubicBezTo>
                    <a:pt x="849" y="1179"/>
                    <a:pt x="844" y="1174"/>
                    <a:pt x="844" y="1168"/>
                  </a:cubicBezTo>
                  <a:cubicBezTo>
                    <a:pt x="844" y="1162"/>
                    <a:pt x="849" y="1158"/>
                    <a:pt x="855" y="1158"/>
                  </a:cubicBezTo>
                  <a:cubicBezTo>
                    <a:pt x="861" y="1158"/>
                    <a:pt x="866" y="1162"/>
                    <a:pt x="866" y="1168"/>
                  </a:cubicBezTo>
                  <a:cubicBezTo>
                    <a:pt x="866" y="1174"/>
                    <a:pt x="861" y="1179"/>
                    <a:pt x="855" y="1179"/>
                  </a:cubicBezTo>
                  <a:close/>
                  <a:moveTo>
                    <a:pt x="821" y="1179"/>
                  </a:moveTo>
                  <a:cubicBezTo>
                    <a:pt x="815" y="1179"/>
                    <a:pt x="811" y="1174"/>
                    <a:pt x="811" y="1168"/>
                  </a:cubicBezTo>
                  <a:cubicBezTo>
                    <a:pt x="811" y="1162"/>
                    <a:pt x="815" y="1158"/>
                    <a:pt x="821" y="1158"/>
                  </a:cubicBezTo>
                  <a:cubicBezTo>
                    <a:pt x="827" y="1158"/>
                    <a:pt x="832" y="1162"/>
                    <a:pt x="832" y="1168"/>
                  </a:cubicBezTo>
                  <a:cubicBezTo>
                    <a:pt x="832" y="1174"/>
                    <a:pt x="827" y="1179"/>
                    <a:pt x="821" y="1179"/>
                  </a:cubicBezTo>
                  <a:close/>
                  <a:moveTo>
                    <a:pt x="3079" y="1150"/>
                  </a:moveTo>
                  <a:cubicBezTo>
                    <a:pt x="3073" y="1150"/>
                    <a:pt x="3068" y="1145"/>
                    <a:pt x="3068" y="1139"/>
                  </a:cubicBezTo>
                  <a:cubicBezTo>
                    <a:pt x="3068" y="1133"/>
                    <a:pt x="3073" y="1129"/>
                    <a:pt x="3079" y="1129"/>
                  </a:cubicBezTo>
                  <a:cubicBezTo>
                    <a:pt x="3085" y="1129"/>
                    <a:pt x="3090" y="1133"/>
                    <a:pt x="3090" y="1139"/>
                  </a:cubicBezTo>
                  <a:cubicBezTo>
                    <a:pt x="3090" y="1145"/>
                    <a:pt x="3085" y="1150"/>
                    <a:pt x="3079" y="1150"/>
                  </a:cubicBezTo>
                  <a:close/>
                  <a:moveTo>
                    <a:pt x="3045" y="1150"/>
                  </a:moveTo>
                  <a:cubicBezTo>
                    <a:pt x="3039" y="1150"/>
                    <a:pt x="3034" y="1145"/>
                    <a:pt x="3034" y="1139"/>
                  </a:cubicBezTo>
                  <a:cubicBezTo>
                    <a:pt x="3034" y="1133"/>
                    <a:pt x="3039" y="1129"/>
                    <a:pt x="3045" y="1129"/>
                  </a:cubicBezTo>
                  <a:cubicBezTo>
                    <a:pt x="3051" y="1129"/>
                    <a:pt x="3056" y="1133"/>
                    <a:pt x="3056" y="1139"/>
                  </a:cubicBezTo>
                  <a:cubicBezTo>
                    <a:pt x="3056" y="1145"/>
                    <a:pt x="3051" y="1150"/>
                    <a:pt x="3045" y="1150"/>
                  </a:cubicBezTo>
                  <a:close/>
                  <a:moveTo>
                    <a:pt x="2978" y="1150"/>
                  </a:moveTo>
                  <a:cubicBezTo>
                    <a:pt x="2972" y="1150"/>
                    <a:pt x="2967" y="1145"/>
                    <a:pt x="2967" y="1139"/>
                  </a:cubicBezTo>
                  <a:cubicBezTo>
                    <a:pt x="2967" y="1133"/>
                    <a:pt x="2972" y="1129"/>
                    <a:pt x="2978" y="1129"/>
                  </a:cubicBezTo>
                  <a:cubicBezTo>
                    <a:pt x="2983" y="1129"/>
                    <a:pt x="2988" y="1133"/>
                    <a:pt x="2988" y="1139"/>
                  </a:cubicBezTo>
                  <a:cubicBezTo>
                    <a:pt x="2988" y="1145"/>
                    <a:pt x="2983" y="1150"/>
                    <a:pt x="2978" y="1150"/>
                  </a:cubicBezTo>
                  <a:close/>
                  <a:moveTo>
                    <a:pt x="2842" y="1150"/>
                  </a:moveTo>
                  <a:cubicBezTo>
                    <a:pt x="2837" y="1150"/>
                    <a:pt x="2832" y="1145"/>
                    <a:pt x="2832" y="1139"/>
                  </a:cubicBezTo>
                  <a:cubicBezTo>
                    <a:pt x="2832" y="1133"/>
                    <a:pt x="2837" y="1129"/>
                    <a:pt x="2842" y="1129"/>
                  </a:cubicBezTo>
                  <a:cubicBezTo>
                    <a:pt x="2848" y="1129"/>
                    <a:pt x="2853" y="1133"/>
                    <a:pt x="2853" y="1139"/>
                  </a:cubicBezTo>
                  <a:cubicBezTo>
                    <a:pt x="2853" y="1145"/>
                    <a:pt x="2848" y="1150"/>
                    <a:pt x="2842" y="1150"/>
                  </a:cubicBezTo>
                  <a:close/>
                  <a:moveTo>
                    <a:pt x="2809" y="1150"/>
                  </a:moveTo>
                  <a:cubicBezTo>
                    <a:pt x="2803" y="1150"/>
                    <a:pt x="2798" y="1145"/>
                    <a:pt x="2798" y="1139"/>
                  </a:cubicBezTo>
                  <a:cubicBezTo>
                    <a:pt x="2798" y="1133"/>
                    <a:pt x="2803" y="1129"/>
                    <a:pt x="2809" y="1129"/>
                  </a:cubicBezTo>
                  <a:cubicBezTo>
                    <a:pt x="2815" y="1129"/>
                    <a:pt x="2819" y="1133"/>
                    <a:pt x="2819" y="1139"/>
                  </a:cubicBezTo>
                  <a:cubicBezTo>
                    <a:pt x="2819" y="1145"/>
                    <a:pt x="2815" y="1150"/>
                    <a:pt x="2809" y="1150"/>
                  </a:cubicBezTo>
                  <a:close/>
                  <a:moveTo>
                    <a:pt x="2066" y="1150"/>
                  </a:moveTo>
                  <a:cubicBezTo>
                    <a:pt x="2060" y="1150"/>
                    <a:pt x="2055" y="1145"/>
                    <a:pt x="2055" y="1139"/>
                  </a:cubicBezTo>
                  <a:cubicBezTo>
                    <a:pt x="2055" y="1133"/>
                    <a:pt x="2060" y="1129"/>
                    <a:pt x="2066" y="1129"/>
                  </a:cubicBezTo>
                  <a:cubicBezTo>
                    <a:pt x="2072" y="1129"/>
                    <a:pt x="2077" y="1133"/>
                    <a:pt x="2077" y="1139"/>
                  </a:cubicBezTo>
                  <a:cubicBezTo>
                    <a:pt x="2077" y="1145"/>
                    <a:pt x="2072" y="1150"/>
                    <a:pt x="2066" y="1150"/>
                  </a:cubicBezTo>
                  <a:close/>
                  <a:moveTo>
                    <a:pt x="2032" y="1150"/>
                  </a:moveTo>
                  <a:cubicBezTo>
                    <a:pt x="2026" y="1150"/>
                    <a:pt x="2021" y="1145"/>
                    <a:pt x="2021" y="1139"/>
                  </a:cubicBezTo>
                  <a:cubicBezTo>
                    <a:pt x="2021" y="1133"/>
                    <a:pt x="2026" y="1129"/>
                    <a:pt x="2032" y="1129"/>
                  </a:cubicBezTo>
                  <a:cubicBezTo>
                    <a:pt x="2038" y="1129"/>
                    <a:pt x="2043" y="1133"/>
                    <a:pt x="2043" y="1139"/>
                  </a:cubicBezTo>
                  <a:cubicBezTo>
                    <a:pt x="2043" y="1145"/>
                    <a:pt x="2038" y="1150"/>
                    <a:pt x="2032" y="1150"/>
                  </a:cubicBezTo>
                  <a:close/>
                  <a:moveTo>
                    <a:pt x="1998" y="1150"/>
                  </a:moveTo>
                  <a:cubicBezTo>
                    <a:pt x="1992" y="1150"/>
                    <a:pt x="1988" y="1145"/>
                    <a:pt x="1988" y="1139"/>
                  </a:cubicBezTo>
                  <a:cubicBezTo>
                    <a:pt x="1988" y="1133"/>
                    <a:pt x="1992" y="1129"/>
                    <a:pt x="1998" y="1129"/>
                  </a:cubicBezTo>
                  <a:cubicBezTo>
                    <a:pt x="2004" y="1129"/>
                    <a:pt x="2009" y="1133"/>
                    <a:pt x="2009" y="1139"/>
                  </a:cubicBezTo>
                  <a:cubicBezTo>
                    <a:pt x="2009" y="1145"/>
                    <a:pt x="2004" y="1150"/>
                    <a:pt x="1998" y="1150"/>
                  </a:cubicBezTo>
                  <a:close/>
                  <a:moveTo>
                    <a:pt x="1965" y="1150"/>
                  </a:moveTo>
                  <a:cubicBezTo>
                    <a:pt x="1959" y="1150"/>
                    <a:pt x="1954" y="1145"/>
                    <a:pt x="1954" y="1139"/>
                  </a:cubicBezTo>
                  <a:cubicBezTo>
                    <a:pt x="1954" y="1133"/>
                    <a:pt x="1959" y="1129"/>
                    <a:pt x="1965" y="1129"/>
                  </a:cubicBezTo>
                  <a:cubicBezTo>
                    <a:pt x="1971" y="1129"/>
                    <a:pt x="1975" y="1133"/>
                    <a:pt x="1975" y="1139"/>
                  </a:cubicBezTo>
                  <a:cubicBezTo>
                    <a:pt x="1975" y="1145"/>
                    <a:pt x="1971" y="1150"/>
                    <a:pt x="1965" y="1150"/>
                  </a:cubicBezTo>
                  <a:close/>
                  <a:moveTo>
                    <a:pt x="1931" y="1150"/>
                  </a:moveTo>
                  <a:cubicBezTo>
                    <a:pt x="1925" y="1150"/>
                    <a:pt x="1920" y="1145"/>
                    <a:pt x="1920" y="1139"/>
                  </a:cubicBezTo>
                  <a:cubicBezTo>
                    <a:pt x="1920" y="1133"/>
                    <a:pt x="1925" y="1129"/>
                    <a:pt x="1931" y="1129"/>
                  </a:cubicBezTo>
                  <a:cubicBezTo>
                    <a:pt x="1937" y="1129"/>
                    <a:pt x="1942" y="1133"/>
                    <a:pt x="1942" y="1139"/>
                  </a:cubicBezTo>
                  <a:cubicBezTo>
                    <a:pt x="1942" y="1145"/>
                    <a:pt x="1937" y="1150"/>
                    <a:pt x="1931" y="1150"/>
                  </a:cubicBezTo>
                  <a:close/>
                  <a:moveTo>
                    <a:pt x="1897" y="1150"/>
                  </a:moveTo>
                  <a:cubicBezTo>
                    <a:pt x="1891" y="1150"/>
                    <a:pt x="1886" y="1145"/>
                    <a:pt x="1886" y="1139"/>
                  </a:cubicBezTo>
                  <a:cubicBezTo>
                    <a:pt x="1886" y="1133"/>
                    <a:pt x="1891" y="1129"/>
                    <a:pt x="1897" y="1129"/>
                  </a:cubicBezTo>
                  <a:cubicBezTo>
                    <a:pt x="1903" y="1129"/>
                    <a:pt x="1908" y="1133"/>
                    <a:pt x="1908" y="1139"/>
                  </a:cubicBezTo>
                  <a:cubicBezTo>
                    <a:pt x="1908" y="1145"/>
                    <a:pt x="1903" y="1150"/>
                    <a:pt x="1897" y="1150"/>
                  </a:cubicBezTo>
                  <a:close/>
                  <a:moveTo>
                    <a:pt x="1863" y="1150"/>
                  </a:moveTo>
                  <a:cubicBezTo>
                    <a:pt x="1857" y="1150"/>
                    <a:pt x="1852" y="1145"/>
                    <a:pt x="1852" y="1139"/>
                  </a:cubicBezTo>
                  <a:cubicBezTo>
                    <a:pt x="1852" y="1133"/>
                    <a:pt x="1857" y="1129"/>
                    <a:pt x="1863" y="1129"/>
                  </a:cubicBezTo>
                  <a:cubicBezTo>
                    <a:pt x="1869" y="1129"/>
                    <a:pt x="1874" y="1133"/>
                    <a:pt x="1874" y="1139"/>
                  </a:cubicBezTo>
                  <a:cubicBezTo>
                    <a:pt x="1874" y="1145"/>
                    <a:pt x="1869" y="1150"/>
                    <a:pt x="1863" y="1150"/>
                  </a:cubicBezTo>
                  <a:close/>
                  <a:moveTo>
                    <a:pt x="1830" y="1150"/>
                  </a:moveTo>
                  <a:cubicBezTo>
                    <a:pt x="1824" y="1150"/>
                    <a:pt x="1819" y="1145"/>
                    <a:pt x="1819" y="1139"/>
                  </a:cubicBezTo>
                  <a:cubicBezTo>
                    <a:pt x="1819" y="1133"/>
                    <a:pt x="1824" y="1129"/>
                    <a:pt x="1830" y="1129"/>
                  </a:cubicBezTo>
                  <a:cubicBezTo>
                    <a:pt x="1836" y="1129"/>
                    <a:pt x="1840" y="1133"/>
                    <a:pt x="1840" y="1139"/>
                  </a:cubicBezTo>
                  <a:cubicBezTo>
                    <a:pt x="1840" y="1145"/>
                    <a:pt x="1836" y="1150"/>
                    <a:pt x="1830" y="1150"/>
                  </a:cubicBezTo>
                  <a:close/>
                  <a:moveTo>
                    <a:pt x="1176" y="1150"/>
                  </a:moveTo>
                  <a:cubicBezTo>
                    <a:pt x="1170" y="1150"/>
                    <a:pt x="1165" y="1145"/>
                    <a:pt x="1165" y="1139"/>
                  </a:cubicBezTo>
                  <a:cubicBezTo>
                    <a:pt x="1165" y="1133"/>
                    <a:pt x="1170" y="1129"/>
                    <a:pt x="1176" y="1129"/>
                  </a:cubicBezTo>
                  <a:cubicBezTo>
                    <a:pt x="1182" y="1129"/>
                    <a:pt x="1187" y="1133"/>
                    <a:pt x="1187" y="1139"/>
                  </a:cubicBezTo>
                  <a:cubicBezTo>
                    <a:pt x="1187" y="1145"/>
                    <a:pt x="1182" y="1150"/>
                    <a:pt x="1176" y="1150"/>
                  </a:cubicBezTo>
                  <a:close/>
                  <a:moveTo>
                    <a:pt x="1142" y="1150"/>
                  </a:moveTo>
                  <a:cubicBezTo>
                    <a:pt x="1136" y="1150"/>
                    <a:pt x="1131" y="1145"/>
                    <a:pt x="1131" y="1139"/>
                  </a:cubicBezTo>
                  <a:cubicBezTo>
                    <a:pt x="1131" y="1133"/>
                    <a:pt x="1136" y="1129"/>
                    <a:pt x="1142" y="1129"/>
                  </a:cubicBezTo>
                  <a:cubicBezTo>
                    <a:pt x="1148" y="1129"/>
                    <a:pt x="1153" y="1133"/>
                    <a:pt x="1153" y="1139"/>
                  </a:cubicBezTo>
                  <a:cubicBezTo>
                    <a:pt x="1153" y="1145"/>
                    <a:pt x="1148" y="1150"/>
                    <a:pt x="1142" y="1150"/>
                  </a:cubicBezTo>
                  <a:close/>
                  <a:moveTo>
                    <a:pt x="1108" y="1150"/>
                  </a:moveTo>
                  <a:cubicBezTo>
                    <a:pt x="1102" y="1150"/>
                    <a:pt x="1098" y="1145"/>
                    <a:pt x="1098" y="1139"/>
                  </a:cubicBezTo>
                  <a:cubicBezTo>
                    <a:pt x="1098" y="1133"/>
                    <a:pt x="1102" y="1129"/>
                    <a:pt x="1108" y="1129"/>
                  </a:cubicBezTo>
                  <a:cubicBezTo>
                    <a:pt x="1114" y="1129"/>
                    <a:pt x="1119" y="1133"/>
                    <a:pt x="1119" y="1139"/>
                  </a:cubicBezTo>
                  <a:cubicBezTo>
                    <a:pt x="1119" y="1145"/>
                    <a:pt x="1114" y="1150"/>
                    <a:pt x="1108" y="1150"/>
                  </a:cubicBezTo>
                  <a:close/>
                  <a:moveTo>
                    <a:pt x="1075" y="1150"/>
                  </a:moveTo>
                  <a:cubicBezTo>
                    <a:pt x="1069" y="1150"/>
                    <a:pt x="1064" y="1145"/>
                    <a:pt x="1064" y="1139"/>
                  </a:cubicBezTo>
                  <a:cubicBezTo>
                    <a:pt x="1064" y="1133"/>
                    <a:pt x="1069" y="1129"/>
                    <a:pt x="1075" y="1129"/>
                  </a:cubicBezTo>
                  <a:cubicBezTo>
                    <a:pt x="1081" y="1129"/>
                    <a:pt x="1085" y="1133"/>
                    <a:pt x="1085" y="1139"/>
                  </a:cubicBezTo>
                  <a:cubicBezTo>
                    <a:pt x="1085" y="1145"/>
                    <a:pt x="1081" y="1150"/>
                    <a:pt x="1075" y="1150"/>
                  </a:cubicBezTo>
                  <a:close/>
                  <a:moveTo>
                    <a:pt x="1041" y="1150"/>
                  </a:moveTo>
                  <a:cubicBezTo>
                    <a:pt x="1035" y="1150"/>
                    <a:pt x="1030" y="1145"/>
                    <a:pt x="1030" y="1139"/>
                  </a:cubicBezTo>
                  <a:cubicBezTo>
                    <a:pt x="1030" y="1133"/>
                    <a:pt x="1035" y="1129"/>
                    <a:pt x="1041" y="1129"/>
                  </a:cubicBezTo>
                  <a:cubicBezTo>
                    <a:pt x="1047" y="1129"/>
                    <a:pt x="1052" y="1133"/>
                    <a:pt x="1052" y="1139"/>
                  </a:cubicBezTo>
                  <a:cubicBezTo>
                    <a:pt x="1052" y="1145"/>
                    <a:pt x="1047" y="1150"/>
                    <a:pt x="1041" y="1150"/>
                  </a:cubicBezTo>
                  <a:close/>
                  <a:moveTo>
                    <a:pt x="1007" y="1150"/>
                  </a:moveTo>
                  <a:cubicBezTo>
                    <a:pt x="1001" y="1150"/>
                    <a:pt x="996" y="1145"/>
                    <a:pt x="996" y="1139"/>
                  </a:cubicBezTo>
                  <a:cubicBezTo>
                    <a:pt x="996" y="1133"/>
                    <a:pt x="1001" y="1129"/>
                    <a:pt x="1007" y="1129"/>
                  </a:cubicBezTo>
                  <a:cubicBezTo>
                    <a:pt x="1013" y="1129"/>
                    <a:pt x="1018" y="1133"/>
                    <a:pt x="1018" y="1139"/>
                  </a:cubicBezTo>
                  <a:cubicBezTo>
                    <a:pt x="1018" y="1145"/>
                    <a:pt x="1013" y="1150"/>
                    <a:pt x="1007" y="1150"/>
                  </a:cubicBezTo>
                  <a:close/>
                  <a:moveTo>
                    <a:pt x="973" y="1150"/>
                  </a:moveTo>
                  <a:cubicBezTo>
                    <a:pt x="967" y="1150"/>
                    <a:pt x="963" y="1145"/>
                    <a:pt x="963" y="1139"/>
                  </a:cubicBezTo>
                  <a:cubicBezTo>
                    <a:pt x="963" y="1133"/>
                    <a:pt x="967" y="1129"/>
                    <a:pt x="973" y="1129"/>
                  </a:cubicBezTo>
                  <a:cubicBezTo>
                    <a:pt x="979" y="1129"/>
                    <a:pt x="984" y="1133"/>
                    <a:pt x="984" y="1139"/>
                  </a:cubicBezTo>
                  <a:cubicBezTo>
                    <a:pt x="984" y="1145"/>
                    <a:pt x="979" y="1150"/>
                    <a:pt x="973" y="1150"/>
                  </a:cubicBezTo>
                  <a:close/>
                  <a:moveTo>
                    <a:pt x="940" y="1150"/>
                  </a:moveTo>
                  <a:cubicBezTo>
                    <a:pt x="934" y="1150"/>
                    <a:pt x="929" y="1145"/>
                    <a:pt x="929" y="1139"/>
                  </a:cubicBezTo>
                  <a:cubicBezTo>
                    <a:pt x="929" y="1133"/>
                    <a:pt x="934" y="1129"/>
                    <a:pt x="940" y="1129"/>
                  </a:cubicBezTo>
                  <a:cubicBezTo>
                    <a:pt x="946" y="1129"/>
                    <a:pt x="950" y="1133"/>
                    <a:pt x="950" y="1139"/>
                  </a:cubicBezTo>
                  <a:cubicBezTo>
                    <a:pt x="950" y="1145"/>
                    <a:pt x="946" y="1150"/>
                    <a:pt x="940" y="1150"/>
                  </a:cubicBezTo>
                  <a:close/>
                  <a:moveTo>
                    <a:pt x="906" y="1150"/>
                  </a:moveTo>
                  <a:cubicBezTo>
                    <a:pt x="900" y="1150"/>
                    <a:pt x="895" y="1145"/>
                    <a:pt x="895" y="1139"/>
                  </a:cubicBezTo>
                  <a:cubicBezTo>
                    <a:pt x="895" y="1133"/>
                    <a:pt x="900" y="1129"/>
                    <a:pt x="906" y="1129"/>
                  </a:cubicBezTo>
                  <a:cubicBezTo>
                    <a:pt x="912" y="1129"/>
                    <a:pt x="917" y="1133"/>
                    <a:pt x="917" y="1139"/>
                  </a:cubicBezTo>
                  <a:cubicBezTo>
                    <a:pt x="917" y="1145"/>
                    <a:pt x="912" y="1150"/>
                    <a:pt x="906" y="1150"/>
                  </a:cubicBezTo>
                  <a:close/>
                  <a:moveTo>
                    <a:pt x="872" y="1150"/>
                  </a:moveTo>
                  <a:cubicBezTo>
                    <a:pt x="866" y="1150"/>
                    <a:pt x="861" y="1145"/>
                    <a:pt x="861" y="1139"/>
                  </a:cubicBezTo>
                  <a:cubicBezTo>
                    <a:pt x="861" y="1133"/>
                    <a:pt x="866" y="1129"/>
                    <a:pt x="872" y="1129"/>
                  </a:cubicBezTo>
                  <a:cubicBezTo>
                    <a:pt x="878" y="1129"/>
                    <a:pt x="883" y="1133"/>
                    <a:pt x="883" y="1139"/>
                  </a:cubicBezTo>
                  <a:cubicBezTo>
                    <a:pt x="883" y="1145"/>
                    <a:pt x="878" y="1150"/>
                    <a:pt x="872" y="1150"/>
                  </a:cubicBezTo>
                  <a:close/>
                  <a:moveTo>
                    <a:pt x="838" y="1150"/>
                  </a:moveTo>
                  <a:cubicBezTo>
                    <a:pt x="832" y="1150"/>
                    <a:pt x="828" y="1145"/>
                    <a:pt x="828" y="1139"/>
                  </a:cubicBezTo>
                  <a:cubicBezTo>
                    <a:pt x="828" y="1133"/>
                    <a:pt x="832" y="1129"/>
                    <a:pt x="838" y="1129"/>
                  </a:cubicBezTo>
                  <a:cubicBezTo>
                    <a:pt x="844" y="1129"/>
                    <a:pt x="849" y="1133"/>
                    <a:pt x="849" y="1139"/>
                  </a:cubicBezTo>
                  <a:cubicBezTo>
                    <a:pt x="849" y="1145"/>
                    <a:pt x="844" y="1150"/>
                    <a:pt x="838" y="1150"/>
                  </a:cubicBezTo>
                  <a:close/>
                  <a:moveTo>
                    <a:pt x="805" y="1150"/>
                  </a:moveTo>
                  <a:cubicBezTo>
                    <a:pt x="799" y="1150"/>
                    <a:pt x="794" y="1145"/>
                    <a:pt x="794" y="1139"/>
                  </a:cubicBezTo>
                  <a:cubicBezTo>
                    <a:pt x="794" y="1133"/>
                    <a:pt x="799" y="1129"/>
                    <a:pt x="805" y="1129"/>
                  </a:cubicBezTo>
                  <a:cubicBezTo>
                    <a:pt x="811" y="1129"/>
                    <a:pt x="815" y="1133"/>
                    <a:pt x="815" y="1139"/>
                  </a:cubicBezTo>
                  <a:cubicBezTo>
                    <a:pt x="815" y="1145"/>
                    <a:pt x="811" y="1150"/>
                    <a:pt x="805" y="1150"/>
                  </a:cubicBezTo>
                  <a:close/>
                  <a:moveTo>
                    <a:pt x="3028" y="1121"/>
                  </a:moveTo>
                  <a:cubicBezTo>
                    <a:pt x="3022" y="1121"/>
                    <a:pt x="3017" y="1116"/>
                    <a:pt x="3017" y="1110"/>
                  </a:cubicBezTo>
                  <a:cubicBezTo>
                    <a:pt x="3017" y="1105"/>
                    <a:pt x="3022" y="1100"/>
                    <a:pt x="3028" y="1100"/>
                  </a:cubicBezTo>
                  <a:cubicBezTo>
                    <a:pt x="3034" y="1100"/>
                    <a:pt x="3039" y="1105"/>
                    <a:pt x="3039" y="1110"/>
                  </a:cubicBezTo>
                  <a:cubicBezTo>
                    <a:pt x="3039" y="1116"/>
                    <a:pt x="3034" y="1121"/>
                    <a:pt x="3028" y="1121"/>
                  </a:cubicBezTo>
                  <a:close/>
                  <a:moveTo>
                    <a:pt x="2994" y="1121"/>
                  </a:moveTo>
                  <a:cubicBezTo>
                    <a:pt x="2988" y="1121"/>
                    <a:pt x="2984" y="1116"/>
                    <a:pt x="2984" y="1110"/>
                  </a:cubicBezTo>
                  <a:cubicBezTo>
                    <a:pt x="2984" y="1105"/>
                    <a:pt x="2988" y="1100"/>
                    <a:pt x="2994" y="1100"/>
                  </a:cubicBezTo>
                  <a:cubicBezTo>
                    <a:pt x="3000" y="1100"/>
                    <a:pt x="3005" y="1105"/>
                    <a:pt x="3005" y="1110"/>
                  </a:cubicBezTo>
                  <a:cubicBezTo>
                    <a:pt x="3005" y="1116"/>
                    <a:pt x="3000" y="1121"/>
                    <a:pt x="2994" y="1121"/>
                  </a:cubicBezTo>
                  <a:close/>
                  <a:moveTo>
                    <a:pt x="2961" y="1121"/>
                  </a:moveTo>
                  <a:cubicBezTo>
                    <a:pt x="2955" y="1121"/>
                    <a:pt x="2950" y="1116"/>
                    <a:pt x="2950" y="1110"/>
                  </a:cubicBezTo>
                  <a:cubicBezTo>
                    <a:pt x="2950" y="1105"/>
                    <a:pt x="2955" y="1100"/>
                    <a:pt x="2961" y="1100"/>
                  </a:cubicBezTo>
                  <a:cubicBezTo>
                    <a:pt x="2967" y="1100"/>
                    <a:pt x="2971" y="1105"/>
                    <a:pt x="2971" y="1110"/>
                  </a:cubicBezTo>
                  <a:cubicBezTo>
                    <a:pt x="2971" y="1116"/>
                    <a:pt x="2967" y="1121"/>
                    <a:pt x="2961" y="1121"/>
                  </a:cubicBezTo>
                  <a:close/>
                  <a:moveTo>
                    <a:pt x="2792" y="1121"/>
                  </a:moveTo>
                  <a:cubicBezTo>
                    <a:pt x="2786" y="1121"/>
                    <a:pt x="2781" y="1116"/>
                    <a:pt x="2781" y="1110"/>
                  </a:cubicBezTo>
                  <a:cubicBezTo>
                    <a:pt x="2781" y="1105"/>
                    <a:pt x="2786" y="1100"/>
                    <a:pt x="2792" y="1100"/>
                  </a:cubicBezTo>
                  <a:cubicBezTo>
                    <a:pt x="2798" y="1100"/>
                    <a:pt x="2803" y="1105"/>
                    <a:pt x="2803" y="1110"/>
                  </a:cubicBezTo>
                  <a:cubicBezTo>
                    <a:pt x="2803" y="1116"/>
                    <a:pt x="2798" y="1121"/>
                    <a:pt x="2792" y="1121"/>
                  </a:cubicBezTo>
                  <a:close/>
                  <a:moveTo>
                    <a:pt x="2724" y="1121"/>
                  </a:moveTo>
                  <a:cubicBezTo>
                    <a:pt x="2718" y="1121"/>
                    <a:pt x="2713" y="1116"/>
                    <a:pt x="2713" y="1110"/>
                  </a:cubicBezTo>
                  <a:cubicBezTo>
                    <a:pt x="2713" y="1105"/>
                    <a:pt x="2718" y="1100"/>
                    <a:pt x="2724" y="1100"/>
                  </a:cubicBezTo>
                  <a:cubicBezTo>
                    <a:pt x="2730" y="1100"/>
                    <a:pt x="2735" y="1105"/>
                    <a:pt x="2735" y="1110"/>
                  </a:cubicBezTo>
                  <a:cubicBezTo>
                    <a:pt x="2735" y="1116"/>
                    <a:pt x="2730" y="1121"/>
                    <a:pt x="2724" y="1121"/>
                  </a:cubicBezTo>
                  <a:close/>
                  <a:moveTo>
                    <a:pt x="2691" y="1121"/>
                  </a:moveTo>
                  <a:cubicBezTo>
                    <a:pt x="2685" y="1121"/>
                    <a:pt x="2680" y="1116"/>
                    <a:pt x="2680" y="1110"/>
                  </a:cubicBezTo>
                  <a:cubicBezTo>
                    <a:pt x="2680" y="1105"/>
                    <a:pt x="2685" y="1100"/>
                    <a:pt x="2691" y="1100"/>
                  </a:cubicBezTo>
                  <a:cubicBezTo>
                    <a:pt x="2696" y="1100"/>
                    <a:pt x="2701" y="1105"/>
                    <a:pt x="2701" y="1110"/>
                  </a:cubicBezTo>
                  <a:cubicBezTo>
                    <a:pt x="2701" y="1116"/>
                    <a:pt x="2696" y="1121"/>
                    <a:pt x="2691" y="1121"/>
                  </a:cubicBezTo>
                  <a:close/>
                  <a:moveTo>
                    <a:pt x="2657" y="1121"/>
                  </a:moveTo>
                  <a:cubicBezTo>
                    <a:pt x="2651" y="1121"/>
                    <a:pt x="2646" y="1116"/>
                    <a:pt x="2646" y="1110"/>
                  </a:cubicBezTo>
                  <a:cubicBezTo>
                    <a:pt x="2646" y="1105"/>
                    <a:pt x="2651" y="1100"/>
                    <a:pt x="2657" y="1100"/>
                  </a:cubicBezTo>
                  <a:cubicBezTo>
                    <a:pt x="2663" y="1100"/>
                    <a:pt x="2668" y="1105"/>
                    <a:pt x="2668" y="1110"/>
                  </a:cubicBezTo>
                  <a:cubicBezTo>
                    <a:pt x="2668" y="1116"/>
                    <a:pt x="2663" y="1121"/>
                    <a:pt x="2657" y="1121"/>
                  </a:cubicBezTo>
                  <a:close/>
                  <a:moveTo>
                    <a:pt x="2049" y="1121"/>
                  </a:moveTo>
                  <a:cubicBezTo>
                    <a:pt x="2043" y="1121"/>
                    <a:pt x="2038" y="1116"/>
                    <a:pt x="2038" y="1110"/>
                  </a:cubicBezTo>
                  <a:cubicBezTo>
                    <a:pt x="2038" y="1105"/>
                    <a:pt x="2043" y="1100"/>
                    <a:pt x="2049" y="1100"/>
                  </a:cubicBezTo>
                  <a:cubicBezTo>
                    <a:pt x="2055" y="1100"/>
                    <a:pt x="2060" y="1105"/>
                    <a:pt x="2060" y="1110"/>
                  </a:cubicBezTo>
                  <a:cubicBezTo>
                    <a:pt x="2060" y="1116"/>
                    <a:pt x="2055" y="1121"/>
                    <a:pt x="2049" y="1121"/>
                  </a:cubicBezTo>
                  <a:close/>
                  <a:moveTo>
                    <a:pt x="2015" y="1121"/>
                  </a:moveTo>
                  <a:cubicBezTo>
                    <a:pt x="2009" y="1121"/>
                    <a:pt x="2004" y="1116"/>
                    <a:pt x="2004" y="1110"/>
                  </a:cubicBezTo>
                  <a:cubicBezTo>
                    <a:pt x="2004" y="1105"/>
                    <a:pt x="2009" y="1100"/>
                    <a:pt x="2015" y="1100"/>
                  </a:cubicBezTo>
                  <a:cubicBezTo>
                    <a:pt x="2021" y="1100"/>
                    <a:pt x="2026" y="1105"/>
                    <a:pt x="2026" y="1110"/>
                  </a:cubicBezTo>
                  <a:cubicBezTo>
                    <a:pt x="2026" y="1116"/>
                    <a:pt x="2021" y="1121"/>
                    <a:pt x="2015" y="1121"/>
                  </a:cubicBezTo>
                  <a:close/>
                  <a:moveTo>
                    <a:pt x="1981" y="1121"/>
                  </a:moveTo>
                  <a:cubicBezTo>
                    <a:pt x="1976" y="1121"/>
                    <a:pt x="1971" y="1116"/>
                    <a:pt x="1971" y="1110"/>
                  </a:cubicBezTo>
                  <a:cubicBezTo>
                    <a:pt x="1971" y="1105"/>
                    <a:pt x="1976" y="1100"/>
                    <a:pt x="1981" y="1100"/>
                  </a:cubicBezTo>
                  <a:cubicBezTo>
                    <a:pt x="1987" y="1100"/>
                    <a:pt x="1992" y="1105"/>
                    <a:pt x="1992" y="1110"/>
                  </a:cubicBezTo>
                  <a:cubicBezTo>
                    <a:pt x="1992" y="1116"/>
                    <a:pt x="1987" y="1121"/>
                    <a:pt x="1981" y="1121"/>
                  </a:cubicBezTo>
                  <a:close/>
                  <a:moveTo>
                    <a:pt x="1948" y="1121"/>
                  </a:moveTo>
                  <a:cubicBezTo>
                    <a:pt x="1942" y="1121"/>
                    <a:pt x="1937" y="1116"/>
                    <a:pt x="1937" y="1110"/>
                  </a:cubicBezTo>
                  <a:cubicBezTo>
                    <a:pt x="1937" y="1105"/>
                    <a:pt x="1942" y="1100"/>
                    <a:pt x="1948" y="1100"/>
                  </a:cubicBezTo>
                  <a:cubicBezTo>
                    <a:pt x="1954" y="1100"/>
                    <a:pt x="1959" y="1105"/>
                    <a:pt x="1959" y="1110"/>
                  </a:cubicBezTo>
                  <a:cubicBezTo>
                    <a:pt x="1959" y="1116"/>
                    <a:pt x="1954" y="1121"/>
                    <a:pt x="1948" y="1121"/>
                  </a:cubicBezTo>
                  <a:close/>
                  <a:moveTo>
                    <a:pt x="1914" y="1121"/>
                  </a:moveTo>
                  <a:cubicBezTo>
                    <a:pt x="1908" y="1121"/>
                    <a:pt x="1903" y="1116"/>
                    <a:pt x="1903" y="1110"/>
                  </a:cubicBezTo>
                  <a:cubicBezTo>
                    <a:pt x="1903" y="1105"/>
                    <a:pt x="1908" y="1100"/>
                    <a:pt x="1914" y="1100"/>
                  </a:cubicBezTo>
                  <a:cubicBezTo>
                    <a:pt x="1920" y="1100"/>
                    <a:pt x="1925" y="1105"/>
                    <a:pt x="1925" y="1110"/>
                  </a:cubicBezTo>
                  <a:cubicBezTo>
                    <a:pt x="1925" y="1116"/>
                    <a:pt x="1920" y="1121"/>
                    <a:pt x="1914" y="1121"/>
                  </a:cubicBezTo>
                  <a:close/>
                  <a:moveTo>
                    <a:pt x="1880" y="1121"/>
                  </a:moveTo>
                  <a:cubicBezTo>
                    <a:pt x="1874" y="1121"/>
                    <a:pt x="1869" y="1116"/>
                    <a:pt x="1869" y="1110"/>
                  </a:cubicBezTo>
                  <a:cubicBezTo>
                    <a:pt x="1869" y="1105"/>
                    <a:pt x="1874" y="1100"/>
                    <a:pt x="1880" y="1100"/>
                  </a:cubicBezTo>
                  <a:cubicBezTo>
                    <a:pt x="1886" y="1100"/>
                    <a:pt x="1891" y="1105"/>
                    <a:pt x="1891" y="1110"/>
                  </a:cubicBezTo>
                  <a:cubicBezTo>
                    <a:pt x="1891" y="1116"/>
                    <a:pt x="1886" y="1121"/>
                    <a:pt x="1880" y="1121"/>
                  </a:cubicBezTo>
                  <a:close/>
                  <a:moveTo>
                    <a:pt x="1846" y="1121"/>
                  </a:moveTo>
                  <a:cubicBezTo>
                    <a:pt x="1840" y="1121"/>
                    <a:pt x="1836" y="1116"/>
                    <a:pt x="1836" y="1110"/>
                  </a:cubicBezTo>
                  <a:cubicBezTo>
                    <a:pt x="1836" y="1105"/>
                    <a:pt x="1840" y="1100"/>
                    <a:pt x="1846" y="1100"/>
                  </a:cubicBezTo>
                  <a:cubicBezTo>
                    <a:pt x="1852" y="1100"/>
                    <a:pt x="1857" y="1105"/>
                    <a:pt x="1857" y="1110"/>
                  </a:cubicBezTo>
                  <a:cubicBezTo>
                    <a:pt x="1857" y="1116"/>
                    <a:pt x="1852" y="1121"/>
                    <a:pt x="1846" y="1121"/>
                  </a:cubicBezTo>
                  <a:close/>
                  <a:moveTo>
                    <a:pt x="1813" y="1121"/>
                  </a:moveTo>
                  <a:cubicBezTo>
                    <a:pt x="1807" y="1121"/>
                    <a:pt x="1802" y="1116"/>
                    <a:pt x="1802" y="1110"/>
                  </a:cubicBezTo>
                  <a:cubicBezTo>
                    <a:pt x="1802" y="1105"/>
                    <a:pt x="1807" y="1100"/>
                    <a:pt x="1813" y="1100"/>
                  </a:cubicBezTo>
                  <a:cubicBezTo>
                    <a:pt x="1819" y="1100"/>
                    <a:pt x="1823" y="1105"/>
                    <a:pt x="1823" y="1110"/>
                  </a:cubicBezTo>
                  <a:cubicBezTo>
                    <a:pt x="1823" y="1116"/>
                    <a:pt x="1819" y="1121"/>
                    <a:pt x="1813" y="1121"/>
                  </a:cubicBezTo>
                  <a:close/>
                  <a:moveTo>
                    <a:pt x="1193" y="1121"/>
                  </a:moveTo>
                  <a:cubicBezTo>
                    <a:pt x="1187" y="1121"/>
                    <a:pt x="1182" y="1116"/>
                    <a:pt x="1182" y="1110"/>
                  </a:cubicBezTo>
                  <a:cubicBezTo>
                    <a:pt x="1182" y="1105"/>
                    <a:pt x="1187" y="1100"/>
                    <a:pt x="1193" y="1100"/>
                  </a:cubicBezTo>
                  <a:cubicBezTo>
                    <a:pt x="1199" y="1100"/>
                    <a:pt x="1204" y="1105"/>
                    <a:pt x="1204" y="1110"/>
                  </a:cubicBezTo>
                  <a:cubicBezTo>
                    <a:pt x="1204" y="1116"/>
                    <a:pt x="1199" y="1121"/>
                    <a:pt x="1193" y="1121"/>
                  </a:cubicBezTo>
                  <a:close/>
                  <a:moveTo>
                    <a:pt x="1159" y="1121"/>
                  </a:moveTo>
                  <a:cubicBezTo>
                    <a:pt x="1153" y="1121"/>
                    <a:pt x="1148" y="1116"/>
                    <a:pt x="1148" y="1110"/>
                  </a:cubicBezTo>
                  <a:cubicBezTo>
                    <a:pt x="1148" y="1105"/>
                    <a:pt x="1153" y="1100"/>
                    <a:pt x="1159" y="1100"/>
                  </a:cubicBezTo>
                  <a:cubicBezTo>
                    <a:pt x="1165" y="1100"/>
                    <a:pt x="1170" y="1105"/>
                    <a:pt x="1170" y="1110"/>
                  </a:cubicBezTo>
                  <a:cubicBezTo>
                    <a:pt x="1170" y="1116"/>
                    <a:pt x="1165" y="1121"/>
                    <a:pt x="1159" y="1121"/>
                  </a:cubicBezTo>
                  <a:close/>
                  <a:moveTo>
                    <a:pt x="1125" y="1121"/>
                  </a:moveTo>
                  <a:cubicBezTo>
                    <a:pt x="1119" y="1121"/>
                    <a:pt x="1115" y="1116"/>
                    <a:pt x="1115" y="1110"/>
                  </a:cubicBezTo>
                  <a:cubicBezTo>
                    <a:pt x="1115" y="1105"/>
                    <a:pt x="1119" y="1100"/>
                    <a:pt x="1125" y="1100"/>
                  </a:cubicBezTo>
                  <a:cubicBezTo>
                    <a:pt x="1131" y="1100"/>
                    <a:pt x="1136" y="1105"/>
                    <a:pt x="1136" y="1110"/>
                  </a:cubicBezTo>
                  <a:cubicBezTo>
                    <a:pt x="1136" y="1116"/>
                    <a:pt x="1131" y="1121"/>
                    <a:pt x="1125" y="1121"/>
                  </a:cubicBezTo>
                  <a:close/>
                  <a:moveTo>
                    <a:pt x="1092" y="1121"/>
                  </a:moveTo>
                  <a:cubicBezTo>
                    <a:pt x="1086" y="1121"/>
                    <a:pt x="1081" y="1116"/>
                    <a:pt x="1081" y="1110"/>
                  </a:cubicBezTo>
                  <a:cubicBezTo>
                    <a:pt x="1081" y="1105"/>
                    <a:pt x="1086" y="1100"/>
                    <a:pt x="1092" y="1100"/>
                  </a:cubicBezTo>
                  <a:cubicBezTo>
                    <a:pt x="1098" y="1100"/>
                    <a:pt x="1102" y="1105"/>
                    <a:pt x="1102" y="1110"/>
                  </a:cubicBezTo>
                  <a:cubicBezTo>
                    <a:pt x="1102" y="1116"/>
                    <a:pt x="1098" y="1121"/>
                    <a:pt x="1092" y="1121"/>
                  </a:cubicBezTo>
                  <a:close/>
                  <a:moveTo>
                    <a:pt x="1058" y="1121"/>
                  </a:moveTo>
                  <a:cubicBezTo>
                    <a:pt x="1052" y="1121"/>
                    <a:pt x="1047" y="1116"/>
                    <a:pt x="1047" y="1110"/>
                  </a:cubicBezTo>
                  <a:cubicBezTo>
                    <a:pt x="1047" y="1105"/>
                    <a:pt x="1052" y="1100"/>
                    <a:pt x="1058" y="1100"/>
                  </a:cubicBezTo>
                  <a:cubicBezTo>
                    <a:pt x="1064" y="1100"/>
                    <a:pt x="1069" y="1105"/>
                    <a:pt x="1069" y="1110"/>
                  </a:cubicBezTo>
                  <a:cubicBezTo>
                    <a:pt x="1069" y="1116"/>
                    <a:pt x="1064" y="1121"/>
                    <a:pt x="1058" y="1121"/>
                  </a:cubicBezTo>
                  <a:close/>
                  <a:moveTo>
                    <a:pt x="1024" y="1121"/>
                  </a:moveTo>
                  <a:cubicBezTo>
                    <a:pt x="1018" y="1121"/>
                    <a:pt x="1013" y="1116"/>
                    <a:pt x="1013" y="1110"/>
                  </a:cubicBezTo>
                  <a:cubicBezTo>
                    <a:pt x="1013" y="1105"/>
                    <a:pt x="1018" y="1100"/>
                    <a:pt x="1024" y="1100"/>
                  </a:cubicBezTo>
                  <a:cubicBezTo>
                    <a:pt x="1030" y="1100"/>
                    <a:pt x="1035" y="1105"/>
                    <a:pt x="1035" y="1110"/>
                  </a:cubicBezTo>
                  <a:cubicBezTo>
                    <a:pt x="1035" y="1116"/>
                    <a:pt x="1030" y="1121"/>
                    <a:pt x="1024" y="1121"/>
                  </a:cubicBezTo>
                  <a:close/>
                  <a:moveTo>
                    <a:pt x="990" y="1121"/>
                  </a:moveTo>
                  <a:cubicBezTo>
                    <a:pt x="984" y="1121"/>
                    <a:pt x="979" y="1116"/>
                    <a:pt x="979" y="1110"/>
                  </a:cubicBezTo>
                  <a:cubicBezTo>
                    <a:pt x="979" y="1105"/>
                    <a:pt x="984" y="1100"/>
                    <a:pt x="990" y="1100"/>
                  </a:cubicBezTo>
                  <a:cubicBezTo>
                    <a:pt x="996" y="1100"/>
                    <a:pt x="1001" y="1105"/>
                    <a:pt x="1001" y="1110"/>
                  </a:cubicBezTo>
                  <a:cubicBezTo>
                    <a:pt x="1001" y="1116"/>
                    <a:pt x="996" y="1121"/>
                    <a:pt x="990" y="1121"/>
                  </a:cubicBezTo>
                  <a:close/>
                  <a:moveTo>
                    <a:pt x="957" y="1121"/>
                  </a:moveTo>
                  <a:cubicBezTo>
                    <a:pt x="951" y="1121"/>
                    <a:pt x="946" y="1116"/>
                    <a:pt x="946" y="1110"/>
                  </a:cubicBezTo>
                  <a:cubicBezTo>
                    <a:pt x="946" y="1105"/>
                    <a:pt x="951" y="1100"/>
                    <a:pt x="957" y="1100"/>
                  </a:cubicBezTo>
                  <a:cubicBezTo>
                    <a:pt x="962" y="1100"/>
                    <a:pt x="967" y="1105"/>
                    <a:pt x="967" y="1110"/>
                  </a:cubicBezTo>
                  <a:cubicBezTo>
                    <a:pt x="967" y="1116"/>
                    <a:pt x="962" y="1121"/>
                    <a:pt x="957" y="1121"/>
                  </a:cubicBezTo>
                  <a:close/>
                  <a:moveTo>
                    <a:pt x="923" y="1121"/>
                  </a:moveTo>
                  <a:cubicBezTo>
                    <a:pt x="917" y="1121"/>
                    <a:pt x="912" y="1116"/>
                    <a:pt x="912" y="1110"/>
                  </a:cubicBezTo>
                  <a:cubicBezTo>
                    <a:pt x="912" y="1105"/>
                    <a:pt x="917" y="1100"/>
                    <a:pt x="923" y="1100"/>
                  </a:cubicBezTo>
                  <a:cubicBezTo>
                    <a:pt x="929" y="1100"/>
                    <a:pt x="934" y="1105"/>
                    <a:pt x="934" y="1110"/>
                  </a:cubicBezTo>
                  <a:cubicBezTo>
                    <a:pt x="934" y="1116"/>
                    <a:pt x="929" y="1121"/>
                    <a:pt x="923" y="1121"/>
                  </a:cubicBezTo>
                  <a:close/>
                  <a:moveTo>
                    <a:pt x="889" y="1121"/>
                  </a:moveTo>
                  <a:cubicBezTo>
                    <a:pt x="883" y="1121"/>
                    <a:pt x="878" y="1116"/>
                    <a:pt x="878" y="1110"/>
                  </a:cubicBezTo>
                  <a:cubicBezTo>
                    <a:pt x="878" y="1105"/>
                    <a:pt x="883" y="1100"/>
                    <a:pt x="889" y="1100"/>
                  </a:cubicBezTo>
                  <a:cubicBezTo>
                    <a:pt x="895" y="1100"/>
                    <a:pt x="900" y="1105"/>
                    <a:pt x="900" y="1110"/>
                  </a:cubicBezTo>
                  <a:cubicBezTo>
                    <a:pt x="900" y="1116"/>
                    <a:pt x="895" y="1121"/>
                    <a:pt x="889" y="1121"/>
                  </a:cubicBezTo>
                  <a:close/>
                  <a:moveTo>
                    <a:pt x="855" y="1121"/>
                  </a:moveTo>
                  <a:cubicBezTo>
                    <a:pt x="849" y="1121"/>
                    <a:pt x="844" y="1116"/>
                    <a:pt x="844" y="1110"/>
                  </a:cubicBezTo>
                  <a:cubicBezTo>
                    <a:pt x="844" y="1105"/>
                    <a:pt x="849" y="1100"/>
                    <a:pt x="855" y="1100"/>
                  </a:cubicBezTo>
                  <a:cubicBezTo>
                    <a:pt x="861" y="1100"/>
                    <a:pt x="866" y="1105"/>
                    <a:pt x="866" y="1110"/>
                  </a:cubicBezTo>
                  <a:cubicBezTo>
                    <a:pt x="866" y="1116"/>
                    <a:pt x="861" y="1121"/>
                    <a:pt x="855" y="1121"/>
                  </a:cubicBezTo>
                  <a:close/>
                  <a:moveTo>
                    <a:pt x="821" y="1121"/>
                  </a:moveTo>
                  <a:cubicBezTo>
                    <a:pt x="815" y="1121"/>
                    <a:pt x="811" y="1116"/>
                    <a:pt x="811" y="1110"/>
                  </a:cubicBezTo>
                  <a:cubicBezTo>
                    <a:pt x="811" y="1105"/>
                    <a:pt x="815" y="1100"/>
                    <a:pt x="821" y="1100"/>
                  </a:cubicBezTo>
                  <a:cubicBezTo>
                    <a:pt x="827" y="1100"/>
                    <a:pt x="832" y="1105"/>
                    <a:pt x="832" y="1110"/>
                  </a:cubicBezTo>
                  <a:cubicBezTo>
                    <a:pt x="832" y="1116"/>
                    <a:pt x="827" y="1121"/>
                    <a:pt x="821" y="1121"/>
                  </a:cubicBezTo>
                  <a:close/>
                  <a:moveTo>
                    <a:pt x="788" y="1121"/>
                  </a:moveTo>
                  <a:cubicBezTo>
                    <a:pt x="782" y="1121"/>
                    <a:pt x="777" y="1116"/>
                    <a:pt x="777" y="1110"/>
                  </a:cubicBezTo>
                  <a:cubicBezTo>
                    <a:pt x="777" y="1105"/>
                    <a:pt x="782" y="1100"/>
                    <a:pt x="788" y="1100"/>
                  </a:cubicBezTo>
                  <a:cubicBezTo>
                    <a:pt x="794" y="1100"/>
                    <a:pt x="798" y="1105"/>
                    <a:pt x="798" y="1110"/>
                  </a:cubicBezTo>
                  <a:cubicBezTo>
                    <a:pt x="798" y="1116"/>
                    <a:pt x="794" y="1121"/>
                    <a:pt x="788" y="1121"/>
                  </a:cubicBezTo>
                  <a:close/>
                  <a:moveTo>
                    <a:pt x="3011" y="1092"/>
                  </a:moveTo>
                  <a:cubicBezTo>
                    <a:pt x="3005" y="1092"/>
                    <a:pt x="3000" y="1087"/>
                    <a:pt x="3000" y="1082"/>
                  </a:cubicBezTo>
                  <a:cubicBezTo>
                    <a:pt x="3000" y="1076"/>
                    <a:pt x="3005" y="1071"/>
                    <a:pt x="3011" y="1071"/>
                  </a:cubicBezTo>
                  <a:cubicBezTo>
                    <a:pt x="3017" y="1071"/>
                    <a:pt x="3022" y="1076"/>
                    <a:pt x="3022" y="1082"/>
                  </a:cubicBezTo>
                  <a:cubicBezTo>
                    <a:pt x="3022" y="1087"/>
                    <a:pt x="3017" y="1092"/>
                    <a:pt x="3011" y="1092"/>
                  </a:cubicBezTo>
                  <a:close/>
                  <a:moveTo>
                    <a:pt x="2978" y="1092"/>
                  </a:moveTo>
                  <a:cubicBezTo>
                    <a:pt x="2972" y="1092"/>
                    <a:pt x="2967" y="1087"/>
                    <a:pt x="2967" y="1082"/>
                  </a:cubicBezTo>
                  <a:cubicBezTo>
                    <a:pt x="2967" y="1076"/>
                    <a:pt x="2972" y="1071"/>
                    <a:pt x="2978" y="1071"/>
                  </a:cubicBezTo>
                  <a:cubicBezTo>
                    <a:pt x="2983" y="1071"/>
                    <a:pt x="2988" y="1076"/>
                    <a:pt x="2988" y="1082"/>
                  </a:cubicBezTo>
                  <a:cubicBezTo>
                    <a:pt x="2988" y="1087"/>
                    <a:pt x="2983" y="1092"/>
                    <a:pt x="2978" y="1092"/>
                  </a:cubicBezTo>
                  <a:close/>
                  <a:moveTo>
                    <a:pt x="2944" y="1092"/>
                  </a:moveTo>
                  <a:cubicBezTo>
                    <a:pt x="2938" y="1092"/>
                    <a:pt x="2933" y="1087"/>
                    <a:pt x="2933" y="1082"/>
                  </a:cubicBezTo>
                  <a:cubicBezTo>
                    <a:pt x="2933" y="1076"/>
                    <a:pt x="2938" y="1071"/>
                    <a:pt x="2944" y="1071"/>
                  </a:cubicBezTo>
                  <a:cubicBezTo>
                    <a:pt x="2950" y="1071"/>
                    <a:pt x="2955" y="1076"/>
                    <a:pt x="2955" y="1082"/>
                  </a:cubicBezTo>
                  <a:cubicBezTo>
                    <a:pt x="2955" y="1087"/>
                    <a:pt x="2950" y="1092"/>
                    <a:pt x="2944" y="1092"/>
                  </a:cubicBezTo>
                  <a:close/>
                  <a:moveTo>
                    <a:pt x="2910" y="1092"/>
                  </a:moveTo>
                  <a:cubicBezTo>
                    <a:pt x="2904" y="1092"/>
                    <a:pt x="2899" y="1087"/>
                    <a:pt x="2899" y="1082"/>
                  </a:cubicBezTo>
                  <a:cubicBezTo>
                    <a:pt x="2899" y="1076"/>
                    <a:pt x="2904" y="1071"/>
                    <a:pt x="2910" y="1071"/>
                  </a:cubicBezTo>
                  <a:cubicBezTo>
                    <a:pt x="2916" y="1071"/>
                    <a:pt x="2921" y="1076"/>
                    <a:pt x="2921" y="1082"/>
                  </a:cubicBezTo>
                  <a:cubicBezTo>
                    <a:pt x="2921" y="1087"/>
                    <a:pt x="2916" y="1092"/>
                    <a:pt x="2910" y="1092"/>
                  </a:cubicBezTo>
                  <a:close/>
                  <a:moveTo>
                    <a:pt x="2876" y="1092"/>
                  </a:moveTo>
                  <a:cubicBezTo>
                    <a:pt x="2870" y="1092"/>
                    <a:pt x="2865" y="1087"/>
                    <a:pt x="2865" y="1082"/>
                  </a:cubicBezTo>
                  <a:cubicBezTo>
                    <a:pt x="2865" y="1076"/>
                    <a:pt x="2870" y="1071"/>
                    <a:pt x="2876" y="1071"/>
                  </a:cubicBezTo>
                  <a:cubicBezTo>
                    <a:pt x="2882" y="1071"/>
                    <a:pt x="2887" y="1076"/>
                    <a:pt x="2887" y="1082"/>
                  </a:cubicBezTo>
                  <a:cubicBezTo>
                    <a:pt x="2887" y="1087"/>
                    <a:pt x="2882" y="1092"/>
                    <a:pt x="2876" y="1092"/>
                  </a:cubicBezTo>
                  <a:close/>
                  <a:moveTo>
                    <a:pt x="2809" y="1092"/>
                  </a:moveTo>
                  <a:cubicBezTo>
                    <a:pt x="2803" y="1092"/>
                    <a:pt x="2798" y="1087"/>
                    <a:pt x="2798" y="1082"/>
                  </a:cubicBezTo>
                  <a:cubicBezTo>
                    <a:pt x="2798" y="1076"/>
                    <a:pt x="2803" y="1071"/>
                    <a:pt x="2809" y="1071"/>
                  </a:cubicBezTo>
                  <a:cubicBezTo>
                    <a:pt x="2815" y="1071"/>
                    <a:pt x="2819" y="1076"/>
                    <a:pt x="2819" y="1082"/>
                  </a:cubicBezTo>
                  <a:cubicBezTo>
                    <a:pt x="2819" y="1087"/>
                    <a:pt x="2815" y="1092"/>
                    <a:pt x="2809" y="1092"/>
                  </a:cubicBezTo>
                  <a:close/>
                  <a:moveTo>
                    <a:pt x="2775" y="1092"/>
                  </a:moveTo>
                  <a:cubicBezTo>
                    <a:pt x="2769" y="1092"/>
                    <a:pt x="2764" y="1087"/>
                    <a:pt x="2764" y="1082"/>
                  </a:cubicBezTo>
                  <a:cubicBezTo>
                    <a:pt x="2764" y="1076"/>
                    <a:pt x="2769" y="1071"/>
                    <a:pt x="2775" y="1071"/>
                  </a:cubicBezTo>
                  <a:cubicBezTo>
                    <a:pt x="2781" y="1071"/>
                    <a:pt x="2786" y="1076"/>
                    <a:pt x="2786" y="1082"/>
                  </a:cubicBezTo>
                  <a:cubicBezTo>
                    <a:pt x="2786" y="1087"/>
                    <a:pt x="2781" y="1092"/>
                    <a:pt x="2775" y="1092"/>
                  </a:cubicBezTo>
                  <a:close/>
                  <a:moveTo>
                    <a:pt x="2741" y="1092"/>
                  </a:moveTo>
                  <a:cubicBezTo>
                    <a:pt x="2735" y="1092"/>
                    <a:pt x="2730" y="1087"/>
                    <a:pt x="2730" y="1082"/>
                  </a:cubicBezTo>
                  <a:cubicBezTo>
                    <a:pt x="2730" y="1076"/>
                    <a:pt x="2735" y="1071"/>
                    <a:pt x="2741" y="1071"/>
                  </a:cubicBezTo>
                  <a:cubicBezTo>
                    <a:pt x="2747" y="1071"/>
                    <a:pt x="2752" y="1076"/>
                    <a:pt x="2752" y="1082"/>
                  </a:cubicBezTo>
                  <a:cubicBezTo>
                    <a:pt x="2752" y="1087"/>
                    <a:pt x="2747" y="1092"/>
                    <a:pt x="2741" y="1092"/>
                  </a:cubicBezTo>
                  <a:close/>
                  <a:moveTo>
                    <a:pt x="2674" y="1092"/>
                  </a:moveTo>
                  <a:cubicBezTo>
                    <a:pt x="2668" y="1092"/>
                    <a:pt x="2663" y="1087"/>
                    <a:pt x="2663" y="1082"/>
                  </a:cubicBezTo>
                  <a:cubicBezTo>
                    <a:pt x="2663" y="1076"/>
                    <a:pt x="2668" y="1071"/>
                    <a:pt x="2674" y="1071"/>
                  </a:cubicBezTo>
                  <a:cubicBezTo>
                    <a:pt x="2680" y="1071"/>
                    <a:pt x="2684" y="1076"/>
                    <a:pt x="2684" y="1082"/>
                  </a:cubicBezTo>
                  <a:cubicBezTo>
                    <a:pt x="2684" y="1087"/>
                    <a:pt x="2680" y="1092"/>
                    <a:pt x="2674" y="1092"/>
                  </a:cubicBezTo>
                  <a:close/>
                  <a:moveTo>
                    <a:pt x="2640" y="1092"/>
                  </a:moveTo>
                  <a:cubicBezTo>
                    <a:pt x="2634" y="1092"/>
                    <a:pt x="2629" y="1087"/>
                    <a:pt x="2629" y="1082"/>
                  </a:cubicBezTo>
                  <a:cubicBezTo>
                    <a:pt x="2629" y="1076"/>
                    <a:pt x="2634" y="1071"/>
                    <a:pt x="2640" y="1071"/>
                  </a:cubicBezTo>
                  <a:cubicBezTo>
                    <a:pt x="2646" y="1071"/>
                    <a:pt x="2651" y="1076"/>
                    <a:pt x="2651" y="1082"/>
                  </a:cubicBezTo>
                  <a:cubicBezTo>
                    <a:pt x="2651" y="1087"/>
                    <a:pt x="2646" y="1092"/>
                    <a:pt x="2640" y="1092"/>
                  </a:cubicBezTo>
                  <a:close/>
                  <a:moveTo>
                    <a:pt x="2606" y="1092"/>
                  </a:moveTo>
                  <a:cubicBezTo>
                    <a:pt x="2600" y="1092"/>
                    <a:pt x="2595" y="1087"/>
                    <a:pt x="2595" y="1082"/>
                  </a:cubicBezTo>
                  <a:cubicBezTo>
                    <a:pt x="2595" y="1076"/>
                    <a:pt x="2600" y="1071"/>
                    <a:pt x="2606" y="1071"/>
                  </a:cubicBezTo>
                  <a:cubicBezTo>
                    <a:pt x="2612" y="1071"/>
                    <a:pt x="2617" y="1076"/>
                    <a:pt x="2617" y="1082"/>
                  </a:cubicBezTo>
                  <a:cubicBezTo>
                    <a:pt x="2617" y="1087"/>
                    <a:pt x="2612" y="1092"/>
                    <a:pt x="2606" y="1092"/>
                  </a:cubicBezTo>
                  <a:close/>
                  <a:moveTo>
                    <a:pt x="2066" y="1092"/>
                  </a:moveTo>
                  <a:cubicBezTo>
                    <a:pt x="2060" y="1092"/>
                    <a:pt x="2055" y="1087"/>
                    <a:pt x="2055" y="1082"/>
                  </a:cubicBezTo>
                  <a:cubicBezTo>
                    <a:pt x="2055" y="1076"/>
                    <a:pt x="2060" y="1071"/>
                    <a:pt x="2066" y="1071"/>
                  </a:cubicBezTo>
                  <a:cubicBezTo>
                    <a:pt x="2072" y="1071"/>
                    <a:pt x="2077" y="1076"/>
                    <a:pt x="2077" y="1082"/>
                  </a:cubicBezTo>
                  <a:cubicBezTo>
                    <a:pt x="2077" y="1087"/>
                    <a:pt x="2072" y="1092"/>
                    <a:pt x="2066" y="1092"/>
                  </a:cubicBezTo>
                  <a:close/>
                  <a:moveTo>
                    <a:pt x="2032" y="1092"/>
                  </a:moveTo>
                  <a:cubicBezTo>
                    <a:pt x="2026" y="1092"/>
                    <a:pt x="2021" y="1087"/>
                    <a:pt x="2021" y="1082"/>
                  </a:cubicBezTo>
                  <a:cubicBezTo>
                    <a:pt x="2021" y="1076"/>
                    <a:pt x="2026" y="1071"/>
                    <a:pt x="2032" y="1071"/>
                  </a:cubicBezTo>
                  <a:cubicBezTo>
                    <a:pt x="2038" y="1071"/>
                    <a:pt x="2043" y="1076"/>
                    <a:pt x="2043" y="1082"/>
                  </a:cubicBezTo>
                  <a:cubicBezTo>
                    <a:pt x="2043" y="1087"/>
                    <a:pt x="2038" y="1092"/>
                    <a:pt x="2032" y="1092"/>
                  </a:cubicBezTo>
                  <a:close/>
                  <a:moveTo>
                    <a:pt x="1998" y="1092"/>
                  </a:moveTo>
                  <a:cubicBezTo>
                    <a:pt x="1992" y="1092"/>
                    <a:pt x="1988" y="1087"/>
                    <a:pt x="1988" y="1082"/>
                  </a:cubicBezTo>
                  <a:cubicBezTo>
                    <a:pt x="1988" y="1076"/>
                    <a:pt x="1992" y="1071"/>
                    <a:pt x="1998" y="1071"/>
                  </a:cubicBezTo>
                  <a:cubicBezTo>
                    <a:pt x="2004" y="1071"/>
                    <a:pt x="2009" y="1076"/>
                    <a:pt x="2009" y="1082"/>
                  </a:cubicBezTo>
                  <a:cubicBezTo>
                    <a:pt x="2009" y="1087"/>
                    <a:pt x="2004" y="1092"/>
                    <a:pt x="1998" y="1092"/>
                  </a:cubicBezTo>
                  <a:close/>
                  <a:moveTo>
                    <a:pt x="1965" y="1092"/>
                  </a:moveTo>
                  <a:cubicBezTo>
                    <a:pt x="1959" y="1092"/>
                    <a:pt x="1954" y="1087"/>
                    <a:pt x="1954" y="1082"/>
                  </a:cubicBezTo>
                  <a:cubicBezTo>
                    <a:pt x="1954" y="1076"/>
                    <a:pt x="1959" y="1071"/>
                    <a:pt x="1965" y="1071"/>
                  </a:cubicBezTo>
                  <a:cubicBezTo>
                    <a:pt x="1971" y="1071"/>
                    <a:pt x="1975" y="1076"/>
                    <a:pt x="1975" y="1082"/>
                  </a:cubicBezTo>
                  <a:cubicBezTo>
                    <a:pt x="1975" y="1087"/>
                    <a:pt x="1971" y="1092"/>
                    <a:pt x="1965" y="1092"/>
                  </a:cubicBezTo>
                  <a:close/>
                  <a:moveTo>
                    <a:pt x="1931" y="1092"/>
                  </a:moveTo>
                  <a:cubicBezTo>
                    <a:pt x="1925" y="1092"/>
                    <a:pt x="1920" y="1087"/>
                    <a:pt x="1920" y="1082"/>
                  </a:cubicBezTo>
                  <a:cubicBezTo>
                    <a:pt x="1920" y="1076"/>
                    <a:pt x="1925" y="1071"/>
                    <a:pt x="1931" y="1071"/>
                  </a:cubicBezTo>
                  <a:cubicBezTo>
                    <a:pt x="1937" y="1071"/>
                    <a:pt x="1942" y="1076"/>
                    <a:pt x="1942" y="1082"/>
                  </a:cubicBezTo>
                  <a:cubicBezTo>
                    <a:pt x="1942" y="1087"/>
                    <a:pt x="1937" y="1092"/>
                    <a:pt x="1931" y="1092"/>
                  </a:cubicBezTo>
                  <a:close/>
                  <a:moveTo>
                    <a:pt x="1897" y="1092"/>
                  </a:moveTo>
                  <a:cubicBezTo>
                    <a:pt x="1891" y="1092"/>
                    <a:pt x="1886" y="1087"/>
                    <a:pt x="1886" y="1082"/>
                  </a:cubicBezTo>
                  <a:cubicBezTo>
                    <a:pt x="1886" y="1076"/>
                    <a:pt x="1891" y="1071"/>
                    <a:pt x="1897" y="1071"/>
                  </a:cubicBezTo>
                  <a:cubicBezTo>
                    <a:pt x="1903" y="1071"/>
                    <a:pt x="1908" y="1076"/>
                    <a:pt x="1908" y="1082"/>
                  </a:cubicBezTo>
                  <a:cubicBezTo>
                    <a:pt x="1908" y="1087"/>
                    <a:pt x="1903" y="1092"/>
                    <a:pt x="1897" y="1092"/>
                  </a:cubicBezTo>
                  <a:close/>
                  <a:moveTo>
                    <a:pt x="1863" y="1092"/>
                  </a:moveTo>
                  <a:cubicBezTo>
                    <a:pt x="1857" y="1092"/>
                    <a:pt x="1852" y="1087"/>
                    <a:pt x="1852" y="1082"/>
                  </a:cubicBezTo>
                  <a:cubicBezTo>
                    <a:pt x="1852" y="1076"/>
                    <a:pt x="1857" y="1071"/>
                    <a:pt x="1863" y="1071"/>
                  </a:cubicBezTo>
                  <a:cubicBezTo>
                    <a:pt x="1869" y="1071"/>
                    <a:pt x="1874" y="1076"/>
                    <a:pt x="1874" y="1082"/>
                  </a:cubicBezTo>
                  <a:cubicBezTo>
                    <a:pt x="1874" y="1087"/>
                    <a:pt x="1869" y="1092"/>
                    <a:pt x="1863" y="1092"/>
                  </a:cubicBezTo>
                  <a:close/>
                  <a:moveTo>
                    <a:pt x="1830" y="1092"/>
                  </a:moveTo>
                  <a:cubicBezTo>
                    <a:pt x="1824" y="1092"/>
                    <a:pt x="1819" y="1087"/>
                    <a:pt x="1819" y="1082"/>
                  </a:cubicBezTo>
                  <a:cubicBezTo>
                    <a:pt x="1819" y="1076"/>
                    <a:pt x="1824" y="1071"/>
                    <a:pt x="1830" y="1071"/>
                  </a:cubicBezTo>
                  <a:cubicBezTo>
                    <a:pt x="1836" y="1071"/>
                    <a:pt x="1840" y="1076"/>
                    <a:pt x="1840" y="1082"/>
                  </a:cubicBezTo>
                  <a:cubicBezTo>
                    <a:pt x="1840" y="1087"/>
                    <a:pt x="1836" y="1092"/>
                    <a:pt x="1830" y="1092"/>
                  </a:cubicBezTo>
                  <a:close/>
                  <a:moveTo>
                    <a:pt x="1796" y="1092"/>
                  </a:moveTo>
                  <a:cubicBezTo>
                    <a:pt x="1790" y="1092"/>
                    <a:pt x="1785" y="1087"/>
                    <a:pt x="1785" y="1082"/>
                  </a:cubicBezTo>
                  <a:cubicBezTo>
                    <a:pt x="1785" y="1076"/>
                    <a:pt x="1790" y="1071"/>
                    <a:pt x="1796" y="1071"/>
                  </a:cubicBezTo>
                  <a:cubicBezTo>
                    <a:pt x="1802" y="1071"/>
                    <a:pt x="1807" y="1076"/>
                    <a:pt x="1807" y="1082"/>
                  </a:cubicBezTo>
                  <a:cubicBezTo>
                    <a:pt x="1807" y="1087"/>
                    <a:pt x="1802" y="1092"/>
                    <a:pt x="1796" y="1092"/>
                  </a:cubicBezTo>
                  <a:close/>
                  <a:moveTo>
                    <a:pt x="1176" y="1092"/>
                  </a:moveTo>
                  <a:cubicBezTo>
                    <a:pt x="1170" y="1092"/>
                    <a:pt x="1165" y="1087"/>
                    <a:pt x="1165" y="1082"/>
                  </a:cubicBezTo>
                  <a:cubicBezTo>
                    <a:pt x="1165" y="1076"/>
                    <a:pt x="1170" y="1071"/>
                    <a:pt x="1176" y="1071"/>
                  </a:cubicBezTo>
                  <a:cubicBezTo>
                    <a:pt x="1182" y="1071"/>
                    <a:pt x="1187" y="1076"/>
                    <a:pt x="1187" y="1082"/>
                  </a:cubicBezTo>
                  <a:cubicBezTo>
                    <a:pt x="1187" y="1087"/>
                    <a:pt x="1182" y="1092"/>
                    <a:pt x="1176" y="1092"/>
                  </a:cubicBezTo>
                  <a:close/>
                  <a:moveTo>
                    <a:pt x="1142" y="1092"/>
                  </a:moveTo>
                  <a:cubicBezTo>
                    <a:pt x="1136" y="1092"/>
                    <a:pt x="1131" y="1087"/>
                    <a:pt x="1131" y="1082"/>
                  </a:cubicBezTo>
                  <a:cubicBezTo>
                    <a:pt x="1131" y="1076"/>
                    <a:pt x="1136" y="1071"/>
                    <a:pt x="1142" y="1071"/>
                  </a:cubicBezTo>
                  <a:cubicBezTo>
                    <a:pt x="1148" y="1071"/>
                    <a:pt x="1153" y="1076"/>
                    <a:pt x="1153" y="1082"/>
                  </a:cubicBezTo>
                  <a:cubicBezTo>
                    <a:pt x="1153" y="1087"/>
                    <a:pt x="1148" y="1092"/>
                    <a:pt x="1142" y="1092"/>
                  </a:cubicBezTo>
                  <a:close/>
                  <a:moveTo>
                    <a:pt x="1108" y="1092"/>
                  </a:moveTo>
                  <a:cubicBezTo>
                    <a:pt x="1102" y="1092"/>
                    <a:pt x="1098" y="1087"/>
                    <a:pt x="1098" y="1082"/>
                  </a:cubicBezTo>
                  <a:cubicBezTo>
                    <a:pt x="1098" y="1076"/>
                    <a:pt x="1102" y="1071"/>
                    <a:pt x="1108" y="1071"/>
                  </a:cubicBezTo>
                  <a:cubicBezTo>
                    <a:pt x="1114" y="1071"/>
                    <a:pt x="1119" y="1076"/>
                    <a:pt x="1119" y="1082"/>
                  </a:cubicBezTo>
                  <a:cubicBezTo>
                    <a:pt x="1119" y="1087"/>
                    <a:pt x="1114" y="1092"/>
                    <a:pt x="1108" y="1092"/>
                  </a:cubicBezTo>
                  <a:close/>
                  <a:moveTo>
                    <a:pt x="1075" y="1092"/>
                  </a:moveTo>
                  <a:cubicBezTo>
                    <a:pt x="1069" y="1092"/>
                    <a:pt x="1064" y="1087"/>
                    <a:pt x="1064" y="1082"/>
                  </a:cubicBezTo>
                  <a:cubicBezTo>
                    <a:pt x="1064" y="1076"/>
                    <a:pt x="1069" y="1071"/>
                    <a:pt x="1075" y="1071"/>
                  </a:cubicBezTo>
                  <a:cubicBezTo>
                    <a:pt x="1081" y="1071"/>
                    <a:pt x="1085" y="1076"/>
                    <a:pt x="1085" y="1082"/>
                  </a:cubicBezTo>
                  <a:cubicBezTo>
                    <a:pt x="1085" y="1087"/>
                    <a:pt x="1081" y="1092"/>
                    <a:pt x="1075" y="1092"/>
                  </a:cubicBezTo>
                  <a:close/>
                  <a:moveTo>
                    <a:pt x="1041" y="1092"/>
                  </a:moveTo>
                  <a:cubicBezTo>
                    <a:pt x="1035" y="1092"/>
                    <a:pt x="1030" y="1087"/>
                    <a:pt x="1030" y="1082"/>
                  </a:cubicBezTo>
                  <a:cubicBezTo>
                    <a:pt x="1030" y="1076"/>
                    <a:pt x="1035" y="1071"/>
                    <a:pt x="1041" y="1071"/>
                  </a:cubicBezTo>
                  <a:cubicBezTo>
                    <a:pt x="1047" y="1071"/>
                    <a:pt x="1052" y="1076"/>
                    <a:pt x="1052" y="1082"/>
                  </a:cubicBezTo>
                  <a:cubicBezTo>
                    <a:pt x="1052" y="1087"/>
                    <a:pt x="1047" y="1092"/>
                    <a:pt x="1041" y="1092"/>
                  </a:cubicBezTo>
                  <a:close/>
                  <a:moveTo>
                    <a:pt x="1007" y="1092"/>
                  </a:moveTo>
                  <a:cubicBezTo>
                    <a:pt x="1001" y="1092"/>
                    <a:pt x="996" y="1087"/>
                    <a:pt x="996" y="1082"/>
                  </a:cubicBezTo>
                  <a:cubicBezTo>
                    <a:pt x="996" y="1076"/>
                    <a:pt x="1001" y="1071"/>
                    <a:pt x="1007" y="1071"/>
                  </a:cubicBezTo>
                  <a:cubicBezTo>
                    <a:pt x="1013" y="1071"/>
                    <a:pt x="1018" y="1076"/>
                    <a:pt x="1018" y="1082"/>
                  </a:cubicBezTo>
                  <a:cubicBezTo>
                    <a:pt x="1018" y="1087"/>
                    <a:pt x="1013" y="1092"/>
                    <a:pt x="1007" y="1092"/>
                  </a:cubicBezTo>
                  <a:close/>
                  <a:moveTo>
                    <a:pt x="973" y="1092"/>
                  </a:moveTo>
                  <a:cubicBezTo>
                    <a:pt x="967" y="1092"/>
                    <a:pt x="963" y="1087"/>
                    <a:pt x="963" y="1082"/>
                  </a:cubicBezTo>
                  <a:cubicBezTo>
                    <a:pt x="963" y="1076"/>
                    <a:pt x="967" y="1071"/>
                    <a:pt x="973" y="1071"/>
                  </a:cubicBezTo>
                  <a:cubicBezTo>
                    <a:pt x="979" y="1071"/>
                    <a:pt x="984" y="1076"/>
                    <a:pt x="984" y="1082"/>
                  </a:cubicBezTo>
                  <a:cubicBezTo>
                    <a:pt x="984" y="1087"/>
                    <a:pt x="979" y="1092"/>
                    <a:pt x="973" y="1092"/>
                  </a:cubicBezTo>
                  <a:close/>
                  <a:moveTo>
                    <a:pt x="940" y="1092"/>
                  </a:moveTo>
                  <a:cubicBezTo>
                    <a:pt x="934" y="1092"/>
                    <a:pt x="929" y="1087"/>
                    <a:pt x="929" y="1082"/>
                  </a:cubicBezTo>
                  <a:cubicBezTo>
                    <a:pt x="929" y="1076"/>
                    <a:pt x="934" y="1071"/>
                    <a:pt x="940" y="1071"/>
                  </a:cubicBezTo>
                  <a:cubicBezTo>
                    <a:pt x="946" y="1071"/>
                    <a:pt x="950" y="1076"/>
                    <a:pt x="950" y="1082"/>
                  </a:cubicBezTo>
                  <a:cubicBezTo>
                    <a:pt x="950" y="1087"/>
                    <a:pt x="946" y="1092"/>
                    <a:pt x="940" y="1092"/>
                  </a:cubicBezTo>
                  <a:close/>
                  <a:moveTo>
                    <a:pt x="906" y="1092"/>
                  </a:moveTo>
                  <a:cubicBezTo>
                    <a:pt x="900" y="1092"/>
                    <a:pt x="895" y="1087"/>
                    <a:pt x="895" y="1082"/>
                  </a:cubicBezTo>
                  <a:cubicBezTo>
                    <a:pt x="895" y="1076"/>
                    <a:pt x="900" y="1071"/>
                    <a:pt x="906" y="1071"/>
                  </a:cubicBezTo>
                  <a:cubicBezTo>
                    <a:pt x="912" y="1071"/>
                    <a:pt x="917" y="1076"/>
                    <a:pt x="917" y="1082"/>
                  </a:cubicBezTo>
                  <a:cubicBezTo>
                    <a:pt x="917" y="1087"/>
                    <a:pt x="912" y="1092"/>
                    <a:pt x="906" y="1092"/>
                  </a:cubicBezTo>
                  <a:close/>
                  <a:moveTo>
                    <a:pt x="872" y="1092"/>
                  </a:moveTo>
                  <a:cubicBezTo>
                    <a:pt x="866" y="1092"/>
                    <a:pt x="861" y="1087"/>
                    <a:pt x="861" y="1082"/>
                  </a:cubicBezTo>
                  <a:cubicBezTo>
                    <a:pt x="861" y="1076"/>
                    <a:pt x="866" y="1071"/>
                    <a:pt x="872" y="1071"/>
                  </a:cubicBezTo>
                  <a:cubicBezTo>
                    <a:pt x="878" y="1071"/>
                    <a:pt x="883" y="1076"/>
                    <a:pt x="883" y="1082"/>
                  </a:cubicBezTo>
                  <a:cubicBezTo>
                    <a:pt x="883" y="1087"/>
                    <a:pt x="878" y="1092"/>
                    <a:pt x="872" y="1092"/>
                  </a:cubicBezTo>
                  <a:close/>
                  <a:moveTo>
                    <a:pt x="838" y="1092"/>
                  </a:moveTo>
                  <a:cubicBezTo>
                    <a:pt x="832" y="1092"/>
                    <a:pt x="828" y="1087"/>
                    <a:pt x="828" y="1082"/>
                  </a:cubicBezTo>
                  <a:cubicBezTo>
                    <a:pt x="828" y="1076"/>
                    <a:pt x="832" y="1071"/>
                    <a:pt x="838" y="1071"/>
                  </a:cubicBezTo>
                  <a:cubicBezTo>
                    <a:pt x="844" y="1071"/>
                    <a:pt x="849" y="1076"/>
                    <a:pt x="849" y="1082"/>
                  </a:cubicBezTo>
                  <a:cubicBezTo>
                    <a:pt x="849" y="1087"/>
                    <a:pt x="844" y="1092"/>
                    <a:pt x="838" y="1092"/>
                  </a:cubicBezTo>
                  <a:close/>
                  <a:moveTo>
                    <a:pt x="805" y="1092"/>
                  </a:moveTo>
                  <a:cubicBezTo>
                    <a:pt x="799" y="1092"/>
                    <a:pt x="794" y="1087"/>
                    <a:pt x="794" y="1082"/>
                  </a:cubicBezTo>
                  <a:cubicBezTo>
                    <a:pt x="794" y="1076"/>
                    <a:pt x="799" y="1071"/>
                    <a:pt x="805" y="1071"/>
                  </a:cubicBezTo>
                  <a:cubicBezTo>
                    <a:pt x="811" y="1071"/>
                    <a:pt x="815" y="1076"/>
                    <a:pt x="815" y="1082"/>
                  </a:cubicBezTo>
                  <a:cubicBezTo>
                    <a:pt x="815" y="1087"/>
                    <a:pt x="811" y="1092"/>
                    <a:pt x="805" y="1092"/>
                  </a:cubicBezTo>
                  <a:close/>
                  <a:moveTo>
                    <a:pt x="2893" y="1063"/>
                  </a:moveTo>
                  <a:cubicBezTo>
                    <a:pt x="2887" y="1063"/>
                    <a:pt x="2882" y="1059"/>
                    <a:pt x="2882" y="1053"/>
                  </a:cubicBezTo>
                  <a:cubicBezTo>
                    <a:pt x="2882" y="1047"/>
                    <a:pt x="2887" y="1042"/>
                    <a:pt x="2893" y="1042"/>
                  </a:cubicBezTo>
                  <a:cubicBezTo>
                    <a:pt x="2899" y="1042"/>
                    <a:pt x="2904" y="1047"/>
                    <a:pt x="2904" y="1053"/>
                  </a:cubicBezTo>
                  <a:cubicBezTo>
                    <a:pt x="2904" y="1059"/>
                    <a:pt x="2899" y="1063"/>
                    <a:pt x="2893" y="1063"/>
                  </a:cubicBezTo>
                  <a:close/>
                  <a:moveTo>
                    <a:pt x="2826" y="1063"/>
                  </a:moveTo>
                  <a:cubicBezTo>
                    <a:pt x="2820" y="1063"/>
                    <a:pt x="2815" y="1059"/>
                    <a:pt x="2815" y="1053"/>
                  </a:cubicBezTo>
                  <a:cubicBezTo>
                    <a:pt x="2815" y="1047"/>
                    <a:pt x="2820" y="1042"/>
                    <a:pt x="2826" y="1042"/>
                  </a:cubicBezTo>
                  <a:cubicBezTo>
                    <a:pt x="2832" y="1042"/>
                    <a:pt x="2836" y="1047"/>
                    <a:pt x="2836" y="1053"/>
                  </a:cubicBezTo>
                  <a:cubicBezTo>
                    <a:pt x="2836" y="1059"/>
                    <a:pt x="2832" y="1063"/>
                    <a:pt x="2826" y="1063"/>
                  </a:cubicBezTo>
                  <a:close/>
                  <a:moveTo>
                    <a:pt x="2792" y="1063"/>
                  </a:moveTo>
                  <a:cubicBezTo>
                    <a:pt x="2786" y="1063"/>
                    <a:pt x="2781" y="1059"/>
                    <a:pt x="2781" y="1053"/>
                  </a:cubicBezTo>
                  <a:cubicBezTo>
                    <a:pt x="2781" y="1047"/>
                    <a:pt x="2786" y="1042"/>
                    <a:pt x="2792" y="1042"/>
                  </a:cubicBezTo>
                  <a:cubicBezTo>
                    <a:pt x="2798" y="1042"/>
                    <a:pt x="2803" y="1047"/>
                    <a:pt x="2803" y="1053"/>
                  </a:cubicBezTo>
                  <a:cubicBezTo>
                    <a:pt x="2803" y="1059"/>
                    <a:pt x="2798" y="1063"/>
                    <a:pt x="2792" y="1063"/>
                  </a:cubicBezTo>
                  <a:close/>
                  <a:moveTo>
                    <a:pt x="2758" y="1063"/>
                  </a:moveTo>
                  <a:cubicBezTo>
                    <a:pt x="2752" y="1063"/>
                    <a:pt x="2747" y="1059"/>
                    <a:pt x="2747" y="1053"/>
                  </a:cubicBezTo>
                  <a:cubicBezTo>
                    <a:pt x="2747" y="1047"/>
                    <a:pt x="2752" y="1042"/>
                    <a:pt x="2758" y="1042"/>
                  </a:cubicBezTo>
                  <a:cubicBezTo>
                    <a:pt x="2764" y="1042"/>
                    <a:pt x="2769" y="1047"/>
                    <a:pt x="2769" y="1053"/>
                  </a:cubicBezTo>
                  <a:cubicBezTo>
                    <a:pt x="2769" y="1059"/>
                    <a:pt x="2764" y="1063"/>
                    <a:pt x="2758" y="1063"/>
                  </a:cubicBezTo>
                  <a:close/>
                  <a:moveTo>
                    <a:pt x="2724" y="1063"/>
                  </a:moveTo>
                  <a:cubicBezTo>
                    <a:pt x="2718" y="1063"/>
                    <a:pt x="2713" y="1059"/>
                    <a:pt x="2713" y="1053"/>
                  </a:cubicBezTo>
                  <a:cubicBezTo>
                    <a:pt x="2713" y="1047"/>
                    <a:pt x="2718" y="1042"/>
                    <a:pt x="2724" y="1042"/>
                  </a:cubicBezTo>
                  <a:cubicBezTo>
                    <a:pt x="2730" y="1042"/>
                    <a:pt x="2735" y="1047"/>
                    <a:pt x="2735" y="1053"/>
                  </a:cubicBezTo>
                  <a:cubicBezTo>
                    <a:pt x="2735" y="1059"/>
                    <a:pt x="2730" y="1063"/>
                    <a:pt x="2724" y="1063"/>
                  </a:cubicBezTo>
                  <a:close/>
                  <a:moveTo>
                    <a:pt x="2691" y="1063"/>
                  </a:moveTo>
                  <a:cubicBezTo>
                    <a:pt x="2685" y="1063"/>
                    <a:pt x="2680" y="1059"/>
                    <a:pt x="2680" y="1053"/>
                  </a:cubicBezTo>
                  <a:cubicBezTo>
                    <a:pt x="2680" y="1047"/>
                    <a:pt x="2685" y="1042"/>
                    <a:pt x="2691" y="1042"/>
                  </a:cubicBezTo>
                  <a:cubicBezTo>
                    <a:pt x="2696" y="1042"/>
                    <a:pt x="2701" y="1047"/>
                    <a:pt x="2701" y="1053"/>
                  </a:cubicBezTo>
                  <a:cubicBezTo>
                    <a:pt x="2701" y="1059"/>
                    <a:pt x="2696" y="1063"/>
                    <a:pt x="2691" y="1063"/>
                  </a:cubicBezTo>
                  <a:close/>
                  <a:moveTo>
                    <a:pt x="2657" y="1063"/>
                  </a:moveTo>
                  <a:cubicBezTo>
                    <a:pt x="2651" y="1063"/>
                    <a:pt x="2646" y="1059"/>
                    <a:pt x="2646" y="1053"/>
                  </a:cubicBezTo>
                  <a:cubicBezTo>
                    <a:pt x="2646" y="1047"/>
                    <a:pt x="2651" y="1042"/>
                    <a:pt x="2657" y="1042"/>
                  </a:cubicBezTo>
                  <a:cubicBezTo>
                    <a:pt x="2663" y="1042"/>
                    <a:pt x="2668" y="1047"/>
                    <a:pt x="2668" y="1053"/>
                  </a:cubicBezTo>
                  <a:cubicBezTo>
                    <a:pt x="2668" y="1059"/>
                    <a:pt x="2663" y="1063"/>
                    <a:pt x="2657" y="1063"/>
                  </a:cubicBezTo>
                  <a:close/>
                  <a:moveTo>
                    <a:pt x="2623" y="1063"/>
                  </a:moveTo>
                  <a:cubicBezTo>
                    <a:pt x="2617" y="1063"/>
                    <a:pt x="2612" y="1059"/>
                    <a:pt x="2612" y="1053"/>
                  </a:cubicBezTo>
                  <a:cubicBezTo>
                    <a:pt x="2612" y="1047"/>
                    <a:pt x="2617" y="1042"/>
                    <a:pt x="2623" y="1042"/>
                  </a:cubicBezTo>
                  <a:cubicBezTo>
                    <a:pt x="2629" y="1042"/>
                    <a:pt x="2634" y="1047"/>
                    <a:pt x="2634" y="1053"/>
                  </a:cubicBezTo>
                  <a:cubicBezTo>
                    <a:pt x="2634" y="1059"/>
                    <a:pt x="2629" y="1063"/>
                    <a:pt x="2623" y="1063"/>
                  </a:cubicBezTo>
                  <a:close/>
                  <a:moveTo>
                    <a:pt x="2589" y="1063"/>
                  </a:moveTo>
                  <a:cubicBezTo>
                    <a:pt x="2583" y="1063"/>
                    <a:pt x="2578" y="1059"/>
                    <a:pt x="2578" y="1053"/>
                  </a:cubicBezTo>
                  <a:cubicBezTo>
                    <a:pt x="2578" y="1047"/>
                    <a:pt x="2583" y="1042"/>
                    <a:pt x="2589" y="1042"/>
                  </a:cubicBezTo>
                  <a:cubicBezTo>
                    <a:pt x="2595" y="1042"/>
                    <a:pt x="2600" y="1047"/>
                    <a:pt x="2600" y="1053"/>
                  </a:cubicBezTo>
                  <a:cubicBezTo>
                    <a:pt x="2600" y="1059"/>
                    <a:pt x="2595" y="1063"/>
                    <a:pt x="2589" y="1063"/>
                  </a:cubicBezTo>
                  <a:close/>
                  <a:moveTo>
                    <a:pt x="2083" y="1063"/>
                  </a:moveTo>
                  <a:cubicBezTo>
                    <a:pt x="2077" y="1063"/>
                    <a:pt x="2072" y="1059"/>
                    <a:pt x="2072" y="1053"/>
                  </a:cubicBezTo>
                  <a:cubicBezTo>
                    <a:pt x="2072" y="1047"/>
                    <a:pt x="2077" y="1042"/>
                    <a:pt x="2083" y="1042"/>
                  </a:cubicBezTo>
                  <a:cubicBezTo>
                    <a:pt x="2089" y="1042"/>
                    <a:pt x="2094" y="1047"/>
                    <a:pt x="2094" y="1053"/>
                  </a:cubicBezTo>
                  <a:cubicBezTo>
                    <a:pt x="2094" y="1059"/>
                    <a:pt x="2089" y="1063"/>
                    <a:pt x="2083" y="1063"/>
                  </a:cubicBezTo>
                  <a:close/>
                  <a:moveTo>
                    <a:pt x="2049" y="1063"/>
                  </a:moveTo>
                  <a:cubicBezTo>
                    <a:pt x="2043" y="1063"/>
                    <a:pt x="2038" y="1059"/>
                    <a:pt x="2038" y="1053"/>
                  </a:cubicBezTo>
                  <a:cubicBezTo>
                    <a:pt x="2038" y="1047"/>
                    <a:pt x="2043" y="1042"/>
                    <a:pt x="2049" y="1042"/>
                  </a:cubicBezTo>
                  <a:cubicBezTo>
                    <a:pt x="2055" y="1042"/>
                    <a:pt x="2060" y="1047"/>
                    <a:pt x="2060" y="1053"/>
                  </a:cubicBezTo>
                  <a:cubicBezTo>
                    <a:pt x="2060" y="1059"/>
                    <a:pt x="2055" y="1063"/>
                    <a:pt x="2049" y="1063"/>
                  </a:cubicBezTo>
                  <a:close/>
                  <a:moveTo>
                    <a:pt x="2015" y="1063"/>
                  </a:moveTo>
                  <a:cubicBezTo>
                    <a:pt x="2009" y="1063"/>
                    <a:pt x="2004" y="1059"/>
                    <a:pt x="2004" y="1053"/>
                  </a:cubicBezTo>
                  <a:cubicBezTo>
                    <a:pt x="2004" y="1047"/>
                    <a:pt x="2009" y="1042"/>
                    <a:pt x="2015" y="1042"/>
                  </a:cubicBezTo>
                  <a:cubicBezTo>
                    <a:pt x="2021" y="1042"/>
                    <a:pt x="2026" y="1047"/>
                    <a:pt x="2026" y="1053"/>
                  </a:cubicBezTo>
                  <a:cubicBezTo>
                    <a:pt x="2026" y="1059"/>
                    <a:pt x="2021" y="1063"/>
                    <a:pt x="2015" y="1063"/>
                  </a:cubicBezTo>
                  <a:close/>
                  <a:moveTo>
                    <a:pt x="1981" y="1063"/>
                  </a:moveTo>
                  <a:cubicBezTo>
                    <a:pt x="1976" y="1063"/>
                    <a:pt x="1971" y="1059"/>
                    <a:pt x="1971" y="1053"/>
                  </a:cubicBezTo>
                  <a:cubicBezTo>
                    <a:pt x="1971" y="1047"/>
                    <a:pt x="1976" y="1042"/>
                    <a:pt x="1981" y="1042"/>
                  </a:cubicBezTo>
                  <a:cubicBezTo>
                    <a:pt x="1987" y="1042"/>
                    <a:pt x="1992" y="1047"/>
                    <a:pt x="1992" y="1053"/>
                  </a:cubicBezTo>
                  <a:cubicBezTo>
                    <a:pt x="1992" y="1059"/>
                    <a:pt x="1987" y="1063"/>
                    <a:pt x="1981" y="1063"/>
                  </a:cubicBezTo>
                  <a:close/>
                  <a:moveTo>
                    <a:pt x="1948" y="1063"/>
                  </a:moveTo>
                  <a:cubicBezTo>
                    <a:pt x="1942" y="1063"/>
                    <a:pt x="1937" y="1059"/>
                    <a:pt x="1937" y="1053"/>
                  </a:cubicBezTo>
                  <a:cubicBezTo>
                    <a:pt x="1937" y="1047"/>
                    <a:pt x="1942" y="1042"/>
                    <a:pt x="1948" y="1042"/>
                  </a:cubicBezTo>
                  <a:cubicBezTo>
                    <a:pt x="1954" y="1042"/>
                    <a:pt x="1959" y="1047"/>
                    <a:pt x="1959" y="1053"/>
                  </a:cubicBezTo>
                  <a:cubicBezTo>
                    <a:pt x="1959" y="1059"/>
                    <a:pt x="1954" y="1063"/>
                    <a:pt x="1948" y="1063"/>
                  </a:cubicBezTo>
                  <a:close/>
                  <a:moveTo>
                    <a:pt x="1914" y="1063"/>
                  </a:moveTo>
                  <a:cubicBezTo>
                    <a:pt x="1908" y="1063"/>
                    <a:pt x="1903" y="1059"/>
                    <a:pt x="1903" y="1053"/>
                  </a:cubicBezTo>
                  <a:cubicBezTo>
                    <a:pt x="1903" y="1047"/>
                    <a:pt x="1908" y="1042"/>
                    <a:pt x="1914" y="1042"/>
                  </a:cubicBezTo>
                  <a:cubicBezTo>
                    <a:pt x="1920" y="1042"/>
                    <a:pt x="1925" y="1047"/>
                    <a:pt x="1925" y="1053"/>
                  </a:cubicBezTo>
                  <a:cubicBezTo>
                    <a:pt x="1925" y="1059"/>
                    <a:pt x="1920" y="1063"/>
                    <a:pt x="1914" y="1063"/>
                  </a:cubicBezTo>
                  <a:close/>
                  <a:moveTo>
                    <a:pt x="1880" y="1063"/>
                  </a:moveTo>
                  <a:cubicBezTo>
                    <a:pt x="1874" y="1063"/>
                    <a:pt x="1869" y="1059"/>
                    <a:pt x="1869" y="1053"/>
                  </a:cubicBezTo>
                  <a:cubicBezTo>
                    <a:pt x="1869" y="1047"/>
                    <a:pt x="1874" y="1042"/>
                    <a:pt x="1880" y="1042"/>
                  </a:cubicBezTo>
                  <a:cubicBezTo>
                    <a:pt x="1886" y="1042"/>
                    <a:pt x="1891" y="1047"/>
                    <a:pt x="1891" y="1053"/>
                  </a:cubicBezTo>
                  <a:cubicBezTo>
                    <a:pt x="1891" y="1059"/>
                    <a:pt x="1886" y="1063"/>
                    <a:pt x="1880" y="1063"/>
                  </a:cubicBezTo>
                  <a:close/>
                  <a:moveTo>
                    <a:pt x="1846" y="1063"/>
                  </a:moveTo>
                  <a:cubicBezTo>
                    <a:pt x="1840" y="1063"/>
                    <a:pt x="1836" y="1059"/>
                    <a:pt x="1836" y="1053"/>
                  </a:cubicBezTo>
                  <a:cubicBezTo>
                    <a:pt x="1836" y="1047"/>
                    <a:pt x="1840" y="1042"/>
                    <a:pt x="1846" y="1042"/>
                  </a:cubicBezTo>
                  <a:cubicBezTo>
                    <a:pt x="1852" y="1042"/>
                    <a:pt x="1857" y="1047"/>
                    <a:pt x="1857" y="1053"/>
                  </a:cubicBezTo>
                  <a:cubicBezTo>
                    <a:pt x="1857" y="1059"/>
                    <a:pt x="1852" y="1063"/>
                    <a:pt x="1846" y="1063"/>
                  </a:cubicBezTo>
                  <a:close/>
                  <a:moveTo>
                    <a:pt x="1813" y="1063"/>
                  </a:moveTo>
                  <a:cubicBezTo>
                    <a:pt x="1807" y="1063"/>
                    <a:pt x="1802" y="1059"/>
                    <a:pt x="1802" y="1053"/>
                  </a:cubicBezTo>
                  <a:cubicBezTo>
                    <a:pt x="1802" y="1047"/>
                    <a:pt x="1807" y="1042"/>
                    <a:pt x="1813" y="1042"/>
                  </a:cubicBezTo>
                  <a:cubicBezTo>
                    <a:pt x="1819" y="1042"/>
                    <a:pt x="1823" y="1047"/>
                    <a:pt x="1823" y="1053"/>
                  </a:cubicBezTo>
                  <a:cubicBezTo>
                    <a:pt x="1823" y="1059"/>
                    <a:pt x="1819" y="1063"/>
                    <a:pt x="1813" y="1063"/>
                  </a:cubicBezTo>
                  <a:close/>
                  <a:moveTo>
                    <a:pt x="1779" y="1063"/>
                  </a:moveTo>
                  <a:cubicBezTo>
                    <a:pt x="1773" y="1063"/>
                    <a:pt x="1768" y="1059"/>
                    <a:pt x="1768" y="1053"/>
                  </a:cubicBezTo>
                  <a:cubicBezTo>
                    <a:pt x="1768" y="1047"/>
                    <a:pt x="1773" y="1042"/>
                    <a:pt x="1779" y="1042"/>
                  </a:cubicBezTo>
                  <a:cubicBezTo>
                    <a:pt x="1785" y="1042"/>
                    <a:pt x="1790" y="1047"/>
                    <a:pt x="1790" y="1053"/>
                  </a:cubicBezTo>
                  <a:cubicBezTo>
                    <a:pt x="1790" y="1059"/>
                    <a:pt x="1785" y="1063"/>
                    <a:pt x="1779" y="1063"/>
                  </a:cubicBezTo>
                  <a:close/>
                  <a:moveTo>
                    <a:pt x="1092" y="1063"/>
                  </a:moveTo>
                  <a:cubicBezTo>
                    <a:pt x="1086" y="1063"/>
                    <a:pt x="1081" y="1059"/>
                    <a:pt x="1081" y="1053"/>
                  </a:cubicBezTo>
                  <a:cubicBezTo>
                    <a:pt x="1081" y="1047"/>
                    <a:pt x="1086" y="1042"/>
                    <a:pt x="1092" y="1042"/>
                  </a:cubicBezTo>
                  <a:cubicBezTo>
                    <a:pt x="1098" y="1042"/>
                    <a:pt x="1102" y="1047"/>
                    <a:pt x="1102" y="1053"/>
                  </a:cubicBezTo>
                  <a:cubicBezTo>
                    <a:pt x="1102" y="1059"/>
                    <a:pt x="1098" y="1063"/>
                    <a:pt x="1092" y="1063"/>
                  </a:cubicBezTo>
                  <a:close/>
                  <a:moveTo>
                    <a:pt x="1058" y="1063"/>
                  </a:moveTo>
                  <a:cubicBezTo>
                    <a:pt x="1052" y="1063"/>
                    <a:pt x="1047" y="1059"/>
                    <a:pt x="1047" y="1053"/>
                  </a:cubicBezTo>
                  <a:cubicBezTo>
                    <a:pt x="1047" y="1047"/>
                    <a:pt x="1052" y="1042"/>
                    <a:pt x="1058" y="1042"/>
                  </a:cubicBezTo>
                  <a:cubicBezTo>
                    <a:pt x="1064" y="1042"/>
                    <a:pt x="1069" y="1047"/>
                    <a:pt x="1069" y="1053"/>
                  </a:cubicBezTo>
                  <a:cubicBezTo>
                    <a:pt x="1069" y="1059"/>
                    <a:pt x="1064" y="1063"/>
                    <a:pt x="1058" y="1063"/>
                  </a:cubicBezTo>
                  <a:close/>
                  <a:moveTo>
                    <a:pt x="1024" y="1063"/>
                  </a:moveTo>
                  <a:cubicBezTo>
                    <a:pt x="1018" y="1063"/>
                    <a:pt x="1013" y="1059"/>
                    <a:pt x="1013" y="1053"/>
                  </a:cubicBezTo>
                  <a:cubicBezTo>
                    <a:pt x="1013" y="1047"/>
                    <a:pt x="1018" y="1042"/>
                    <a:pt x="1024" y="1042"/>
                  </a:cubicBezTo>
                  <a:cubicBezTo>
                    <a:pt x="1030" y="1042"/>
                    <a:pt x="1035" y="1047"/>
                    <a:pt x="1035" y="1053"/>
                  </a:cubicBezTo>
                  <a:cubicBezTo>
                    <a:pt x="1035" y="1059"/>
                    <a:pt x="1030" y="1063"/>
                    <a:pt x="1024" y="1063"/>
                  </a:cubicBezTo>
                  <a:close/>
                  <a:moveTo>
                    <a:pt x="990" y="1063"/>
                  </a:moveTo>
                  <a:cubicBezTo>
                    <a:pt x="984" y="1063"/>
                    <a:pt x="979" y="1059"/>
                    <a:pt x="979" y="1053"/>
                  </a:cubicBezTo>
                  <a:cubicBezTo>
                    <a:pt x="979" y="1047"/>
                    <a:pt x="984" y="1042"/>
                    <a:pt x="990" y="1042"/>
                  </a:cubicBezTo>
                  <a:cubicBezTo>
                    <a:pt x="996" y="1042"/>
                    <a:pt x="1001" y="1047"/>
                    <a:pt x="1001" y="1053"/>
                  </a:cubicBezTo>
                  <a:cubicBezTo>
                    <a:pt x="1001" y="1059"/>
                    <a:pt x="996" y="1063"/>
                    <a:pt x="990" y="1063"/>
                  </a:cubicBezTo>
                  <a:close/>
                  <a:moveTo>
                    <a:pt x="957" y="1063"/>
                  </a:moveTo>
                  <a:cubicBezTo>
                    <a:pt x="951" y="1063"/>
                    <a:pt x="946" y="1059"/>
                    <a:pt x="946" y="1053"/>
                  </a:cubicBezTo>
                  <a:cubicBezTo>
                    <a:pt x="946" y="1047"/>
                    <a:pt x="951" y="1042"/>
                    <a:pt x="957" y="1042"/>
                  </a:cubicBezTo>
                  <a:cubicBezTo>
                    <a:pt x="962" y="1042"/>
                    <a:pt x="967" y="1047"/>
                    <a:pt x="967" y="1053"/>
                  </a:cubicBezTo>
                  <a:cubicBezTo>
                    <a:pt x="967" y="1059"/>
                    <a:pt x="962" y="1063"/>
                    <a:pt x="957" y="1063"/>
                  </a:cubicBezTo>
                  <a:close/>
                  <a:moveTo>
                    <a:pt x="923" y="1063"/>
                  </a:moveTo>
                  <a:cubicBezTo>
                    <a:pt x="917" y="1063"/>
                    <a:pt x="912" y="1059"/>
                    <a:pt x="912" y="1053"/>
                  </a:cubicBezTo>
                  <a:cubicBezTo>
                    <a:pt x="912" y="1047"/>
                    <a:pt x="917" y="1042"/>
                    <a:pt x="923" y="1042"/>
                  </a:cubicBezTo>
                  <a:cubicBezTo>
                    <a:pt x="929" y="1042"/>
                    <a:pt x="934" y="1047"/>
                    <a:pt x="934" y="1053"/>
                  </a:cubicBezTo>
                  <a:cubicBezTo>
                    <a:pt x="934" y="1059"/>
                    <a:pt x="929" y="1063"/>
                    <a:pt x="923" y="1063"/>
                  </a:cubicBezTo>
                  <a:close/>
                  <a:moveTo>
                    <a:pt x="889" y="1063"/>
                  </a:moveTo>
                  <a:cubicBezTo>
                    <a:pt x="883" y="1063"/>
                    <a:pt x="878" y="1059"/>
                    <a:pt x="878" y="1053"/>
                  </a:cubicBezTo>
                  <a:cubicBezTo>
                    <a:pt x="878" y="1047"/>
                    <a:pt x="883" y="1042"/>
                    <a:pt x="889" y="1042"/>
                  </a:cubicBezTo>
                  <a:cubicBezTo>
                    <a:pt x="895" y="1042"/>
                    <a:pt x="900" y="1047"/>
                    <a:pt x="900" y="1053"/>
                  </a:cubicBezTo>
                  <a:cubicBezTo>
                    <a:pt x="900" y="1059"/>
                    <a:pt x="895" y="1063"/>
                    <a:pt x="889" y="1063"/>
                  </a:cubicBezTo>
                  <a:close/>
                  <a:moveTo>
                    <a:pt x="855" y="1063"/>
                  </a:moveTo>
                  <a:cubicBezTo>
                    <a:pt x="849" y="1063"/>
                    <a:pt x="844" y="1059"/>
                    <a:pt x="844" y="1053"/>
                  </a:cubicBezTo>
                  <a:cubicBezTo>
                    <a:pt x="844" y="1047"/>
                    <a:pt x="849" y="1042"/>
                    <a:pt x="855" y="1042"/>
                  </a:cubicBezTo>
                  <a:cubicBezTo>
                    <a:pt x="861" y="1042"/>
                    <a:pt x="866" y="1047"/>
                    <a:pt x="866" y="1053"/>
                  </a:cubicBezTo>
                  <a:cubicBezTo>
                    <a:pt x="866" y="1059"/>
                    <a:pt x="861" y="1063"/>
                    <a:pt x="855" y="1063"/>
                  </a:cubicBezTo>
                  <a:close/>
                  <a:moveTo>
                    <a:pt x="821" y="1063"/>
                  </a:moveTo>
                  <a:cubicBezTo>
                    <a:pt x="815" y="1063"/>
                    <a:pt x="811" y="1059"/>
                    <a:pt x="811" y="1053"/>
                  </a:cubicBezTo>
                  <a:cubicBezTo>
                    <a:pt x="811" y="1047"/>
                    <a:pt x="815" y="1042"/>
                    <a:pt x="821" y="1042"/>
                  </a:cubicBezTo>
                  <a:cubicBezTo>
                    <a:pt x="827" y="1042"/>
                    <a:pt x="832" y="1047"/>
                    <a:pt x="832" y="1053"/>
                  </a:cubicBezTo>
                  <a:cubicBezTo>
                    <a:pt x="832" y="1059"/>
                    <a:pt x="827" y="1063"/>
                    <a:pt x="821" y="1063"/>
                  </a:cubicBezTo>
                  <a:close/>
                  <a:moveTo>
                    <a:pt x="788" y="1063"/>
                  </a:moveTo>
                  <a:cubicBezTo>
                    <a:pt x="782" y="1063"/>
                    <a:pt x="777" y="1059"/>
                    <a:pt x="777" y="1053"/>
                  </a:cubicBezTo>
                  <a:cubicBezTo>
                    <a:pt x="777" y="1047"/>
                    <a:pt x="782" y="1042"/>
                    <a:pt x="788" y="1042"/>
                  </a:cubicBezTo>
                  <a:cubicBezTo>
                    <a:pt x="794" y="1042"/>
                    <a:pt x="798" y="1047"/>
                    <a:pt x="798" y="1053"/>
                  </a:cubicBezTo>
                  <a:cubicBezTo>
                    <a:pt x="798" y="1059"/>
                    <a:pt x="794" y="1063"/>
                    <a:pt x="788" y="1063"/>
                  </a:cubicBezTo>
                  <a:close/>
                  <a:moveTo>
                    <a:pt x="2775" y="1034"/>
                  </a:moveTo>
                  <a:cubicBezTo>
                    <a:pt x="2769" y="1034"/>
                    <a:pt x="2764" y="1030"/>
                    <a:pt x="2764" y="1024"/>
                  </a:cubicBezTo>
                  <a:cubicBezTo>
                    <a:pt x="2764" y="1018"/>
                    <a:pt x="2769" y="1013"/>
                    <a:pt x="2775" y="1013"/>
                  </a:cubicBezTo>
                  <a:cubicBezTo>
                    <a:pt x="2781" y="1013"/>
                    <a:pt x="2786" y="1018"/>
                    <a:pt x="2786" y="1024"/>
                  </a:cubicBezTo>
                  <a:cubicBezTo>
                    <a:pt x="2786" y="1030"/>
                    <a:pt x="2781" y="1034"/>
                    <a:pt x="2775" y="1034"/>
                  </a:cubicBezTo>
                  <a:close/>
                  <a:moveTo>
                    <a:pt x="2741" y="1034"/>
                  </a:moveTo>
                  <a:cubicBezTo>
                    <a:pt x="2735" y="1034"/>
                    <a:pt x="2730" y="1030"/>
                    <a:pt x="2730" y="1024"/>
                  </a:cubicBezTo>
                  <a:cubicBezTo>
                    <a:pt x="2730" y="1018"/>
                    <a:pt x="2735" y="1013"/>
                    <a:pt x="2741" y="1013"/>
                  </a:cubicBezTo>
                  <a:cubicBezTo>
                    <a:pt x="2747" y="1013"/>
                    <a:pt x="2752" y="1018"/>
                    <a:pt x="2752" y="1024"/>
                  </a:cubicBezTo>
                  <a:cubicBezTo>
                    <a:pt x="2752" y="1030"/>
                    <a:pt x="2747" y="1034"/>
                    <a:pt x="2741" y="1034"/>
                  </a:cubicBezTo>
                  <a:close/>
                  <a:moveTo>
                    <a:pt x="2707" y="1034"/>
                  </a:moveTo>
                  <a:cubicBezTo>
                    <a:pt x="2701" y="1034"/>
                    <a:pt x="2697" y="1030"/>
                    <a:pt x="2697" y="1024"/>
                  </a:cubicBezTo>
                  <a:cubicBezTo>
                    <a:pt x="2697" y="1018"/>
                    <a:pt x="2701" y="1013"/>
                    <a:pt x="2707" y="1013"/>
                  </a:cubicBezTo>
                  <a:cubicBezTo>
                    <a:pt x="2713" y="1013"/>
                    <a:pt x="2718" y="1018"/>
                    <a:pt x="2718" y="1024"/>
                  </a:cubicBezTo>
                  <a:cubicBezTo>
                    <a:pt x="2718" y="1030"/>
                    <a:pt x="2713" y="1034"/>
                    <a:pt x="2707" y="1034"/>
                  </a:cubicBezTo>
                  <a:close/>
                  <a:moveTo>
                    <a:pt x="2674" y="1034"/>
                  </a:moveTo>
                  <a:cubicBezTo>
                    <a:pt x="2668" y="1034"/>
                    <a:pt x="2663" y="1030"/>
                    <a:pt x="2663" y="1024"/>
                  </a:cubicBezTo>
                  <a:cubicBezTo>
                    <a:pt x="2663" y="1018"/>
                    <a:pt x="2668" y="1013"/>
                    <a:pt x="2674" y="1013"/>
                  </a:cubicBezTo>
                  <a:cubicBezTo>
                    <a:pt x="2680" y="1013"/>
                    <a:pt x="2684" y="1018"/>
                    <a:pt x="2684" y="1024"/>
                  </a:cubicBezTo>
                  <a:cubicBezTo>
                    <a:pt x="2684" y="1030"/>
                    <a:pt x="2680" y="1034"/>
                    <a:pt x="2674" y="1034"/>
                  </a:cubicBezTo>
                  <a:close/>
                  <a:moveTo>
                    <a:pt x="2640" y="1034"/>
                  </a:moveTo>
                  <a:cubicBezTo>
                    <a:pt x="2634" y="1034"/>
                    <a:pt x="2629" y="1030"/>
                    <a:pt x="2629" y="1024"/>
                  </a:cubicBezTo>
                  <a:cubicBezTo>
                    <a:pt x="2629" y="1018"/>
                    <a:pt x="2634" y="1013"/>
                    <a:pt x="2640" y="1013"/>
                  </a:cubicBezTo>
                  <a:cubicBezTo>
                    <a:pt x="2646" y="1013"/>
                    <a:pt x="2651" y="1018"/>
                    <a:pt x="2651" y="1024"/>
                  </a:cubicBezTo>
                  <a:cubicBezTo>
                    <a:pt x="2651" y="1030"/>
                    <a:pt x="2646" y="1034"/>
                    <a:pt x="2640" y="1034"/>
                  </a:cubicBezTo>
                  <a:close/>
                  <a:moveTo>
                    <a:pt x="2606" y="1034"/>
                  </a:moveTo>
                  <a:cubicBezTo>
                    <a:pt x="2600" y="1034"/>
                    <a:pt x="2595" y="1030"/>
                    <a:pt x="2595" y="1024"/>
                  </a:cubicBezTo>
                  <a:cubicBezTo>
                    <a:pt x="2595" y="1018"/>
                    <a:pt x="2600" y="1013"/>
                    <a:pt x="2606" y="1013"/>
                  </a:cubicBezTo>
                  <a:cubicBezTo>
                    <a:pt x="2612" y="1013"/>
                    <a:pt x="2617" y="1018"/>
                    <a:pt x="2617" y="1024"/>
                  </a:cubicBezTo>
                  <a:cubicBezTo>
                    <a:pt x="2617" y="1030"/>
                    <a:pt x="2612" y="1034"/>
                    <a:pt x="2606" y="1034"/>
                  </a:cubicBezTo>
                  <a:close/>
                  <a:moveTo>
                    <a:pt x="2572" y="1034"/>
                  </a:moveTo>
                  <a:cubicBezTo>
                    <a:pt x="2566" y="1034"/>
                    <a:pt x="2562" y="1030"/>
                    <a:pt x="2562" y="1024"/>
                  </a:cubicBezTo>
                  <a:cubicBezTo>
                    <a:pt x="2562" y="1018"/>
                    <a:pt x="2566" y="1013"/>
                    <a:pt x="2572" y="1013"/>
                  </a:cubicBezTo>
                  <a:cubicBezTo>
                    <a:pt x="2578" y="1013"/>
                    <a:pt x="2583" y="1018"/>
                    <a:pt x="2583" y="1024"/>
                  </a:cubicBezTo>
                  <a:cubicBezTo>
                    <a:pt x="2583" y="1030"/>
                    <a:pt x="2578" y="1034"/>
                    <a:pt x="2572" y="1034"/>
                  </a:cubicBezTo>
                  <a:close/>
                  <a:moveTo>
                    <a:pt x="2133" y="1034"/>
                  </a:moveTo>
                  <a:cubicBezTo>
                    <a:pt x="2127" y="1034"/>
                    <a:pt x="2123" y="1030"/>
                    <a:pt x="2123" y="1024"/>
                  </a:cubicBezTo>
                  <a:cubicBezTo>
                    <a:pt x="2123" y="1018"/>
                    <a:pt x="2127" y="1013"/>
                    <a:pt x="2133" y="1013"/>
                  </a:cubicBezTo>
                  <a:cubicBezTo>
                    <a:pt x="2139" y="1013"/>
                    <a:pt x="2144" y="1018"/>
                    <a:pt x="2144" y="1024"/>
                  </a:cubicBezTo>
                  <a:cubicBezTo>
                    <a:pt x="2144" y="1030"/>
                    <a:pt x="2139" y="1034"/>
                    <a:pt x="2133" y="1034"/>
                  </a:cubicBezTo>
                  <a:close/>
                  <a:moveTo>
                    <a:pt x="2100" y="1034"/>
                  </a:moveTo>
                  <a:cubicBezTo>
                    <a:pt x="2094" y="1034"/>
                    <a:pt x="2089" y="1030"/>
                    <a:pt x="2089" y="1024"/>
                  </a:cubicBezTo>
                  <a:cubicBezTo>
                    <a:pt x="2089" y="1018"/>
                    <a:pt x="2094" y="1013"/>
                    <a:pt x="2100" y="1013"/>
                  </a:cubicBezTo>
                  <a:cubicBezTo>
                    <a:pt x="2106" y="1013"/>
                    <a:pt x="2110" y="1018"/>
                    <a:pt x="2110" y="1024"/>
                  </a:cubicBezTo>
                  <a:cubicBezTo>
                    <a:pt x="2110" y="1030"/>
                    <a:pt x="2106" y="1034"/>
                    <a:pt x="2100" y="1034"/>
                  </a:cubicBezTo>
                  <a:close/>
                  <a:moveTo>
                    <a:pt x="2066" y="1034"/>
                  </a:moveTo>
                  <a:cubicBezTo>
                    <a:pt x="2060" y="1034"/>
                    <a:pt x="2055" y="1030"/>
                    <a:pt x="2055" y="1024"/>
                  </a:cubicBezTo>
                  <a:cubicBezTo>
                    <a:pt x="2055" y="1018"/>
                    <a:pt x="2060" y="1013"/>
                    <a:pt x="2066" y="1013"/>
                  </a:cubicBezTo>
                  <a:cubicBezTo>
                    <a:pt x="2072" y="1013"/>
                    <a:pt x="2077" y="1018"/>
                    <a:pt x="2077" y="1024"/>
                  </a:cubicBezTo>
                  <a:cubicBezTo>
                    <a:pt x="2077" y="1030"/>
                    <a:pt x="2072" y="1034"/>
                    <a:pt x="2066" y="1034"/>
                  </a:cubicBezTo>
                  <a:close/>
                  <a:moveTo>
                    <a:pt x="2032" y="1034"/>
                  </a:moveTo>
                  <a:cubicBezTo>
                    <a:pt x="2026" y="1034"/>
                    <a:pt x="2021" y="1030"/>
                    <a:pt x="2021" y="1024"/>
                  </a:cubicBezTo>
                  <a:cubicBezTo>
                    <a:pt x="2021" y="1018"/>
                    <a:pt x="2026" y="1013"/>
                    <a:pt x="2032" y="1013"/>
                  </a:cubicBezTo>
                  <a:cubicBezTo>
                    <a:pt x="2038" y="1013"/>
                    <a:pt x="2043" y="1018"/>
                    <a:pt x="2043" y="1024"/>
                  </a:cubicBezTo>
                  <a:cubicBezTo>
                    <a:pt x="2043" y="1030"/>
                    <a:pt x="2038" y="1034"/>
                    <a:pt x="2032" y="1034"/>
                  </a:cubicBezTo>
                  <a:close/>
                  <a:moveTo>
                    <a:pt x="1998" y="1034"/>
                  </a:moveTo>
                  <a:cubicBezTo>
                    <a:pt x="1992" y="1034"/>
                    <a:pt x="1988" y="1030"/>
                    <a:pt x="1988" y="1024"/>
                  </a:cubicBezTo>
                  <a:cubicBezTo>
                    <a:pt x="1988" y="1018"/>
                    <a:pt x="1992" y="1013"/>
                    <a:pt x="1998" y="1013"/>
                  </a:cubicBezTo>
                  <a:cubicBezTo>
                    <a:pt x="2004" y="1013"/>
                    <a:pt x="2009" y="1018"/>
                    <a:pt x="2009" y="1024"/>
                  </a:cubicBezTo>
                  <a:cubicBezTo>
                    <a:pt x="2009" y="1030"/>
                    <a:pt x="2004" y="1034"/>
                    <a:pt x="1998" y="1034"/>
                  </a:cubicBezTo>
                  <a:close/>
                  <a:moveTo>
                    <a:pt x="1965" y="1034"/>
                  </a:moveTo>
                  <a:cubicBezTo>
                    <a:pt x="1959" y="1034"/>
                    <a:pt x="1954" y="1030"/>
                    <a:pt x="1954" y="1024"/>
                  </a:cubicBezTo>
                  <a:cubicBezTo>
                    <a:pt x="1954" y="1018"/>
                    <a:pt x="1959" y="1013"/>
                    <a:pt x="1965" y="1013"/>
                  </a:cubicBezTo>
                  <a:cubicBezTo>
                    <a:pt x="1971" y="1013"/>
                    <a:pt x="1975" y="1018"/>
                    <a:pt x="1975" y="1024"/>
                  </a:cubicBezTo>
                  <a:cubicBezTo>
                    <a:pt x="1975" y="1030"/>
                    <a:pt x="1971" y="1034"/>
                    <a:pt x="1965" y="1034"/>
                  </a:cubicBezTo>
                  <a:close/>
                  <a:moveTo>
                    <a:pt x="1931" y="1034"/>
                  </a:moveTo>
                  <a:cubicBezTo>
                    <a:pt x="1925" y="1034"/>
                    <a:pt x="1920" y="1030"/>
                    <a:pt x="1920" y="1024"/>
                  </a:cubicBezTo>
                  <a:cubicBezTo>
                    <a:pt x="1920" y="1018"/>
                    <a:pt x="1925" y="1013"/>
                    <a:pt x="1931" y="1013"/>
                  </a:cubicBezTo>
                  <a:cubicBezTo>
                    <a:pt x="1937" y="1013"/>
                    <a:pt x="1942" y="1018"/>
                    <a:pt x="1942" y="1024"/>
                  </a:cubicBezTo>
                  <a:cubicBezTo>
                    <a:pt x="1942" y="1030"/>
                    <a:pt x="1937" y="1034"/>
                    <a:pt x="1931" y="1034"/>
                  </a:cubicBezTo>
                  <a:close/>
                  <a:moveTo>
                    <a:pt x="1897" y="1034"/>
                  </a:moveTo>
                  <a:cubicBezTo>
                    <a:pt x="1891" y="1034"/>
                    <a:pt x="1886" y="1030"/>
                    <a:pt x="1886" y="1024"/>
                  </a:cubicBezTo>
                  <a:cubicBezTo>
                    <a:pt x="1886" y="1018"/>
                    <a:pt x="1891" y="1013"/>
                    <a:pt x="1897" y="1013"/>
                  </a:cubicBezTo>
                  <a:cubicBezTo>
                    <a:pt x="1903" y="1013"/>
                    <a:pt x="1908" y="1018"/>
                    <a:pt x="1908" y="1024"/>
                  </a:cubicBezTo>
                  <a:cubicBezTo>
                    <a:pt x="1908" y="1030"/>
                    <a:pt x="1903" y="1034"/>
                    <a:pt x="1897" y="1034"/>
                  </a:cubicBezTo>
                  <a:close/>
                  <a:moveTo>
                    <a:pt x="1863" y="1034"/>
                  </a:moveTo>
                  <a:cubicBezTo>
                    <a:pt x="1857" y="1034"/>
                    <a:pt x="1852" y="1030"/>
                    <a:pt x="1852" y="1024"/>
                  </a:cubicBezTo>
                  <a:cubicBezTo>
                    <a:pt x="1852" y="1018"/>
                    <a:pt x="1857" y="1013"/>
                    <a:pt x="1863" y="1013"/>
                  </a:cubicBezTo>
                  <a:cubicBezTo>
                    <a:pt x="1869" y="1013"/>
                    <a:pt x="1874" y="1018"/>
                    <a:pt x="1874" y="1024"/>
                  </a:cubicBezTo>
                  <a:cubicBezTo>
                    <a:pt x="1874" y="1030"/>
                    <a:pt x="1869" y="1034"/>
                    <a:pt x="1863" y="1034"/>
                  </a:cubicBezTo>
                  <a:close/>
                  <a:moveTo>
                    <a:pt x="1830" y="1034"/>
                  </a:moveTo>
                  <a:cubicBezTo>
                    <a:pt x="1824" y="1034"/>
                    <a:pt x="1819" y="1030"/>
                    <a:pt x="1819" y="1024"/>
                  </a:cubicBezTo>
                  <a:cubicBezTo>
                    <a:pt x="1819" y="1018"/>
                    <a:pt x="1824" y="1013"/>
                    <a:pt x="1830" y="1013"/>
                  </a:cubicBezTo>
                  <a:cubicBezTo>
                    <a:pt x="1836" y="1013"/>
                    <a:pt x="1840" y="1018"/>
                    <a:pt x="1840" y="1024"/>
                  </a:cubicBezTo>
                  <a:cubicBezTo>
                    <a:pt x="1840" y="1030"/>
                    <a:pt x="1836" y="1034"/>
                    <a:pt x="1830" y="1034"/>
                  </a:cubicBezTo>
                  <a:close/>
                  <a:moveTo>
                    <a:pt x="1796" y="1034"/>
                  </a:moveTo>
                  <a:cubicBezTo>
                    <a:pt x="1790" y="1034"/>
                    <a:pt x="1785" y="1030"/>
                    <a:pt x="1785" y="1024"/>
                  </a:cubicBezTo>
                  <a:cubicBezTo>
                    <a:pt x="1785" y="1018"/>
                    <a:pt x="1790" y="1013"/>
                    <a:pt x="1796" y="1013"/>
                  </a:cubicBezTo>
                  <a:cubicBezTo>
                    <a:pt x="1802" y="1013"/>
                    <a:pt x="1807" y="1018"/>
                    <a:pt x="1807" y="1024"/>
                  </a:cubicBezTo>
                  <a:cubicBezTo>
                    <a:pt x="1807" y="1030"/>
                    <a:pt x="1802" y="1034"/>
                    <a:pt x="1796" y="1034"/>
                  </a:cubicBezTo>
                  <a:close/>
                  <a:moveTo>
                    <a:pt x="1041" y="1034"/>
                  </a:moveTo>
                  <a:cubicBezTo>
                    <a:pt x="1035" y="1034"/>
                    <a:pt x="1030" y="1030"/>
                    <a:pt x="1030" y="1024"/>
                  </a:cubicBezTo>
                  <a:cubicBezTo>
                    <a:pt x="1030" y="1018"/>
                    <a:pt x="1035" y="1013"/>
                    <a:pt x="1041" y="1013"/>
                  </a:cubicBezTo>
                  <a:cubicBezTo>
                    <a:pt x="1047" y="1013"/>
                    <a:pt x="1052" y="1018"/>
                    <a:pt x="1052" y="1024"/>
                  </a:cubicBezTo>
                  <a:cubicBezTo>
                    <a:pt x="1052" y="1030"/>
                    <a:pt x="1047" y="1034"/>
                    <a:pt x="1041" y="1034"/>
                  </a:cubicBezTo>
                  <a:close/>
                  <a:moveTo>
                    <a:pt x="1007" y="1034"/>
                  </a:moveTo>
                  <a:cubicBezTo>
                    <a:pt x="1001" y="1034"/>
                    <a:pt x="996" y="1030"/>
                    <a:pt x="996" y="1024"/>
                  </a:cubicBezTo>
                  <a:cubicBezTo>
                    <a:pt x="996" y="1018"/>
                    <a:pt x="1001" y="1013"/>
                    <a:pt x="1007" y="1013"/>
                  </a:cubicBezTo>
                  <a:cubicBezTo>
                    <a:pt x="1013" y="1013"/>
                    <a:pt x="1018" y="1018"/>
                    <a:pt x="1018" y="1024"/>
                  </a:cubicBezTo>
                  <a:cubicBezTo>
                    <a:pt x="1018" y="1030"/>
                    <a:pt x="1013" y="1034"/>
                    <a:pt x="1007" y="1034"/>
                  </a:cubicBezTo>
                  <a:close/>
                  <a:moveTo>
                    <a:pt x="973" y="1034"/>
                  </a:moveTo>
                  <a:cubicBezTo>
                    <a:pt x="967" y="1034"/>
                    <a:pt x="963" y="1030"/>
                    <a:pt x="963" y="1024"/>
                  </a:cubicBezTo>
                  <a:cubicBezTo>
                    <a:pt x="963" y="1018"/>
                    <a:pt x="967" y="1013"/>
                    <a:pt x="973" y="1013"/>
                  </a:cubicBezTo>
                  <a:cubicBezTo>
                    <a:pt x="979" y="1013"/>
                    <a:pt x="984" y="1018"/>
                    <a:pt x="984" y="1024"/>
                  </a:cubicBezTo>
                  <a:cubicBezTo>
                    <a:pt x="984" y="1030"/>
                    <a:pt x="979" y="1034"/>
                    <a:pt x="973" y="1034"/>
                  </a:cubicBezTo>
                  <a:close/>
                  <a:moveTo>
                    <a:pt x="940" y="1034"/>
                  </a:moveTo>
                  <a:cubicBezTo>
                    <a:pt x="934" y="1034"/>
                    <a:pt x="929" y="1030"/>
                    <a:pt x="929" y="1024"/>
                  </a:cubicBezTo>
                  <a:cubicBezTo>
                    <a:pt x="929" y="1018"/>
                    <a:pt x="934" y="1013"/>
                    <a:pt x="940" y="1013"/>
                  </a:cubicBezTo>
                  <a:cubicBezTo>
                    <a:pt x="946" y="1013"/>
                    <a:pt x="950" y="1018"/>
                    <a:pt x="950" y="1024"/>
                  </a:cubicBezTo>
                  <a:cubicBezTo>
                    <a:pt x="950" y="1030"/>
                    <a:pt x="946" y="1034"/>
                    <a:pt x="940" y="1034"/>
                  </a:cubicBezTo>
                  <a:close/>
                  <a:moveTo>
                    <a:pt x="906" y="1034"/>
                  </a:moveTo>
                  <a:cubicBezTo>
                    <a:pt x="900" y="1034"/>
                    <a:pt x="895" y="1030"/>
                    <a:pt x="895" y="1024"/>
                  </a:cubicBezTo>
                  <a:cubicBezTo>
                    <a:pt x="895" y="1018"/>
                    <a:pt x="900" y="1013"/>
                    <a:pt x="906" y="1013"/>
                  </a:cubicBezTo>
                  <a:cubicBezTo>
                    <a:pt x="912" y="1013"/>
                    <a:pt x="917" y="1018"/>
                    <a:pt x="917" y="1024"/>
                  </a:cubicBezTo>
                  <a:cubicBezTo>
                    <a:pt x="917" y="1030"/>
                    <a:pt x="912" y="1034"/>
                    <a:pt x="906" y="1034"/>
                  </a:cubicBezTo>
                  <a:close/>
                  <a:moveTo>
                    <a:pt x="872" y="1034"/>
                  </a:moveTo>
                  <a:cubicBezTo>
                    <a:pt x="866" y="1034"/>
                    <a:pt x="861" y="1030"/>
                    <a:pt x="861" y="1024"/>
                  </a:cubicBezTo>
                  <a:cubicBezTo>
                    <a:pt x="861" y="1018"/>
                    <a:pt x="866" y="1013"/>
                    <a:pt x="872" y="1013"/>
                  </a:cubicBezTo>
                  <a:cubicBezTo>
                    <a:pt x="878" y="1013"/>
                    <a:pt x="883" y="1018"/>
                    <a:pt x="883" y="1024"/>
                  </a:cubicBezTo>
                  <a:cubicBezTo>
                    <a:pt x="883" y="1030"/>
                    <a:pt x="878" y="1034"/>
                    <a:pt x="872" y="1034"/>
                  </a:cubicBezTo>
                  <a:close/>
                  <a:moveTo>
                    <a:pt x="838" y="1034"/>
                  </a:moveTo>
                  <a:cubicBezTo>
                    <a:pt x="832" y="1034"/>
                    <a:pt x="828" y="1030"/>
                    <a:pt x="828" y="1024"/>
                  </a:cubicBezTo>
                  <a:cubicBezTo>
                    <a:pt x="828" y="1018"/>
                    <a:pt x="832" y="1013"/>
                    <a:pt x="838" y="1013"/>
                  </a:cubicBezTo>
                  <a:cubicBezTo>
                    <a:pt x="844" y="1013"/>
                    <a:pt x="849" y="1018"/>
                    <a:pt x="849" y="1024"/>
                  </a:cubicBezTo>
                  <a:cubicBezTo>
                    <a:pt x="849" y="1030"/>
                    <a:pt x="844" y="1034"/>
                    <a:pt x="838" y="1034"/>
                  </a:cubicBezTo>
                  <a:close/>
                  <a:moveTo>
                    <a:pt x="805" y="1034"/>
                  </a:moveTo>
                  <a:cubicBezTo>
                    <a:pt x="799" y="1034"/>
                    <a:pt x="794" y="1030"/>
                    <a:pt x="794" y="1024"/>
                  </a:cubicBezTo>
                  <a:cubicBezTo>
                    <a:pt x="794" y="1018"/>
                    <a:pt x="799" y="1013"/>
                    <a:pt x="805" y="1013"/>
                  </a:cubicBezTo>
                  <a:cubicBezTo>
                    <a:pt x="811" y="1013"/>
                    <a:pt x="815" y="1018"/>
                    <a:pt x="815" y="1024"/>
                  </a:cubicBezTo>
                  <a:cubicBezTo>
                    <a:pt x="815" y="1030"/>
                    <a:pt x="811" y="1034"/>
                    <a:pt x="805" y="1034"/>
                  </a:cubicBezTo>
                  <a:close/>
                  <a:moveTo>
                    <a:pt x="2859" y="1006"/>
                  </a:moveTo>
                  <a:cubicBezTo>
                    <a:pt x="2853" y="1006"/>
                    <a:pt x="2849" y="1001"/>
                    <a:pt x="2849" y="995"/>
                  </a:cubicBezTo>
                  <a:cubicBezTo>
                    <a:pt x="2849" y="989"/>
                    <a:pt x="2853" y="984"/>
                    <a:pt x="2859" y="984"/>
                  </a:cubicBezTo>
                  <a:cubicBezTo>
                    <a:pt x="2865" y="984"/>
                    <a:pt x="2870" y="989"/>
                    <a:pt x="2870" y="995"/>
                  </a:cubicBezTo>
                  <a:cubicBezTo>
                    <a:pt x="2870" y="1001"/>
                    <a:pt x="2865" y="1006"/>
                    <a:pt x="2859" y="1006"/>
                  </a:cubicBezTo>
                  <a:close/>
                  <a:moveTo>
                    <a:pt x="2826" y="1006"/>
                  </a:moveTo>
                  <a:cubicBezTo>
                    <a:pt x="2820" y="1006"/>
                    <a:pt x="2815" y="1001"/>
                    <a:pt x="2815" y="995"/>
                  </a:cubicBezTo>
                  <a:cubicBezTo>
                    <a:pt x="2815" y="989"/>
                    <a:pt x="2820" y="984"/>
                    <a:pt x="2826" y="984"/>
                  </a:cubicBezTo>
                  <a:cubicBezTo>
                    <a:pt x="2832" y="984"/>
                    <a:pt x="2836" y="989"/>
                    <a:pt x="2836" y="995"/>
                  </a:cubicBezTo>
                  <a:cubicBezTo>
                    <a:pt x="2836" y="1001"/>
                    <a:pt x="2832" y="1006"/>
                    <a:pt x="2826" y="1006"/>
                  </a:cubicBezTo>
                  <a:close/>
                  <a:moveTo>
                    <a:pt x="2758" y="1006"/>
                  </a:moveTo>
                  <a:cubicBezTo>
                    <a:pt x="2752" y="1006"/>
                    <a:pt x="2747" y="1001"/>
                    <a:pt x="2747" y="995"/>
                  </a:cubicBezTo>
                  <a:cubicBezTo>
                    <a:pt x="2747" y="989"/>
                    <a:pt x="2752" y="984"/>
                    <a:pt x="2758" y="984"/>
                  </a:cubicBezTo>
                  <a:cubicBezTo>
                    <a:pt x="2764" y="984"/>
                    <a:pt x="2769" y="989"/>
                    <a:pt x="2769" y="995"/>
                  </a:cubicBezTo>
                  <a:cubicBezTo>
                    <a:pt x="2769" y="1001"/>
                    <a:pt x="2764" y="1006"/>
                    <a:pt x="2758" y="1006"/>
                  </a:cubicBezTo>
                  <a:close/>
                  <a:moveTo>
                    <a:pt x="2623" y="1006"/>
                  </a:moveTo>
                  <a:cubicBezTo>
                    <a:pt x="2617" y="1006"/>
                    <a:pt x="2612" y="1001"/>
                    <a:pt x="2612" y="995"/>
                  </a:cubicBezTo>
                  <a:cubicBezTo>
                    <a:pt x="2612" y="989"/>
                    <a:pt x="2617" y="984"/>
                    <a:pt x="2623" y="984"/>
                  </a:cubicBezTo>
                  <a:cubicBezTo>
                    <a:pt x="2629" y="984"/>
                    <a:pt x="2634" y="989"/>
                    <a:pt x="2634" y="995"/>
                  </a:cubicBezTo>
                  <a:cubicBezTo>
                    <a:pt x="2634" y="1001"/>
                    <a:pt x="2629" y="1006"/>
                    <a:pt x="2623" y="1006"/>
                  </a:cubicBezTo>
                  <a:close/>
                  <a:moveTo>
                    <a:pt x="2454" y="1006"/>
                  </a:moveTo>
                  <a:cubicBezTo>
                    <a:pt x="2448" y="1006"/>
                    <a:pt x="2443" y="1001"/>
                    <a:pt x="2443" y="995"/>
                  </a:cubicBezTo>
                  <a:cubicBezTo>
                    <a:pt x="2443" y="989"/>
                    <a:pt x="2448" y="984"/>
                    <a:pt x="2454" y="984"/>
                  </a:cubicBezTo>
                  <a:cubicBezTo>
                    <a:pt x="2460" y="984"/>
                    <a:pt x="2465" y="989"/>
                    <a:pt x="2465" y="995"/>
                  </a:cubicBezTo>
                  <a:cubicBezTo>
                    <a:pt x="2465" y="1001"/>
                    <a:pt x="2460" y="1006"/>
                    <a:pt x="2454" y="1006"/>
                  </a:cubicBezTo>
                  <a:close/>
                  <a:moveTo>
                    <a:pt x="2150" y="1006"/>
                  </a:moveTo>
                  <a:cubicBezTo>
                    <a:pt x="2144" y="1006"/>
                    <a:pt x="2139" y="1001"/>
                    <a:pt x="2139" y="995"/>
                  </a:cubicBezTo>
                  <a:cubicBezTo>
                    <a:pt x="2139" y="989"/>
                    <a:pt x="2144" y="984"/>
                    <a:pt x="2150" y="984"/>
                  </a:cubicBezTo>
                  <a:cubicBezTo>
                    <a:pt x="2156" y="984"/>
                    <a:pt x="2161" y="989"/>
                    <a:pt x="2161" y="995"/>
                  </a:cubicBezTo>
                  <a:cubicBezTo>
                    <a:pt x="2161" y="1001"/>
                    <a:pt x="2156" y="1006"/>
                    <a:pt x="2150" y="1006"/>
                  </a:cubicBezTo>
                  <a:close/>
                  <a:moveTo>
                    <a:pt x="2117" y="1006"/>
                  </a:moveTo>
                  <a:cubicBezTo>
                    <a:pt x="2111" y="1006"/>
                    <a:pt x="2106" y="1001"/>
                    <a:pt x="2106" y="995"/>
                  </a:cubicBezTo>
                  <a:cubicBezTo>
                    <a:pt x="2106" y="989"/>
                    <a:pt x="2111" y="984"/>
                    <a:pt x="2117" y="984"/>
                  </a:cubicBezTo>
                  <a:cubicBezTo>
                    <a:pt x="2122" y="984"/>
                    <a:pt x="2127" y="989"/>
                    <a:pt x="2127" y="995"/>
                  </a:cubicBezTo>
                  <a:cubicBezTo>
                    <a:pt x="2127" y="1001"/>
                    <a:pt x="2122" y="1006"/>
                    <a:pt x="2117" y="1006"/>
                  </a:cubicBezTo>
                  <a:close/>
                  <a:moveTo>
                    <a:pt x="2083" y="1006"/>
                  </a:moveTo>
                  <a:cubicBezTo>
                    <a:pt x="2077" y="1006"/>
                    <a:pt x="2072" y="1001"/>
                    <a:pt x="2072" y="995"/>
                  </a:cubicBezTo>
                  <a:cubicBezTo>
                    <a:pt x="2072" y="989"/>
                    <a:pt x="2077" y="984"/>
                    <a:pt x="2083" y="984"/>
                  </a:cubicBezTo>
                  <a:cubicBezTo>
                    <a:pt x="2089" y="984"/>
                    <a:pt x="2094" y="989"/>
                    <a:pt x="2094" y="995"/>
                  </a:cubicBezTo>
                  <a:cubicBezTo>
                    <a:pt x="2094" y="1001"/>
                    <a:pt x="2089" y="1006"/>
                    <a:pt x="2083" y="1006"/>
                  </a:cubicBezTo>
                  <a:close/>
                  <a:moveTo>
                    <a:pt x="2049" y="1006"/>
                  </a:moveTo>
                  <a:cubicBezTo>
                    <a:pt x="2043" y="1006"/>
                    <a:pt x="2038" y="1001"/>
                    <a:pt x="2038" y="995"/>
                  </a:cubicBezTo>
                  <a:cubicBezTo>
                    <a:pt x="2038" y="989"/>
                    <a:pt x="2043" y="984"/>
                    <a:pt x="2049" y="984"/>
                  </a:cubicBezTo>
                  <a:cubicBezTo>
                    <a:pt x="2055" y="984"/>
                    <a:pt x="2060" y="989"/>
                    <a:pt x="2060" y="995"/>
                  </a:cubicBezTo>
                  <a:cubicBezTo>
                    <a:pt x="2060" y="1001"/>
                    <a:pt x="2055" y="1006"/>
                    <a:pt x="2049" y="1006"/>
                  </a:cubicBezTo>
                  <a:close/>
                  <a:moveTo>
                    <a:pt x="2015" y="1006"/>
                  </a:moveTo>
                  <a:cubicBezTo>
                    <a:pt x="2009" y="1006"/>
                    <a:pt x="2004" y="1001"/>
                    <a:pt x="2004" y="995"/>
                  </a:cubicBezTo>
                  <a:cubicBezTo>
                    <a:pt x="2004" y="989"/>
                    <a:pt x="2009" y="984"/>
                    <a:pt x="2015" y="984"/>
                  </a:cubicBezTo>
                  <a:cubicBezTo>
                    <a:pt x="2021" y="984"/>
                    <a:pt x="2026" y="989"/>
                    <a:pt x="2026" y="995"/>
                  </a:cubicBezTo>
                  <a:cubicBezTo>
                    <a:pt x="2026" y="1001"/>
                    <a:pt x="2021" y="1006"/>
                    <a:pt x="2015" y="1006"/>
                  </a:cubicBezTo>
                  <a:close/>
                  <a:moveTo>
                    <a:pt x="1981" y="1006"/>
                  </a:moveTo>
                  <a:cubicBezTo>
                    <a:pt x="1976" y="1006"/>
                    <a:pt x="1971" y="1001"/>
                    <a:pt x="1971" y="995"/>
                  </a:cubicBezTo>
                  <a:cubicBezTo>
                    <a:pt x="1971" y="989"/>
                    <a:pt x="1976" y="984"/>
                    <a:pt x="1981" y="984"/>
                  </a:cubicBezTo>
                  <a:cubicBezTo>
                    <a:pt x="1987" y="984"/>
                    <a:pt x="1992" y="989"/>
                    <a:pt x="1992" y="995"/>
                  </a:cubicBezTo>
                  <a:cubicBezTo>
                    <a:pt x="1992" y="1001"/>
                    <a:pt x="1987" y="1006"/>
                    <a:pt x="1981" y="1006"/>
                  </a:cubicBezTo>
                  <a:close/>
                  <a:moveTo>
                    <a:pt x="1948" y="1006"/>
                  </a:moveTo>
                  <a:cubicBezTo>
                    <a:pt x="1942" y="1006"/>
                    <a:pt x="1937" y="1001"/>
                    <a:pt x="1937" y="995"/>
                  </a:cubicBezTo>
                  <a:cubicBezTo>
                    <a:pt x="1937" y="989"/>
                    <a:pt x="1942" y="984"/>
                    <a:pt x="1948" y="984"/>
                  </a:cubicBezTo>
                  <a:cubicBezTo>
                    <a:pt x="1954" y="984"/>
                    <a:pt x="1959" y="989"/>
                    <a:pt x="1959" y="995"/>
                  </a:cubicBezTo>
                  <a:cubicBezTo>
                    <a:pt x="1959" y="1001"/>
                    <a:pt x="1954" y="1006"/>
                    <a:pt x="1948" y="1006"/>
                  </a:cubicBezTo>
                  <a:close/>
                  <a:moveTo>
                    <a:pt x="1914" y="1006"/>
                  </a:moveTo>
                  <a:cubicBezTo>
                    <a:pt x="1908" y="1006"/>
                    <a:pt x="1903" y="1001"/>
                    <a:pt x="1903" y="995"/>
                  </a:cubicBezTo>
                  <a:cubicBezTo>
                    <a:pt x="1903" y="989"/>
                    <a:pt x="1908" y="984"/>
                    <a:pt x="1914" y="984"/>
                  </a:cubicBezTo>
                  <a:cubicBezTo>
                    <a:pt x="1920" y="984"/>
                    <a:pt x="1925" y="989"/>
                    <a:pt x="1925" y="995"/>
                  </a:cubicBezTo>
                  <a:cubicBezTo>
                    <a:pt x="1925" y="1001"/>
                    <a:pt x="1920" y="1006"/>
                    <a:pt x="1914" y="1006"/>
                  </a:cubicBezTo>
                  <a:close/>
                  <a:moveTo>
                    <a:pt x="1880" y="1006"/>
                  </a:moveTo>
                  <a:cubicBezTo>
                    <a:pt x="1874" y="1006"/>
                    <a:pt x="1869" y="1001"/>
                    <a:pt x="1869" y="995"/>
                  </a:cubicBezTo>
                  <a:cubicBezTo>
                    <a:pt x="1869" y="989"/>
                    <a:pt x="1874" y="984"/>
                    <a:pt x="1880" y="984"/>
                  </a:cubicBezTo>
                  <a:cubicBezTo>
                    <a:pt x="1886" y="984"/>
                    <a:pt x="1891" y="989"/>
                    <a:pt x="1891" y="995"/>
                  </a:cubicBezTo>
                  <a:cubicBezTo>
                    <a:pt x="1891" y="1001"/>
                    <a:pt x="1886" y="1006"/>
                    <a:pt x="1880" y="1006"/>
                  </a:cubicBezTo>
                  <a:close/>
                  <a:moveTo>
                    <a:pt x="1846" y="1006"/>
                  </a:moveTo>
                  <a:cubicBezTo>
                    <a:pt x="1840" y="1006"/>
                    <a:pt x="1836" y="1001"/>
                    <a:pt x="1836" y="995"/>
                  </a:cubicBezTo>
                  <a:cubicBezTo>
                    <a:pt x="1836" y="989"/>
                    <a:pt x="1840" y="984"/>
                    <a:pt x="1846" y="984"/>
                  </a:cubicBezTo>
                  <a:cubicBezTo>
                    <a:pt x="1852" y="984"/>
                    <a:pt x="1857" y="989"/>
                    <a:pt x="1857" y="995"/>
                  </a:cubicBezTo>
                  <a:cubicBezTo>
                    <a:pt x="1857" y="1001"/>
                    <a:pt x="1852" y="1006"/>
                    <a:pt x="1846" y="1006"/>
                  </a:cubicBezTo>
                  <a:close/>
                  <a:moveTo>
                    <a:pt x="1813" y="1006"/>
                  </a:moveTo>
                  <a:cubicBezTo>
                    <a:pt x="1807" y="1006"/>
                    <a:pt x="1802" y="1001"/>
                    <a:pt x="1802" y="995"/>
                  </a:cubicBezTo>
                  <a:cubicBezTo>
                    <a:pt x="1802" y="989"/>
                    <a:pt x="1807" y="984"/>
                    <a:pt x="1813" y="984"/>
                  </a:cubicBezTo>
                  <a:cubicBezTo>
                    <a:pt x="1819" y="984"/>
                    <a:pt x="1823" y="989"/>
                    <a:pt x="1823" y="995"/>
                  </a:cubicBezTo>
                  <a:cubicBezTo>
                    <a:pt x="1823" y="1001"/>
                    <a:pt x="1819" y="1006"/>
                    <a:pt x="1813" y="1006"/>
                  </a:cubicBezTo>
                  <a:close/>
                  <a:moveTo>
                    <a:pt x="1779" y="1006"/>
                  </a:moveTo>
                  <a:cubicBezTo>
                    <a:pt x="1773" y="1006"/>
                    <a:pt x="1768" y="1001"/>
                    <a:pt x="1768" y="995"/>
                  </a:cubicBezTo>
                  <a:cubicBezTo>
                    <a:pt x="1768" y="989"/>
                    <a:pt x="1773" y="984"/>
                    <a:pt x="1779" y="984"/>
                  </a:cubicBezTo>
                  <a:cubicBezTo>
                    <a:pt x="1785" y="984"/>
                    <a:pt x="1790" y="989"/>
                    <a:pt x="1790" y="995"/>
                  </a:cubicBezTo>
                  <a:cubicBezTo>
                    <a:pt x="1790" y="1001"/>
                    <a:pt x="1785" y="1006"/>
                    <a:pt x="1779" y="1006"/>
                  </a:cubicBezTo>
                  <a:close/>
                  <a:moveTo>
                    <a:pt x="1745" y="1006"/>
                  </a:moveTo>
                  <a:cubicBezTo>
                    <a:pt x="1739" y="1006"/>
                    <a:pt x="1734" y="1001"/>
                    <a:pt x="1734" y="995"/>
                  </a:cubicBezTo>
                  <a:cubicBezTo>
                    <a:pt x="1734" y="989"/>
                    <a:pt x="1739" y="984"/>
                    <a:pt x="1745" y="984"/>
                  </a:cubicBezTo>
                  <a:cubicBezTo>
                    <a:pt x="1751" y="984"/>
                    <a:pt x="1756" y="989"/>
                    <a:pt x="1756" y="995"/>
                  </a:cubicBezTo>
                  <a:cubicBezTo>
                    <a:pt x="1756" y="1001"/>
                    <a:pt x="1751" y="1006"/>
                    <a:pt x="1745" y="1006"/>
                  </a:cubicBezTo>
                  <a:close/>
                  <a:moveTo>
                    <a:pt x="1711" y="1006"/>
                  </a:moveTo>
                  <a:cubicBezTo>
                    <a:pt x="1705" y="1006"/>
                    <a:pt x="1701" y="1001"/>
                    <a:pt x="1701" y="995"/>
                  </a:cubicBezTo>
                  <a:cubicBezTo>
                    <a:pt x="1701" y="989"/>
                    <a:pt x="1705" y="984"/>
                    <a:pt x="1711" y="984"/>
                  </a:cubicBezTo>
                  <a:cubicBezTo>
                    <a:pt x="1717" y="984"/>
                    <a:pt x="1722" y="989"/>
                    <a:pt x="1722" y="995"/>
                  </a:cubicBezTo>
                  <a:cubicBezTo>
                    <a:pt x="1722" y="1001"/>
                    <a:pt x="1717" y="1006"/>
                    <a:pt x="1711" y="1006"/>
                  </a:cubicBezTo>
                  <a:close/>
                  <a:moveTo>
                    <a:pt x="1678" y="1006"/>
                  </a:moveTo>
                  <a:cubicBezTo>
                    <a:pt x="1672" y="1006"/>
                    <a:pt x="1667" y="1001"/>
                    <a:pt x="1667" y="995"/>
                  </a:cubicBezTo>
                  <a:cubicBezTo>
                    <a:pt x="1667" y="989"/>
                    <a:pt x="1672" y="984"/>
                    <a:pt x="1678" y="984"/>
                  </a:cubicBezTo>
                  <a:cubicBezTo>
                    <a:pt x="1684" y="984"/>
                    <a:pt x="1688" y="989"/>
                    <a:pt x="1688" y="995"/>
                  </a:cubicBezTo>
                  <a:cubicBezTo>
                    <a:pt x="1688" y="1001"/>
                    <a:pt x="1684" y="1006"/>
                    <a:pt x="1678" y="1006"/>
                  </a:cubicBezTo>
                  <a:close/>
                  <a:moveTo>
                    <a:pt x="1644" y="1006"/>
                  </a:moveTo>
                  <a:cubicBezTo>
                    <a:pt x="1638" y="1006"/>
                    <a:pt x="1633" y="1001"/>
                    <a:pt x="1633" y="995"/>
                  </a:cubicBezTo>
                  <a:cubicBezTo>
                    <a:pt x="1633" y="989"/>
                    <a:pt x="1638" y="984"/>
                    <a:pt x="1644" y="984"/>
                  </a:cubicBezTo>
                  <a:cubicBezTo>
                    <a:pt x="1650" y="984"/>
                    <a:pt x="1655" y="989"/>
                    <a:pt x="1655" y="995"/>
                  </a:cubicBezTo>
                  <a:cubicBezTo>
                    <a:pt x="1655" y="1001"/>
                    <a:pt x="1650" y="1006"/>
                    <a:pt x="1644" y="1006"/>
                  </a:cubicBezTo>
                  <a:close/>
                  <a:moveTo>
                    <a:pt x="1610" y="1006"/>
                  </a:moveTo>
                  <a:cubicBezTo>
                    <a:pt x="1604" y="1006"/>
                    <a:pt x="1599" y="1001"/>
                    <a:pt x="1599" y="995"/>
                  </a:cubicBezTo>
                  <a:cubicBezTo>
                    <a:pt x="1599" y="989"/>
                    <a:pt x="1604" y="984"/>
                    <a:pt x="1610" y="984"/>
                  </a:cubicBezTo>
                  <a:cubicBezTo>
                    <a:pt x="1616" y="984"/>
                    <a:pt x="1621" y="989"/>
                    <a:pt x="1621" y="995"/>
                  </a:cubicBezTo>
                  <a:cubicBezTo>
                    <a:pt x="1621" y="1001"/>
                    <a:pt x="1616" y="1006"/>
                    <a:pt x="1610" y="1006"/>
                  </a:cubicBezTo>
                  <a:close/>
                  <a:moveTo>
                    <a:pt x="1024" y="1006"/>
                  </a:moveTo>
                  <a:cubicBezTo>
                    <a:pt x="1018" y="1006"/>
                    <a:pt x="1013" y="1001"/>
                    <a:pt x="1013" y="995"/>
                  </a:cubicBezTo>
                  <a:cubicBezTo>
                    <a:pt x="1013" y="989"/>
                    <a:pt x="1018" y="984"/>
                    <a:pt x="1024" y="984"/>
                  </a:cubicBezTo>
                  <a:cubicBezTo>
                    <a:pt x="1030" y="984"/>
                    <a:pt x="1035" y="989"/>
                    <a:pt x="1035" y="995"/>
                  </a:cubicBezTo>
                  <a:cubicBezTo>
                    <a:pt x="1035" y="1001"/>
                    <a:pt x="1030" y="1006"/>
                    <a:pt x="1024" y="1006"/>
                  </a:cubicBezTo>
                  <a:close/>
                  <a:moveTo>
                    <a:pt x="990" y="1006"/>
                  </a:moveTo>
                  <a:cubicBezTo>
                    <a:pt x="984" y="1006"/>
                    <a:pt x="979" y="1001"/>
                    <a:pt x="979" y="995"/>
                  </a:cubicBezTo>
                  <a:cubicBezTo>
                    <a:pt x="979" y="989"/>
                    <a:pt x="984" y="984"/>
                    <a:pt x="990" y="984"/>
                  </a:cubicBezTo>
                  <a:cubicBezTo>
                    <a:pt x="996" y="984"/>
                    <a:pt x="1001" y="989"/>
                    <a:pt x="1001" y="995"/>
                  </a:cubicBezTo>
                  <a:cubicBezTo>
                    <a:pt x="1001" y="1001"/>
                    <a:pt x="996" y="1006"/>
                    <a:pt x="990" y="1006"/>
                  </a:cubicBezTo>
                  <a:close/>
                  <a:moveTo>
                    <a:pt x="957" y="1006"/>
                  </a:moveTo>
                  <a:cubicBezTo>
                    <a:pt x="951" y="1006"/>
                    <a:pt x="946" y="1001"/>
                    <a:pt x="946" y="995"/>
                  </a:cubicBezTo>
                  <a:cubicBezTo>
                    <a:pt x="946" y="989"/>
                    <a:pt x="951" y="984"/>
                    <a:pt x="957" y="984"/>
                  </a:cubicBezTo>
                  <a:cubicBezTo>
                    <a:pt x="962" y="984"/>
                    <a:pt x="967" y="989"/>
                    <a:pt x="967" y="995"/>
                  </a:cubicBezTo>
                  <a:cubicBezTo>
                    <a:pt x="967" y="1001"/>
                    <a:pt x="962" y="1006"/>
                    <a:pt x="957" y="1006"/>
                  </a:cubicBezTo>
                  <a:close/>
                  <a:moveTo>
                    <a:pt x="923" y="1006"/>
                  </a:moveTo>
                  <a:cubicBezTo>
                    <a:pt x="917" y="1006"/>
                    <a:pt x="912" y="1001"/>
                    <a:pt x="912" y="995"/>
                  </a:cubicBezTo>
                  <a:cubicBezTo>
                    <a:pt x="912" y="989"/>
                    <a:pt x="917" y="984"/>
                    <a:pt x="923" y="984"/>
                  </a:cubicBezTo>
                  <a:cubicBezTo>
                    <a:pt x="929" y="984"/>
                    <a:pt x="934" y="989"/>
                    <a:pt x="934" y="995"/>
                  </a:cubicBezTo>
                  <a:cubicBezTo>
                    <a:pt x="934" y="1001"/>
                    <a:pt x="929" y="1006"/>
                    <a:pt x="923" y="1006"/>
                  </a:cubicBezTo>
                  <a:close/>
                  <a:moveTo>
                    <a:pt x="889" y="1006"/>
                  </a:moveTo>
                  <a:cubicBezTo>
                    <a:pt x="883" y="1006"/>
                    <a:pt x="878" y="1001"/>
                    <a:pt x="878" y="995"/>
                  </a:cubicBezTo>
                  <a:cubicBezTo>
                    <a:pt x="878" y="989"/>
                    <a:pt x="883" y="984"/>
                    <a:pt x="889" y="984"/>
                  </a:cubicBezTo>
                  <a:cubicBezTo>
                    <a:pt x="895" y="984"/>
                    <a:pt x="900" y="989"/>
                    <a:pt x="900" y="995"/>
                  </a:cubicBezTo>
                  <a:cubicBezTo>
                    <a:pt x="900" y="1001"/>
                    <a:pt x="895" y="1006"/>
                    <a:pt x="889" y="1006"/>
                  </a:cubicBezTo>
                  <a:close/>
                  <a:moveTo>
                    <a:pt x="855" y="1006"/>
                  </a:moveTo>
                  <a:cubicBezTo>
                    <a:pt x="849" y="1006"/>
                    <a:pt x="844" y="1001"/>
                    <a:pt x="844" y="995"/>
                  </a:cubicBezTo>
                  <a:cubicBezTo>
                    <a:pt x="844" y="989"/>
                    <a:pt x="849" y="984"/>
                    <a:pt x="855" y="984"/>
                  </a:cubicBezTo>
                  <a:cubicBezTo>
                    <a:pt x="861" y="984"/>
                    <a:pt x="866" y="989"/>
                    <a:pt x="866" y="995"/>
                  </a:cubicBezTo>
                  <a:cubicBezTo>
                    <a:pt x="866" y="1001"/>
                    <a:pt x="861" y="1006"/>
                    <a:pt x="855" y="1006"/>
                  </a:cubicBezTo>
                  <a:close/>
                  <a:moveTo>
                    <a:pt x="821" y="1006"/>
                  </a:moveTo>
                  <a:cubicBezTo>
                    <a:pt x="815" y="1006"/>
                    <a:pt x="811" y="1001"/>
                    <a:pt x="811" y="995"/>
                  </a:cubicBezTo>
                  <a:cubicBezTo>
                    <a:pt x="811" y="989"/>
                    <a:pt x="815" y="984"/>
                    <a:pt x="821" y="984"/>
                  </a:cubicBezTo>
                  <a:cubicBezTo>
                    <a:pt x="827" y="984"/>
                    <a:pt x="832" y="989"/>
                    <a:pt x="832" y="995"/>
                  </a:cubicBezTo>
                  <a:cubicBezTo>
                    <a:pt x="832" y="1001"/>
                    <a:pt x="827" y="1006"/>
                    <a:pt x="821" y="1006"/>
                  </a:cubicBezTo>
                  <a:close/>
                  <a:moveTo>
                    <a:pt x="2842" y="977"/>
                  </a:moveTo>
                  <a:cubicBezTo>
                    <a:pt x="2837" y="977"/>
                    <a:pt x="2832" y="972"/>
                    <a:pt x="2832" y="966"/>
                  </a:cubicBezTo>
                  <a:cubicBezTo>
                    <a:pt x="2832" y="960"/>
                    <a:pt x="2837" y="955"/>
                    <a:pt x="2842" y="955"/>
                  </a:cubicBezTo>
                  <a:cubicBezTo>
                    <a:pt x="2848" y="955"/>
                    <a:pt x="2853" y="960"/>
                    <a:pt x="2853" y="966"/>
                  </a:cubicBezTo>
                  <a:cubicBezTo>
                    <a:pt x="2853" y="972"/>
                    <a:pt x="2848" y="977"/>
                    <a:pt x="2842" y="977"/>
                  </a:cubicBezTo>
                  <a:close/>
                  <a:moveTo>
                    <a:pt x="2674" y="977"/>
                  </a:moveTo>
                  <a:cubicBezTo>
                    <a:pt x="2668" y="977"/>
                    <a:pt x="2663" y="972"/>
                    <a:pt x="2663" y="966"/>
                  </a:cubicBezTo>
                  <a:cubicBezTo>
                    <a:pt x="2663" y="960"/>
                    <a:pt x="2668" y="955"/>
                    <a:pt x="2674" y="955"/>
                  </a:cubicBezTo>
                  <a:cubicBezTo>
                    <a:pt x="2680" y="955"/>
                    <a:pt x="2684" y="960"/>
                    <a:pt x="2684" y="966"/>
                  </a:cubicBezTo>
                  <a:cubicBezTo>
                    <a:pt x="2684" y="972"/>
                    <a:pt x="2680" y="977"/>
                    <a:pt x="2674" y="977"/>
                  </a:cubicBezTo>
                  <a:close/>
                  <a:moveTo>
                    <a:pt x="2606" y="977"/>
                  </a:moveTo>
                  <a:cubicBezTo>
                    <a:pt x="2600" y="977"/>
                    <a:pt x="2595" y="972"/>
                    <a:pt x="2595" y="966"/>
                  </a:cubicBezTo>
                  <a:cubicBezTo>
                    <a:pt x="2595" y="960"/>
                    <a:pt x="2600" y="955"/>
                    <a:pt x="2606" y="955"/>
                  </a:cubicBezTo>
                  <a:cubicBezTo>
                    <a:pt x="2612" y="955"/>
                    <a:pt x="2617" y="960"/>
                    <a:pt x="2617" y="966"/>
                  </a:cubicBezTo>
                  <a:cubicBezTo>
                    <a:pt x="2617" y="972"/>
                    <a:pt x="2612" y="977"/>
                    <a:pt x="2606" y="977"/>
                  </a:cubicBezTo>
                  <a:close/>
                  <a:moveTo>
                    <a:pt x="2437" y="977"/>
                  </a:moveTo>
                  <a:cubicBezTo>
                    <a:pt x="2431" y="977"/>
                    <a:pt x="2426" y="972"/>
                    <a:pt x="2426" y="966"/>
                  </a:cubicBezTo>
                  <a:cubicBezTo>
                    <a:pt x="2426" y="960"/>
                    <a:pt x="2431" y="955"/>
                    <a:pt x="2437" y="955"/>
                  </a:cubicBezTo>
                  <a:cubicBezTo>
                    <a:pt x="2443" y="955"/>
                    <a:pt x="2448" y="960"/>
                    <a:pt x="2448" y="966"/>
                  </a:cubicBezTo>
                  <a:cubicBezTo>
                    <a:pt x="2448" y="972"/>
                    <a:pt x="2443" y="977"/>
                    <a:pt x="2437" y="977"/>
                  </a:cubicBezTo>
                  <a:close/>
                  <a:moveTo>
                    <a:pt x="2404" y="977"/>
                  </a:moveTo>
                  <a:cubicBezTo>
                    <a:pt x="2398" y="977"/>
                    <a:pt x="2393" y="972"/>
                    <a:pt x="2393" y="966"/>
                  </a:cubicBezTo>
                  <a:cubicBezTo>
                    <a:pt x="2393" y="960"/>
                    <a:pt x="2398" y="955"/>
                    <a:pt x="2404" y="955"/>
                  </a:cubicBezTo>
                  <a:cubicBezTo>
                    <a:pt x="2409" y="955"/>
                    <a:pt x="2414" y="960"/>
                    <a:pt x="2414" y="966"/>
                  </a:cubicBezTo>
                  <a:cubicBezTo>
                    <a:pt x="2414" y="972"/>
                    <a:pt x="2409" y="977"/>
                    <a:pt x="2404" y="977"/>
                  </a:cubicBezTo>
                  <a:close/>
                  <a:moveTo>
                    <a:pt x="2167" y="977"/>
                  </a:moveTo>
                  <a:cubicBezTo>
                    <a:pt x="2161" y="977"/>
                    <a:pt x="2156" y="972"/>
                    <a:pt x="2156" y="966"/>
                  </a:cubicBezTo>
                  <a:cubicBezTo>
                    <a:pt x="2156" y="960"/>
                    <a:pt x="2161" y="955"/>
                    <a:pt x="2167" y="955"/>
                  </a:cubicBezTo>
                  <a:cubicBezTo>
                    <a:pt x="2173" y="955"/>
                    <a:pt x="2178" y="960"/>
                    <a:pt x="2178" y="966"/>
                  </a:cubicBezTo>
                  <a:cubicBezTo>
                    <a:pt x="2178" y="972"/>
                    <a:pt x="2173" y="977"/>
                    <a:pt x="2167" y="977"/>
                  </a:cubicBezTo>
                  <a:close/>
                  <a:moveTo>
                    <a:pt x="2133" y="977"/>
                  </a:moveTo>
                  <a:cubicBezTo>
                    <a:pt x="2127" y="977"/>
                    <a:pt x="2123" y="972"/>
                    <a:pt x="2123" y="966"/>
                  </a:cubicBezTo>
                  <a:cubicBezTo>
                    <a:pt x="2123" y="960"/>
                    <a:pt x="2127" y="955"/>
                    <a:pt x="2133" y="955"/>
                  </a:cubicBezTo>
                  <a:cubicBezTo>
                    <a:pt x="2139" y="955"/>
                    <a:pt x="2144" y="960"/>
                    <a:pt x="2144" y="966"/>
                  </a:cubicBezTo>
                  <a:cubicBezTo>
                    <a:pt x="2144" y="972"/>
                    <a:pt x="2139" y="977"/>
                    <a:pt x="2133" y="977"/>
                  </a:cubicBezTo>
                  <a:close/>
                  <a:moveTo>
                    <a:pt x="2100" y="977"/>
                  </a:moveTo>
                  <a:cubicBezTo>
                    <a:pt x="2094" y="977"/>
                    <a:pt x="2089" y="972"/>
                    <a:pt x="2089" y="966"/>
                  </a:cubicBezTo>
                  <a:cubicBezTo>
                    <a:pt x="2089" y="960"/>
                    <a:pt x="2094" y="955"/>
                    <a:pt x="2100" y="955"/>
                  </a:cubicBezTo>
                  <a:cubicBezTo>
                    <a:pt x="2106" y="955"/>
                    <a:pt x="2110" y="960"/>
                    <a:pt x="2110" y="966"/>
                  </a:cubicBezTo>
                  <a:cubicBezTo>
                    <a:pt x="2110" y="972"/>
                    <a:pt x="2106" y="977"/>
                    <a:pt x="2100" y="977"/>
                  </a:cubicBezTo>
                  <a:close/>
                  <a:moveTo>
                    <a:pt x="2066" y="977"/>
                  </a:moveTo>
                  <a:cubicBezTo>
                    <a:pt x="2060" y="977"/>
                    <a:pt x="2055" y="972"/>
                    <a:pt x="2055" y="966"/>
                  </a:cubicBezTo>
                  <a:cubicBezTo>
                    <a:pt x="2055" y="960"/>
                    <a:pt x="2060" y="955"/>
                    <a:pt x="2066" y="955"/>
                  </a:cubicBezTo>
                  <a:cubicBezTo>
                    <a:pt x="2072" y="955"/>
                    <a:pt x="2077" y="960"/>
                    <a:pt x="2077" y="966"/>
                  </a:cubicBezTo>
                  <a:cubicBezTo>
                    <a:pt x="2077" y="972"/>
                    <a:pt x="2072" y="977"/>
                    <a:pt x="2066" y="977"/>
                  </a:cubicBezTo>
                  <a:close/>
                  <a:moveTo>
                    <a:pt x="2032" y="977"/>
                  </a:moveTo>
                  <a:cubicBezTo>
                    <a:pt x="2026" y="977"/>
                    <a:pt x="2021" y="972"/>
                    <a:pt x="2021" y="966"/>
                  </a:cubicBezTo>
                  <a:cubicBezTo>
                    <a:pt x="2021" y="960"/>
                    <a:pt x="2026" y="955"/>
                    <a:pt x="2032" y="955"/>
                  </a:cubicBezTo>
                  <a:cubicBezTo>
                    <a:pt x="2038" y="955"/>
                    <a:pt x="2043" y="960"/>
                    <a:pt x="2043" y="966"/>
                  </a:cubicBezTo>
                  <a:cubicBezTo>
                    <a:pt x="2043" y="972"/>
                    <a:pt x="2038" y="977"/>
                    <a:pt x="2032" y="977"/>
                  </a:cubicBezTo>
                  <a:close/>
                  <a:moveTo>
                    <a:pt x="1998" y="977"/>
                  </a:moveTo>
                  <a:cubicBezTo>
                    <a:pt x="1992" y="977"/>
                    <a:pt x="1988" y="972"/>
                    <a:pt x="1988" y="966"/>
                  </a:cubicBezTo>
                  <a:cubicBezTo>
                    <a:pt x="1988" y="960"/>
                    <a:pt x="1992" y="955"/>
                    <a:pt x="1998" y="955"/>
                  </a:cubicBezTo>
                  <a:cubicBezTo>
                    <a:pt x="2004" y="955"/>
                    <a:pt x="2009" y="960"/>
                    <a:pt x="2009" y="966"/>
                  </a:cubicBezTo>
                  <a:cubicBezTo>
                    <a:pt x="2009" y="972"/>
                    <a:pt x="2004" y="977"/>
                    <a:pt x="1998" y="977"/>
                  </a:cubicBezTo>
                  <a:close/>
                  <a:moveTo>
                    <a:pt x="1965" y="977"/>
                  </a:moveTo>
                  <a:cubicBezTo>
                    <a:pt x="1959" y="977"/>
                    <a:pt x="1954" y="972"/>
                    <a:pt x="1954" y="966"/>
                  </a:cubicBezTo>
                  <a:cubicBezTo>
                    <a:pt x="1954" y="960"/>
                    <a:pt x="1959" y="955"/>
                    <a:pt x="1965" y="955"/>
                  </a:cubicBezTo>
                  <a:cubicBezTo>
                    <a:pt x="1971" y="955"/>
                    <a:pt x="1975" y="960"/>
                    <a:pt x="1975" y="966"/>
                  </a:cubicBezTo>
                  <a:cubicBezTo>
                    <a:pt x="1975" y="972"/>
                    <a:pt x="1971" y="977"/>
                    <a:pt x="1965" y="977"/>
                  </a:cubicBezTo>
                  <a:close/>
                  <a:moveTo>
                    <a:pt x="1931" y="977"/>
                  </a:moveTo>
                  <a:cubicBezTo>
                    <a:pt x="1925" y="977"/>
                    <a:pt x="1920" y="972"/>
                    <a:pt x="1920" y="966"/>
                  </a:cubicBezTo>
                  <a:cubicBezTo>
                    <a:pt x="1920" y="960"/>
                    <a:pt x="1925" y="955"/>
                    <a:pt x="1931" y="955"/>
                  </a:cubicBezTo>
                  <a:cubicBezTo>
                    <a:pt x="1937" y="955"/>
                    <a:pt x="1942" y="960"/>
                    <a:pt x="1942" y="966"/>
                  </a:cubicBezTo>
                  <a:cubicBezTo>
                    <a:pt x="1942" y="972"/>
                    <a:pt x="1937" y="977"/>
                    <a:pt x="1931" y="977"/>
                  </a:cubicBezTo>
                  <a:close/>
                  <a:moveTo>
                    <a:pt x="1897" y="977"/>
                  </a:moveTo>
                  <a:cubicBezTo>
                    <a:pt x="1891" y="977"/>
                    <a:pt x="1886" y="972"/>
                    <a:pt x="1886" y="966"/>
                  </a:cubicBezTo>
                  <a:cubicBezTo>
                    <a:pt x="1886" y="960"/>
                    <a:pt x="1891" y="955"/>
                    <a:pt x="1897" y="955"/>
                  </a:cubicBezTo>
                  <a:cubicBezTo>
                    <a:pt x="1903" y="955"/>
                    <a:pt x="1908" y="960"/>
                    <a:pt x="1908" y="966"/>
                  </a:cubicBezTo>
                  <a:cubicBezTo>
                    <a:pt x="1908" y="972"/>
                    <a:pt x="1903" y="977"/>
                    <a:pt x="1897" y="977"/>
                  </a:cubicBezTo>
                  <a:close/>
                  <a:moveTo>
                    <a:pt x="1863" y="977"/>
                  </a:moveTo>
                  <a:cubicBezTo>
                    <a:pt x="1857" y="977"/>
                    <a:pt x="1852" y="972"/>
                    <a:pt x="1852" y="966"/>
                  </a:cubicBezTo>
                  <a:cubicBezTo>
                    <a:pt x="1852" y="960"/>
                    <a:pt x="1857" y="955"/>
                    <a:pt x="1863" y="955"/>
                  </a:cubicBezTo>
                  <a:cubicBezTo>
                    <a:pt x="1869" y="955"/>
                    <a:pt x="1874" y="960"/>
                    <a:pt x="1874" y="966"/>
                  </a:cubicBezTo>
                  <a:cubicBezTo>
                    <a:pt x="1874" y="972"/>
                    <a:pt x="1869" y="977"/>
                    <a:pt x="1863" y="977"/>
                  </a:cubicBezTo>
                  <a:close/>
                  <a:moveTo>
                    <a:pt x="1830" y="977"/>
                  </a:moveTo>
                  <a:cubicBezTo>
                    <a:pt x="1824" y="977"/>
                    <a:pt x="1819" y="972"/>
                    <a:pt x="1819" y="966"/>
                  </a:cubicBezTo>
                  <a:cubicBezTo>
                    <a:pt x="1819" y="960"/>
                    <a:pt x="1824" y="955"/>
                    <a:pt x="1830" y="955"/>
                  </a:cubicBezTo>
                  <a:cubicBezTo>
                    <a:pt x="1836" y="955"/>
                    <a:pt x="1840" y="960"/>
                    <a:pt x="1840" y="966"/>
                  </a:cubicBezTo>
                  <a:cubicBezTo>
                    <a:pt x="1840" y="972"/>
                    <a:pt x="1836" y="977"/>
                    <a:pt x="1830" y="977"/>
                  </a:cubicBezTo>
                  <a:close/>
                  <a:moveTo>
                    <a:pt x="1796" y="977"/>
                  </a:moveTo>
                  <a:cubicBezTo>
                    <a:pt x="1790" y="977"/>
                    <a:pt x="1785" y="972"/>
                    <a:pt x="1785" y="966"/>
                  </a:cubicBezTo>
                  <a:cubicBezTo>
                    <a:pt x="1785" y="960"/>
                    <a:pt x="1790" y="955"/>
                    <a:pt x="1796" y="955"/>
                  </a:cubicBezTo>
                  <a:cubicBezTo>
                    <a:pt x="1802" y="955"/>
                    <a:pt x="1807" y="960"/>
                    <a:pt x="1807" y="966"/>
                  </a:cubicBezTo>
                  <a:cubicBezTo>
                    <a:pt x="1807" y="972"/>
                    <a:pt x="1802" y="977"/>
                    <a:pt x="1796" y="977"/>
                  </a:cubicBezTo>
                  <a:close/>
                  <a:moveTo>
                    <a:pt x="1762" y="977"/>
                  </a:moveTo>
                  <a:cubicBezTo>
                    <a:pt x="1756" y="977"/>
                    <a:pt x="1751" y="972"/>
                    <a:pt x="1751" y="966"/>
                  </a:cubicBezTo>
                  <a:cubicBezTo>
                    <a:pt x="1751" y="960"/>
                    <a:pt x="1756" y="955"/>
                    <a:pt x="1762" y="955"/>
                  </a:cubicBezTo>
                  <a:cubicBezTo>
                    <a:pt x="1768" y="955"/>
                    <a:pt x="1773" y="960"/>
                    <a:pt x="1773" y="966"/>
                  </a:cubicBezTo>
                  <a:cubicBezTo>
                    <a:pt x="1773" y="972"/>
                    <a:pt x="1768" y="977"/>
                    <a:pt x="1762" y="977"/>
                  </a:cubicBezTo>
                  <a:close/>
                  <a:moveTo>
                    <a:pt x="1728" y="977"/>
                  </a:moveTo>
                  <a:cubicBezTo>
                    <a:pt x="1722" y="977"/>
                    <a:pt x="1717" y="972"/>
                    <a:pt x="1717" y="966"/>
                  </a:cubicBezTo>
                  <a:cubicBezTo>
                    <a:pt x="1717" y="960"/>
                    <a:pt x="1722" y="955"/>
                    <a:pt x="1728" y="955"/>
                  </a:cubicBezTo>
                  <a:cubicBezTo>
                    <a:pt x="1734" y="955"/>
                    <a:pt x="1739" y="960"/>
                    <a:pt x="1739" y="966"/>
                  </a:cubicBezTo>
                  <a:cubicBezTo>
                    <a:pt x="1739" y="972"/>
                    <a:pt x="1734" y="977"/>
                    <a:pt x="1728" y="977"/>
                  </a:cubicBezTo>
                  <a:close/>
                  <a:moveTo>
                    <a:pt x="1694" y="977"/>
                  </a:moveTo>
                  <a:cubicBezTo>
                    <a:pt x="1689" y="977"/>
                    <a:pt x="1684" y="972"/>
                    <a:pt x="1684" y="966"/>
                  </a:cubicBezTo>
                  <a:cubicBezTo>
                    <a:pt x="1684" y="960"/>
                    <a:pt x="1689" y="955"/>
                    <a:pt x="1694" y="955"/>
                  </a:cubicBezTo>
                  <a:cubicBezTo>
                    <a:pt x="1700" y="955"/>
                    <a:pt x="1705" y="960"/>
                    <a:pt x="1705" y="966"/>
                  </a:cubicBezTo>
                  <a:cubicBezTo>
                    <a:pt x="1705" y="972"/>
                    <a:pt x="1700" y="977"/>
                    <a:pt x="1694" y="977"/>
                  </a:cubicBezTo>
                  <a:close/>
                  <a:moveTo>
                    <a:pt x="1661" y="977"/>
                  </a:moveTo>
                  <a:cubicBezTo>
                    <a:pt x="1655" y="977"/>
                    <a:pt x="1650" y="972"/>
                    <a:pt x="1650" y="966"/>
                  </a:cubicBezTo>
                  <a:cubicBezTo>
                    <a:pt x="1650" y="960"/>
                    <a:pt x="1655" y="955"/>
                    <a:pt x="1661" y="955"/>
                  </a:cubicBezTo>
                  <a:cubicBezTo>
                    <a:pt x="1667" y="955"/>
                    <a:pt x="1672" y="960"/>
                    <a:pt x="1672" y="966"/>
                  </a:cubicBezTo>
                  <a:cubicBezTo>
                    <a:pt x="1672" y="972"/>
                    <a:pt x="1667" y="977"/>
                    <a:pt x="1661" y="977"/>
                  </a:cubicBezTo>
                  <a:close/>
                  <a:moveTo>
                    <a:pt x="1627" y="977"/>
                  </a:moveTo>
                  <a:cubicBezTo>
                    <a:pt x="1621" y="977"/>
                    <a:pt x="1616" y="972"/>
                    <a:pt x="1616" y="966"/>
                  </a:cubicBezTo>
                  <a:cubicBezTo>
                    <a:pt x="1616" y="960"/>
                    <a:pt x="1621" y="955"/>
                    <a:pt x="1627" y="955"/>
                  </a:cubicBezTo>
                  <a:cubicBezTo>
                    <a:pt x="1633" y="955"/>
                    <a:pt x="1638" y="960"/>
                    <a:pt x="1638" y="966"/>
                  </a:cubicBezTo>
                  <a:cubicBezTo>
                    <a:pt x="1638" y="972"/>
                    <a:pt x="1633" y="977"/>
                    <a:pt x="1627" y="977"/>
                  </a:cubicBezTo>
                  <a:close/>
                  <a:moveTo>
                    <a:pt x="1593" y="977"/>
                  </a:moveTo>
                  <a:cubicBezTo>
                    <a:pt x="1587" y="977"/>
                    <a:pt x="1582" y="972"/>
                    <a:pt x="1582" y="966"/>
                  </a:cubicBezTo>
                  <a:cubicBezTo>
                    <a:pt x="1582" y="960"/>
                    <a:pt x="1587" y="955"/>
                    <a:pt x="1593" y="955"/>
                  </a:cubicBezTo>
                  <a:cubicBezTo>
                    <a:pt x="1599" y="955"/>
                    <a:pt x="1604" y="960"/>
                    <a:pt x="1604" y="966"/>
                  </a:cubicBezTo>
                  <a:cubicBezTo>
                    <a:pt x="1604" y="972"/>
                    <a:pt x="1599" y="977"/>
                    <a:pt x="1593" y="977"/>
                  </a:cubicBezTo>
                  <a:close/>
                  <a:moveTo>
                    <a:pt x="973" y="977"/>
                  </a:moveTo>
                  <a:cubicBezTo>
                    <a:pt x="967" y="977"/>
                    <a:pt x="963" y="972"/>
                    <a:pt x="963" y="966"/>
                  </a:cubicBezTo>
                  <a:cubicBezTo>
                    <a:pt x="963" y="960"/>
                    <a:pt x="967" y="955"/>
                    <a:pt x="973" y="955"/>
                  </a:cubicBezTo>
                  <a:cubicBezTo>
                    <a:pt x="979" y="955"/>
                    <a:pt x="984" y="960"/>
                    <a:pt x="984" y="966"/>
                  </a:cubicBezTo>
                  <a:cubicBezTo>
                    <a:pt x="984" y="972"/>
                    <a:pt x="979" y="977"/>
                    <a:pt x="973" y="977"/>
                  </a:cubicBezTo>
                  <a:close/>
                  <a:moveTo>
                    <a:pt x="940" y="977"/>
                  </a:moveTo>
                  <a:cubicBezTo>
                    <a:pt x="934" y="977"/>
                    <a:pt x="929" y="972"/>
                    <a:pt x="929" y="966"/>
                  </a:cubicBezTo>
                  <a:cubicBezTo>
                    <a:pt x="929" y="960"/>
                    <a:pt x="934" y="955"/>
                    <a:pt x="940" y="955"/>
                  </a:cubicBezTo>
                  <a:cubicBezTo>
                    <a:pt x="946" y="955"/>
                    <a:pt x="950" y="960"/>
                    <a:pt x="950" y="966"/>
                  </a:cubicBezTo>
                  <a:cubicBezTo>
                    <a:pt x="950" y="972"/>
                    <a:pt x="946" y="977"/>
                    <a:pt x="940" y="977"/>
                  </a:cubicBezTo>
                  <a:close/>
                  <a:moveTo>
                    <a:pt x="906" y="977"/>
                  </a:moveTo>
                  <a:cubicBezTo>
                    <a:pt x="900" y="977"/>
                    <a:pt x="895" y="972"/>
                    <a:pt x="895" y="966"/>
                  </a:cubicBezTo>
                  <a:cubicBezTo>
                    <a:pt x="895" y="960"/>
                    <a:pt x="900" y="955"/>
                    <a:pt x="906" y="955"/>
                  </a:cubicBezTo>
                  <a:cubicBezTo>
                    <a:pt x="912" y="955"/>
                    <a:pt x="917" y="960"/>
                    <a:pt x="917" y="966"/>
                  </a:cubicBezTo>
                  <a:cubicBezTo>
                    <a:pt x="917" y="972"/>
                    <a:pt x="912" y="977"/>
                    <a:pt x="906" y="977"/>
                  </a:cubicBezTo>
                  <a:close/>
                  <a:moveTo>
                    <a:pt x="872" y="977"/>
                  </a:moveTo>
                  <a:cubicBezTo>
                    <a:pt x="866" y="977"/>
                    <a:pt x="861" y="972"/>
                    <a:pt x="861" y="966"/>
                  </a:cubicBezTo>
                  <a:cubicBezTo>
                    <a:pt x="861" y="960"/>
                    <a:pt x="866" y="955"/>
                    <a:pt x="872" y="955"/>
                  </a:cubicBezTo>
                  <a:cubicBezTo>
                    <a:pt x="878" y="955"/>
                    <a:pt x="883" y="960"/>
                    <a:pt x="883" y="966"/>
                  </a:cubicBezTo>
                  <a:cubicBezTo>
                    <a:pt x="883" y="972"/>
                    <a:pt x="878" y="977"/>
                    <a:pt x="872" y="977"/>
                  </a:cubicBezTo>
                  <a:close/>
                  <a:moveTo>
                    <a:pt x="838" y="977"/>
                  </a:moveTo>
                  <a:cubicBezTo>
                    <a:pt x="832" y="977"/>
                    <a:pt x="828" y="972"/>
                    <a:pt x="828" y="966"/>
                  </a:cubicBezTo>
                  <a:cubicBezTo>
                    <a:pt x="828" y="960"/>
                    <a:pt x="832" y="955"/>
                    <a:pt x="838" y="955"/>
                  </a:cubicBezTo>
                  <a:cubicBezTo>
                    <a:pt x="844" y="955"/>
                    <a:pt x="849" y="960"/>
                    <a:pt x="849" y="966"/>
                  </a:cubicBezTo>
                  <a:cubicBezTo>
                    <a:pt x="849" y="972"/>
                    <a:pt x="844" y="977"/>
                    <a:pt x="838" y="977"/>
                  </a:cubicBezTo>
                  <a:close/>
                  <a:moveTo>
                    <a:pt x="805" y="977"/>
                  </a:moveTo>
                  <a:cubicBezTo>
                    <a:pt x="799" y="977"/>
                    <a:pt x="794" y="972"/>
                    <a:pt x="794" y="966"/>
                  </a:cubicBezTo>
                  <a:cubicBezTo>
                    <a:pt x="794" y="960"/>
                    <a:pt x="799" y="955"/>
                    <a:pt x="805" y="955"/>
                  </a:cubicBezTo>
                  <a:cubicBezTo>
                    <a:pt x="811" y="955"/>
                    <a:pt x="815" y="960"/>
                    <a:pt x="815" y="966"/>
                  </a:cubicBezTo>
                  <a:cubicBezTo>
                    <a:pt x="815" y="972"/>
                    <a:pt x="811" y="977"/>
                    <a:pt x="805" y="977"/>
                  </a:cubicBezTo>
                  <a:close/>
                  <a:moveTo>
                    <a:pt x="771" y="977"/>
                  </a:moveTo>
                  <a:cubicBezTo>
                    <a:pt x="765" y="977"/>
                    <a:pt x="760" y="972"/>
                    <a:pt x="760" y="966"/>
                  </a:cubicBezTo>
                  <a:cubicBezTo>
                    <a:pt x="760" y="960"/>
                    <a:pt x="765" y="955"/>
                    <a:pt x="771" y="955"/>
                  </a:cubicBezTo>
                  <a:cubicBezTo>
                    <a:pt x="777" y="955"/>
                    <a:pt x="782" y="960"/>
                    <a:pt x="782" y="966"/>
                  </a:cubicBezTo>
                  <a:cubicBezTo>
                    <a:pt x="782" y="972"/>
                    <a:pt x="777" y="977"/>
                    <a:pt x="771" y="977"/>
                  </a:cubicBezTo>
                  <a:close/>
                  <a:moveTo>
                    <a:pt x="2826" y="948"/>
                  </a:moveTo>
                  <a:cubicBezTo>
                    <a:pt x="2820" y="948"/>
                    <a:pt x="2815" y="943"/>
                    <a:pt x="2815" y="937"/>
                  </a:cubicBezTo>
                  <a:cubicBezTo>
                    <a:pt x="2815" y="931"/>
                    <a:pt x="2820" y="926"/>
                    <a:pt x="2826" y="926"/>
                  </a:cubicBezTo>
                  <a:cubicBezTo>
                    <a:pt x="2832" y="926"/>
                    <a:pt x="2836" y="931"/>
                    <a:pt x="2836" y="937"/>
                  </a:cubicBezTo>
                  <a:cubicBezTo>
                    <a:pt x="2836" y="943"/>
                    <a:pt x="2832" y="948"/>
                    <a:pt x="2826" y="948"/>
                  </a:cubicBezTo>
                  <a:close/>
                  <a:moveTo>
                    <a:pt x="2792" y="948"/>
                  </a:moveTo>
                  <a:cubicBezTo>
                    <a:pt x="2786" y="948"/>
                    <a:pt x="2781" y="943"/>
                    <a:pt x="2781" y="937"/>
                  </a:cubicBezTo>
                  <a:cubicBezTo>
                    <a:pt x="2781" y="931"/>
                    <a:pt x="2786" y="926"/>
                    <a:pt x="2792" y="926"/>
                  </a:cubicBezTo>
                  <a:cubicBezTo>
                    <a:pt x="2798" y="926"/>
                    <a:pt x="2803" y="931"/>
                    <a:pt x="2803" y="937"/>
                  </a:cubicBezTo>
                  <a:cubicBezTo>
                    <a:pt x="2803" y="943"/>
                    <a:pt x="2798" y="948"/>
                    <a:pt x="2792" y="948"/>
                  </a:cubicBezTo>
                  <a:close/>
                  <a:moveTo>
                    <a:pt x="2691" y="948"/>
                  </a:moveTo>
                  <a:cubicBezTo>
                    <a:pt x="2685" y="948"/>
                    <a:pt x="2680" y="943"/>
                    <a:pt x="2680" y="937"/>
                  </a:cubicBezTo>
                  <a:cubicBezTo>
                    <a:pt x="2680" y="931"/>
                    <a:pt x="2685" y="926"/>
                    <a:pt x="2691" y="926"/>
                  </a:cubicBezTo>
                  <a:cubicBezTo>
                    <a:pt x="2696" y="926"/>
                    <a:pt x="2701" y="931"/>
                    <a:pt x="2701" y="937"/>
                  </a:cubicBezTo>
                  <a:cubicBezTo>
                    <a:pt x="2701" y="943"/>
                    <a:pt x="2696" y="948"/>
                    <a:pt x="2691" y="948"/>
                  </a:cubicBezTo>
                  <a:close/>
                  <a:moveTo>
                    <a:pt x="2657" y="948"/>
                  </a:moveTo>
                  <a:cubicBezTo>
                    <a:pt x="2651" y="948"/>
                    <a:pt x="2646" y="943"/>
                    <a:pt x="2646" y="937"/>
                  </a:cubicBezTo>
                  <a:cubicBezTo>
                    <a:pt x="2646" y="931"/>
                    <a:pt x="2651" y="926"/>
                    <a:pt x="2657" y="926"/>
                  </a:cubicBezTo>
                  <a:cubicBezTo>
                    <a:pt x="2663" y="926"/>
                    <a:pt x="2668" y="931"/>
                    <a:pt x="2668" y="937"/>
                  </a:cubicBezTo>
                  <a:cubicBezTo>
                    <a:pt x="2668" y="943"/>
                    <a:pt x="2663" y="948"/>
                    <a:pt x="2657" y="948"/>
                  </a:cubicBezTo>
                  <a:close/>
                  <a:moveTo>
                    <a:pt x="2623" y="948"/>
                  </a:moveTo>
                  <a:cubicBezTo>
                    <a:pt x="2617" y="948"/>
                    <a:pt x="2612" y="943"/>
                    <a:pt x="2612" y="937"/>
                  </a:cubicBezTo>
                  <a:cubicBezTo>
                    <a:pt x="2612" y="931"/>
                    <a:pt x="2617" y="926"/>
                    <a:pt x="2623" y="926"/>
                  </a:cubicBezTo>
                  <a:cubicBezTo>
                    <a:pt x="2629" y="926"/>
                    <a:pt x="2634" y="931"/>
                    <a:pt x="2634" y="937"/>
                  </a:cubicBezTo>
                  <a:cubicBezTo>
                    <a:pt x="2634" y="943"/>
                    <a:pt x="2629" y="948"/>
                    <a:pt x="2623" y="948"/>
                  </a:cubicBezTo>
                  <a:close/>
                  <a:moveTo>
                    <a:pt x="2420" y="948"/>
                  </a:moveTo>
                  <a:cubicBezTo>
                    <a:pt x="2414" y="948"/>
                    <a:pt x="2410" y="943"/>
                    <a:pt x="2410" y="937"/>
                  </a:cubicBezTo>
                  <a:cubicBezTo>
                    <a:pt x="2410" y="931"/>
                    <a:pt x="2414" y="926"/>
                    <a:pt x="2420" y="926"/>
                  </a:cubicBezTo>
                  <a:cubicBezTo>
                    <a:pt x="2426" y="926"/>
                    <a:pt x="2431" y="931"/>
                    <a:pt x="2431" y="937"/>
                  </a:cubicBezTo>
                  <a:cubicBezTo>
                    <a:pt x="2431" y="943"/>
                    <a:pt x="2426" y="948"/>
                    <a:pt x="2420" y="948"/>
                  </a:cubicBezTo>
                  <a:close/>
                  <a:moveTo>
                    <a:pt x="2387" y="948"/>
                  </a:moveTo>
                  <a:cubicBezTo>
                    <a:pt x="2381" y="948"/>
                    <a:pt x="2376" y="943"/>
                    <a:pt x="2376" y="937"/>
                  </a:cubicBezTo>
                  <a:cubicBezTo>
                    <a:pt x="2376" y="931"/>
                    <a:pt x="2381" y="926"/>
                    <a:pt x="2387" y="926"/>
                  </a:cubicBezTo>
                  <a:cubicBezTo>
                    <a:pt x="2393" y="926"/>
                    <a:pt x="2397" y="931"/>
                    <a:pt x="2397" y="937"/>
                  </a:cubicBezTo>
                  <a:cubicBezTo>
                    <a:pt x="2397" y="943"/>
                    <a:pt x="2393" y="948"/>
                    <a:pt x="2387" y="948"/>
                  </a:cubicBezTo>
                  <a:close/>
                  <a:moveTo>
                    <a:pt x="2083" y="948"/>
                  </a:moveTo>
                  <a:cubicBezTo>
                    <a:pt x="2077" y="948"/>
                    <a:pt x="2072" y="943"/>
                    <a:pt x="2072" y="937"/>
                  </a:cubicBezTo>
                  <a:cubicBezTo>
                    <a:pt x="2072" y="931"/>
                    <a:pt x="2077" y="926"/>
                    <a:pt x="2083" y="926"/>
                  </a:cubicBezTo>
                  <a:cubicBezTo>
                    <a:pt x="2089" y="926"/>
                    <a:pt x="2094" y="931"/>
                    <a:pt x="2094" y="937"/>
                  </a:cubicBezTo>
                  <a:cubicBezTo>
                    <a:pt x="2094" y="943"/>
                    <a:pt x="2089" y="948"/>
                    <a:pt x="2083" y="948"/>
                  </a:cubicBezTo>
                  <a:close/>
                  <a:moveTo>
                    <a:pt x="2049" y="948"/>
                  </a:moveTo>
                  <a:cubicBezTo>
                    <a:pt x="2043" y="948"/>
                    <a:pt x="2038" y="943"/>
                    <a:pt x="2038" y="937"/>
                  </a:cubicBezTo>
                  <a:cubicBezTo>
                    <a:pt x="2038" y="931"/>
                    <a:pt x="2043" y="926"/>
                    <a:pt x="2049" y="926"/>
                  </a:cubicBezTo>
                  <a:cubicBezTo>
                    <a:pt x="2055" y="926"/>
                    <a:pt x="2060" y="931"/>
                    <a:pt x="2060" y="937"/>
                  </a:cubicBezTo>
                  <a:cubicBezTo>
                    <a:pt x="2060" y="943"/>
                    <a:pt x="2055" y="948"/>
                    <a:pt x="2049" y="948"/>
                  </a:cubicBezTo>
                  <a:close/>
                  <a:moveTo>
                    <a:pt x="2015" y="948"/>
                  </a:moveTo>
                  <a:cubicBezTo>
                    <a:pt x="2009" y="948"/>
                    <a:pt x="2004" y="943"/>
                    <a:pt x="2004" y="937"/>
                  </a:cubicBezTo>
                  <a:cubicBezTo>
                    <a:pt x="2004" y="931"/>
                    <a:pt x="2009" y="926"/>
                    <a:pt x="2015" y="926"/>
                  </a:cubicBezTo>
                  <a:cubicBezTo>
                    <a:pt x="2021" y="926"/>
                    <a:pt x="2026" y="931"/>
                    <a:pt x="2026" y="937"/>
                  </a:cubicBezTo>
                  <a:cubicBezTo>
                    <a:pt x="2026" y="943"/>
                    <a:pt x="2021" y="948"/>
                    <a:pt x="2015" y="948"/>
                  </a:cubicBezTo>
                  <a:close/>
                  <a:moveTo>
                    <a:pt x="1981" y="948"/>
                  </a:moveTo>
                  <a:cubicBezTo>
                    <a:pt x="1976" y="948"/>
                    <a:pt x="1971" y="943"/>
                    <a:pt x="1971" y="937"/>
                  </a:cubicBezTo>
                  <a:cubicBezTo>
                    <a:pt x="1971" y="931"/>
                    <a:pt x="1976" y="926"/>
                    <a:pt x="1981" y="926"/>
                  </a:cubicBezTo>
                  <a:cubicBezTo>
                    <a:pt x="1987" y="926"/>
                    <a:pt x="1992" y="931"/>
                    <a:pt x="1992" y="937"/>
                  </a:cubicBezTo>
                  <a:cubicBezTo>
                    <a:pt x="1992" y="943"/>
                    <a:pt x="1987" y="948"/>
                    <a:pt x="1981" y="948"/>
                  </a:cubicBezTo>
                  <a:close/>
                  <a:moveTo>
                    <a:pt x="1948" y="948"/>
                  </a:moveTo>
                  <a:cubicBezTo>
                    <a:pt x="1942" y="948"/>
                    <a:pt x="1937" y="943"/>
                    <a:pt x="1937" y="937"/>
                  </a:cubicBezTo>
                  <a:cubicBezTo>
                    <a:pt x="1937" y="931"/>
                    <a:pt x="1942" y="926"/>
                    <a:pt x="1948" y="926"/>
                  </a:cubicBezTo>
                  <a:cubicBezTo>
                    <a:pt x="1954" y="926"/>
                    <a:pt x="1959" y="931"/>
                    <a:pt x="1959" y="937"/>
                  </a:cubicBezTo>
                  <a:cubicBezTo>
                    <a:pt x="1959" y="943"/>
                    <a:pt x="1954" y="948"/>
                    <a:pt x="1948" y="948"/>
                  </a:cubicBezTo>
                  <a:close/>
                  <a:moveTo>
                    <a:pt x="1914" y="948"/>
                  </a:moveTo>
                  <a:cubicBezTo>
                    <a:pt x="1908" y="948"/>
                    <a:pt x="1903" y="943"/>
                    <a:pt x="1903" y="937"/>
                  </a:cubicBezTo>
                  <a:cubicBezTo>
                    <a:pt x="1903" y="931"/>
                    <a:pt x="1908" y="926"/>
                    <a:pt x="1914" y="926"/>
                  </a:cubicBezTo>
                  <a:cubicBezTo>
                    <a:pt x="1920" y="926"/>
                    <a:pt x="1925" y="931"/>
                    <a:pt x="1925" y="937"/>
                  </a:cubicBezTo>
                  <a:cubicBezTo>
                    <a:pt x="1925" y="943"/>
                    <a:pt x="1920" y="948"/>
                    <a:pt x="1914" y="948"/>
                  </a:cubicBezTo>
                  <a:close/>
                  <a:moveTo>
                    <a:pt x="1880" y="948"/>
                  </a:moveTo>
                  <a:cubicBezTo>
                    <a:pt x="1874" y="948"/>
                    <a:pt x="1869" y="943"/>
                    <a:pt x="1869" y="937"/>
                  </a:cubicBezTo>
                  <a:cubicBezTo>
                    <a:pt x="1869" y="931"/>
                    <a:pt x="1874" y="926"/>
                    <a:pt x="1880" y="926"/>
                  </a:cubicBezTo>
                  <a:cubicBezTo>
                    <a:pt x="1886" y="926"/>
                    <a:pt x="1891" y="931"/>
                    <a:pt x="1891" y="937"/>
                  </a:cubicBezTo>
                  <a:cubicBezTo>
                    <a:pt x="1891" y="943"/>
                    <a:pt x="1886" y="948"/>
                    <a:pt x="1880" y="948"/>
                  </a:cubicBezTo>
                  <a:close/>
                  <a:moveTo>
                    <a:pt x="1846" y="948"/>
                  </a:moveTo>
                  <a:cubicBezTo>
                    <a:pt x="1840" y="948"/>
                    <a:pt x="1836" y="943"/>
                    <a:pt x="1836" y="937"/>
                  </a:cubicBezTo>
                  <a:cubicBezTo>
                    <a:pt x="1836" y="931"/>
                    <a:pt x="1840" y="926"/>
                    <a:pt x="1846" y="926"/>
                  </a:cubicBezTo>
                  <a:cubicBezTo>
                    <a:pt x="1852" y="926"/>
                    <a:pt x="1857" y="931"/>
                    <a:pt x="1857" y="937"/>
                  </a:cubicBezTo>
                  <a:cubicBezTo>
                    <a:pt x="1857" y="943"/>
                    <a:pt x="1852" y="948"/>
                    <a:pt x="1846" y="948"/>
                  </a:cubicBezTo>
                  <a:close/>
                  <a:moveTo>
                    <a:pt x="1813" y="948"/>
                  </a:moveTo>
                  <a:cubicBezTo>
                    <a:pt x="1807" y="948"/>
                    <a:pt x="1802" y="943"/>
                    <a:pt x="1802" y="937"/>
                  </a:cubicBezTo>
                  <a:cubicBezTo>
                    <a:pt x="1802" y="931"/>
                    <a:pt x="1807" y="926"/>
                    <a:pt x="1813" y="926"/>
                  </a:cubicBezTo>
                  <a:cubicBezTo>
                    <a:pt x="1819" y="926"/>
                    <a:pt x="1823" y="931"/>
                    <a:pt x="1823" y="937"/>
                  </a:cubicBezTo>
                  <a:cubicBezTo>
                    <a:pt x="1823" y="943"/>
                    <a:pt x="1819" y="948"/>
                    <a:pt x="1813" y="948"/>
                  </a:cubicBezTo>
                  <a:close/>
                  <a:moveTo>
                    <a:pt x="1779" y="948"/>
                  </a:moveTo>
                  <a:cubicBezTo>
                    <a:pt x="1773" y="948"/>
                    <a:pt x="1768" y="943"/>
                    <a:pt x="1768" y="937"/>
                  </a:cubicBezTo>
                  <a:cubicBezTo>
                    <a:pt x="1768" y="931"/>
                    <a:pt x="1773" y="926"/>
                    <a:pt x="1779" y="926"/>
                  </a:cubicBezTo>
                  <a:cubicBezTo>
                    <a:pt x="1785" y="926"/>
                    <a:pt x="1790" y="931"/>
                    <a:pt x="1790" y="937"/>
                  </a:cubicBezTo>
                  <a:cubicBezTo>
                    <a:pt x="1790" y="943"/>
                    <a:pt x="1785" y="948"/>
                    <a:pt x="1779" y="948"/>
                  </a:cubicBezTo>
                  <a:close/>
                  <a:moveTo>
                    <a:pt x="1745" y="948"/>
                  </a:moveTo>
                  <a:cubicBezTo>
                    <a:pt x="1739" y="948"/>
                    <a:pt x="1734" y="943"/>
                    <a:pt x="1734" y="937"/>
                  </a:cubicBezTo>
                  <a:cubicBezTo>
                    <a:pt x="1734" y="931"/>
                    <a:pt x="1739" y="926"/>
                    <a:pt x="1745" y="926"/>
                  </a:cubicBezTo>
                  <a:cubicBezTo>
                    <a:pt x="1751" y="926"/>
                    <a:pt x="1756" y="931"/>
                    <a:pt x="1756" y="937"/>
                  </a:cubicBezTo>
                  <a:cubicBezTo>
                    <a:pt x="1756" y="943"/>
                    <a:pt x="1751" y="948"/>
                    <a:pt x="1745" y="948"/>
                  </a:cubicBezTo>
                  <a:close/>
                  <a:moveTo>
                    <a:pt x="1711" y="948"/>
                  </a:moveTo>
                  <a:cubicBezTo>
                    <a:pt x="1705" y="948"/>
                    <a:pt x="1701" y="943"/>
                    <a:pt x="1701" y="937"/>
                  </a:cubicBezTo>
                  <a:cubicBezTo>
                    <a:pt x="1701" y="931"/>
                    <a:pt x="1705" y="926"/>
                    <a:pt x="1711" y="926"/>
                  </a:cubicBezTo>
                  <a:cubicBezTo>
                    <a:pt x="1717" y="926"/>
                    <a:pt x="1722" y="931"/>
                    <a:pt x="1722" y="937"/>
                  </a:cubicBezTo>
                  <a:cubicBezTo>
                    <a:pt x="1722" y="943"/>
                    <a:pt x="1717" y="948"/>
                    <a:pt x="1711" y="948"/>
                  </a:cubicBezTo>
                  <a:close/>
                  <a:moveTo>
                    <a:pt x="1678" y="948"/>
                  </a:moveTo>
                  <a:cubicBezTo>
                    <a:pt x="1672" y="948"/>
                    <a:pt x="1667" y="943"/>
                    <a:pt x="1667" y="937"/>
                  </a:cubicBezTo>
                  <a:cubicBezTo>
                    <a:pt x="1667" y="931"/>
                    <a:pt x="1672" y="926"/>
                    <a:pt x="1678" y="926"/>
                  </a:cubicBezTo>
                  <a:cubicBezTo>
                    <a:pt x="1684" y="926"/>
                    <a:pt x="1688" y="931"/>
                    <a:pt x="1688" y="937"/>
                  </a:cubicBezTo>
                  <a:cubicBezTo>
                    <a:pt x="1688" y="943"/>
                    <a:pt x="1684" y="948"/>
                    <a:pt x="1678" y="948"/>
                  </a:cubicBezTo>
                  <a:close/>
                  <a:moveTo>
                    <a:pt x="1644" y="948"/>
                  </a:moveTo>
                  <a:cubicBezTo>
                    <a:pt x="1638" y="948"/>
                    <a:pt x="1633" y="943"/>
                    <a:pt x="1633" y="937"/>
                  </a:cubicBezTo>
                  <a:cubicBezTo>
                    <a:pt x="1633" y="931"/>
                    <a:pt x="1638" y="926"/>
                    <a:pt x="1644" y="926"/>
                  </a:cubicBezTo>
                  <a:cubicBezTo>
                    <a:pt x="1650" y="926"/>
                    <a:pt x="1655" y="931"/>
                    <a:pt x="1655" y="937"/>
                  </a:cubicBezTo>
                  <a:cubicBezTo>
                    <a:pt x="1655" y="943"/>
                    <a:pt x="1650" y="948"/>
                    <a:pt x="1644" y="948"/>
                  </a:cubicBezTo>
                  <a:close/>
                  <a:moveTo>
                    <a:pt x="1610" y="948"/>
                  </a:moveTo>
                  <a:cubicBezTo>
                    <a:pt x="1604" y="948"/>
                    <a:pt x="1599" y="943"/>
                    <a:pt x="1599" y="937"/>
                  </a:cubicBezTo>
                  <a:cubicBezTo>
                    <a:pt x="1599" y="931"/>
                    <a:pt x="1604" y="926"/>
                    <a:pt x="1610" y="926"/>
                  </a:cubicBezTo>
                  <a:cubicBezTo>
                    <a:pt x="1616" y="926"/>
                    <a:pt x="1621" y="931"/>
                    <a:pt x="1621" y="937"/>
                  </a:cubicBezTo>
                  <a:cubicBezTo>
                    <a:pt x="1621" y="943"/>
                    <a:pt x="1616" y="948"/>
                    <a:pt x="1610" y="948"/>
                  </a:cubicBezTo>
                  <a:close/>
                  <a:moveTo>
                    <a:pt x="1576" y="948"/>
                  </a:moveTo>
                  <a:cubicBezTo>
                    <a:pt x="1570" y="948"/>
                    <a:pt x="1566" y="943"/>
                    <a:pt x="1566" y="937"/>
                  </a:cubicBezTo>
                  <a:cubicBezTo>
                    <a:pt x="1566" y="931"/>
                    <a:pt x="1570" y="926"/>
                    <a:pt x="1576" y="926"/>
                  </a:cubicBezTo>
                  <a:cubicBezTo>
                    <a:pt x="1582" y="926"/>
                    <a:pt x="1587" y="931"/>
                    <a:pt x="1587" y="937"/>
                  </a:cubicBezTo>
                  <a:cubicBezTo>
                    <a:pt x="1587" y="943"/>
                    <a:pt x="1582" y="948"/>
                    <a:pt x="1576" y="948"/>
                  </a:cubicBezTo>
                  <a:close/>
                  <a:moveTo>
                    <a:pt x="957" y="948"/>
                  </a:moveTo>
                  <a:cubicBezTo>
                    <a:pt x="951" y="948"/>
                    <a:pt x="946" y="943"/>
                    <a:pt x="946" y="937"/>
                  </a:cubicBezTo>
                  <a:cubicBezTo>
                    <a:pt x="946" y="931"/>
                    <a:pt x="951" y="926"/>
                    <a:pt x="957" y="926"/>
                  </a:cubicBezTo>
                  <a:cubicBezTo>
                    <a:pt x="962" y="926"/>
                    <a:pt x="967" y="931"/>
                    <a:pt x="967" y="937"/>
                  </a:cubicBezTo>
                  <a:cubicBezTo>
                    <a:pt x="967" y="943"/>
                    <a:pt x="962" y="948"/>
                    <a:pt x="957" y="948"/>
                  </a:cubicBezTo>
                  <a:close/>
                  <a:moveTo>
                    <a:pt x="923" y="948"/>
                  </a:moveTo>
                  <a:cubicBezTo>
                    <a:pt x="917" y="948"/>
                    <a:pt x="912" y="943"/>
                    <a:pt x="912" y="937"/>
                  </a:cubicBezTo>
                  <a:cubicBezTo>
                    <a:pt x="912" y="931"/>
                    <a:pt x="917" y="926"/>
                    <a:pt x="923" y="926"/>
                  </a:cubicBezTo>
                  <a:cubicBezTo>
                    <a:pt x="929" y="926"/>
                    <a:pt x="934" y="931"/>
                    <a:pt x="934" y="937"/>
                  </a:cubicBezTo>
                  <a:cubicBezTo>
                    <a:pt x="934" y="943"/>
                    <a:pt x="929" y="948"/>
                    <a:pt x="923" y="948"/>
                  </a:cubicBezTo>
                  <a:close/>
                  <a:moveTo>
                    <a:pt x="889" y="948"/>
                  </a:moveTo>
                  <a:cubicBezTo>
                    <a:pt x="883" y="948"/>
                    <a:pt x="878" y="943"/>
                    <a:pt x="878" y="937"/>
                  </a:cubicBezTo>
                  <a:cubicBezTo>
                    <a:pt x="878" y="931"/>
                    <a:pt x="883" y="926"/>
                    <a:pt x="889" y="926"/>
                  </a:cubicBezTo>
                  <a:cubicBezTo>
                    <a:pt x="895" y="926"/>
                    <a:pt x="900" y="931"/>
                    <a:pt x="900" y="937"/>
                  </a:cubicBezTo>
                  <a:cubicBezTo>
                    <a:pt x="900" y="943"/>
                    <a:pt x="895" y="948"/>
                    <a:pt x="889" y="948"/>
                  </a:cubicBezTo>
                  <a:close/>
                  <a:moveTo>
                    <a:pt x="855" y="948"/>
                  </a:moveTo>
                  <a:cubicBezTo>
                    <a:pt x="849" y="948"/>
                    <a:pt x="844" y="943"/>
                    <a:pt x="844" y="937"/>
                  </a:cubicBezTo>
                  <a:cubicBezTo>
                    <a:pt x="844" y="931"/>
                    <a:pt x="849" y="926"/>
                    <a:pt x="855" y="926"/>
                  </a:cubicBezTo>
                  <a:cubicBezTo>
                    <a:pt x="861" y="926"/>
                    <a:pt x="866" y="931"/>
                    <a:pt x="866" y="937"/>
                  </a:cubicBezTo>
                  <a:cubicBezTo>
                    <a:pt x="866" y="943"/>
                    <a:pt x="861" y="948"/>
                    <a:pt x="855" y="948"/>
                  </a:cubicBezTo>
                  <a:close/>
                  <a:moveTo>
                    <a:pt x="754" y="948"/>
                  </a:moveTo>
                  <a:cubicBezTo>
                    <a:pt x="748" y="948"/>
                    <a:pt x="743" y="943"/>
                    <a:pt x="743" y="937"/>
                  </a:cubicBezTo>
                  <a:cubicBezTo>
                    <a:pt x="743" y="931"/>
                    <a:pt x="748" y="926"/>
                    <a:pt x="754" y="926"/>
                  </a:cubicBezTo>
                  <a:cubicBezTo>
                    <a:pt x="760" y="926"/>
                    <a:pt x="765" y="931"/>
                    <a:pt x="765" y="937"/>
                  </a:cubicBezTo>
                  <a:cubicBezTo>
                    <a:pt x="765" y="943"/>
                    <a:pt x="760" y="948"/>
                    <a:pt x="754" y="948"/>
                  </a:cubicBezTo>
                  <a:close/>
                  <a:moveTo>
                    <a:pt x="2809" y="919"/>
                  </a:moveTo>
                  <a:cubicBezTo>
                    <a:pt x="2803" y="919"/>
                    <a:pt x="2798" y="914"/>
                    <a:pt x="2798" y="908"/>
                  </a:cubicBezTo>
                  <a:cubicBezTo>
                    <a:pt x="2798" y="902"/>
                    <a:pt x="2803" y="897"/>
                    <a:pt x="2809" y="897"/>
                  </a:cubicBezTo>
                  <a:cubicBezTo>
                    <a:pt x="2815" y="897"/>
                    <a:pt x="2819" y="902"/>
                    <a:pt x="2819" y="908"/>
                  </a:cubicBezTo>
                  <a:cubicBezTo>
                    <a:pt x="2819" y="914"/>
                    <a:pt x="2815" y="919"/>
                    <a:pt x="2809" y="919"/>
                  </a:cubicBezTo>
                  <a:close/>
                  <a:moveTo>
                    <a:pt x="2674" y="919"/>
                  </a:moveTo>
                  <a:cubicBezTo>
                    <a:pt x="2668" y="919"/>
                    <a:pt x="2663" y="914"/>
                    <a:pt x="2663" y="908"/>
                  </a:cubicBezTo>
                  <a:cubicBezTo>
                    <a:pt x="2663" y="902"/>
                    <a:pt x="2668" y="897"/>
                    <a:pt x="2674" y="897"/>
                  </a:cubicBezTo>
                  <a:cubicBezTo>
                    <a:pt x="2680" y="897"/>
                    <a:pt x="2684" y="902"/>
                    <a:pt x="2684" y="908"/>
                  </a:cubicBezTo>
                  <a:cubicBezTo>
                    <a:pt x="2684" y="914"/>
                    <a:pt x="2680" y="919"/>
                    <a:pt x="2674" y="919"/>
                  </a:cubicBezTo>
                  <a:close/>
                  <a:moveTo>
                    <a:pt x="2640" y="919"/>
                  </a:moveTo>
                  <a:cubicBezTo>
                    <a:pt x="2634" y="919"/>
                    <a:pt x="2629" y="914"/>
                    <a:pt x="2629" y="908"/>
                  </a:cubicBezTo>
                  <a:cubicBezTo>
                    <a:pt x="2629" y="902"/>
                    <a:pt x="2634" y="897"/>
                    <a:pt x="2640" y="897"/>
                  </a:cubicBezTo>
                  <a:cubicBezTo>
                    <a:pt x="2646" y="897"/>
                    <a:pt x="2651" y="902"/>
                    <a:pt x="2651" y="908"/>
                  </a:cubicBezTo>
                  <a:cubicBezTo>
                    <a:pt x="2651" y="914"/>
                    <a:pt x="2646" y="919"/>
                    <a:pt x="2640" y="919"/>
                  </a:cubicBezTo>
                  <a:close/>
                  <a:moveTo>
                    <a:pt x="2606" y="919"/>
                  </a:moveTo>
                  <a:cubicBezTo>
                    <a:pt x="2600" y="919"/>
                    <a:pt x="2595" y="914"/>
                    <a:pt x="2595" y="908"/>
                  </a:cubicBezTo>
                  <a:cubicBezTo>
                    <a:pt x="2595" y="902"/>
                    <a:pt x="2600" y="897"/>
                    <a:pt x="2606" y="897"/>
                  </a:cubicBezTo>
                  <a:cubicBezTo>
                    <a:pt x="2612" y="897"/>
                    <a:pt x="2617" y="902"/>
                    <a:pt x="2617" y="908"/>
                  </a:cubicBezTo>
                  <a:cubicBezTo>
                    <a:pt x="2617" y="914"/>
                    <a:pt x="2612" y="919"/>
                    <a:pt x="2606" y="919"/>
                  </a:cubicBezTo>
                  <a:close/>
                  <a:moveTo>
                    <a:pt x="2572" y="919"/>
                  </a:moveTo>
                  <a:cubicBezTo>
                    <a:pt x="2566" y="919"/>
                    <a:pt x="2562" y="914"/>
                    <a:pt x="2562" y="908"/>
                  </a:cubicBezTo>
                  <a:cubicBezTo>
                    <a:pt x="2562" y="902"/>
                    <a:pt x="2566" y="897"/>
                    <a:pt x="2572" y="897"/>
                  </a:cubicBezTo>
                  <a:cubicBezTo>
                    <a:pt x="2578" y="897"/>
                    <a:pt x="2583" y="902"/>
                    <a:pt x="2583" y="908"/>
                  </a:cubicBezTo>
                  <a:cubicBezTo>
                    <a:pt x="2583" y="914"/>
                    <a:pt x="2578" y="919"/>
                    <a:pt x="2572" y="919"/>
                  </a:cubicBezTo>
                  <a:close/>
                  <a:moveTo>
                    <a:pt x="2437" y="919"/>
                  </a:moveTo>
                  <a:cubicBezTo>
                    <a:pt x="2431" y="919"/>
                    <a:pt x="2426" y="914"/>
                    <a:pt x="2426" y="908"/>
                  </a:cubicBezTo>
                  <a:cubicBezTo>
                    <a:pt x="2426" y="902"/>
                    <a:pt x="2431" y="897"/>
                    <a:pt x="2437" y="897"/>
                  </a:cubicBezTo>
                  <a:cubicBezTo>
                    <a:pt x="2443" y="897"/>
                    <a:pt x="2448" y="902"/>
                    <a:pt x="2448" y="908"/>
                  </a:cubicBezTo>
                  <a:cubicBezTo>
                    <a:pt x="2448" y="914"/>
                    <a:pt x="2443" y="919"/>
                    <a:pt x="2437" y="919"/>
                  </a:cubicBezTo>
                  <a:close/>
                  <a:moveTo>
                    <a:pt x="2404" y="919"/>
                  </a:moveTo>
                  <a:cubicBezTo>
                    <a:pt x="2398" y="919"/>
                    <a:pt x="2393" y="914"/>
                    <a:pt x="2393" y="908"/>
                  </a:cubicBezTo>
                  <a:cubicBezTo>
                    <a:pt x="2393" y="902"/>
                    <a:pt x="2398" y="897"/>
                    <a:pt x="2404" y="897"/>
                  </a:cubicBezTo>
                  <a:cubicBezTo>
                    <a:pt x="2409" y="897"/>
                    <a:pt x="2414" y="902"/>
                    <a:pt x="2414" y="908"/>
                  </a:cubicBezTo>
                  <a:cubicBezTo>
                    <a:pt x="2414" y="914"/>
                    <a:pt x="2409" y="919"/>
                    <a:pt x="2404" y="919"/>
                  </a:cubicBezTo>
                  <a:close/>
                  <a:moveTo>
                    <a:pt x="2370" y="919"/>
                  </a:moveTo>
                  <a:cubicBezTo>
                    <a:pt x="2364" y="919"/>
                    <a:pt x="2359" y="914"/>
                    <a:pt x="2359" y="908"/>
                  </a:cubicBezTo>
                  <a:cubicBezTo>
                    <a:pt x="2359" y="902"/>
                    <a:pt x="2364" y="897"/>
                    <a:pt x="2370" y="897"/>
                  </a:cubicBezTo>
                  <a:cubicBezTo>
                    <a:pt x="2376" y="897"/>
                    <a:pt x="2381" y="902"/>
                    <a:pt x="2381" y="908"/>
                  </a:cubicBezTo>
                  <a:cubicBezTo>
                    <a:pt x="2381" y="914"/>
                    <a:pt x="2376" y="919"/>
                    <a:pt x="2370" y="919"/>
                  </a:cubicBezTo>
                  <a:close/>
                  <a:moveTo>
                    <a:pt x="2167" y="919"/>
                  </a:moveTo>
                  <a:cubicBezTo>
                    <a:pt x="2161" y="919"/>
                    <a:pt x="2156" y="914"/>
                    <a:pt x="2156" y="908"/>
                  </a:cubicBezTo>
                  <a:cubicBezTo>
                    <a:pt x="2156" y="902"/>
                    <a:pt x="2161" y="897"/>
                    <a:pt x="2167" y="897"/>
                  </a:cubicBezTo>
                  <a:cubicBezTo>
                    <a:pt x="2173" y="897"/>
                    <a:pt x="2178" y="902"/>
                    <a:pt x="2178" y="908"/>
                  </a:cubicBezTo>
                  <a:cubicBezTo>
                    <a:pt x="2178" y="914"/>
                    <a:pt x="2173" y="919"/>
                    <a:pt x="2167" y="919"/>
                  </a:cubicBezTo>
                  <a:close/>
                  <a:moveTo>
                    <a:pt x="2133" y="919"/>
                  </a:moveTo>
                  <a:cubicBezTo>
                    <a:pt x="2127" y="919"/>
                    <a:pt x="2123" y="914"/>
                    <a:pt x="2123" y="908"/>
                  </a:cubicBezTo>
                  <a:cubicBezTo>
                    <a:pt x="2123" y="902"/>
                    <a:pt x="2127" y="897"/>
                    <a:pt x="2133" y="897"/>
                  </a:cubicBezTo>
                  <a:cubicBezTo>
                    <a:pt x="2139" y="897"/>
                    <a:pt x="2144" y="902"/>
                    <a:pt x="2144" y="908"/>
                  </a:cubicBezTo>
                  <a:cubicBezTo>
                    <a:pt x="2144" y="914"/>
                    <a:pt x="2139" y="919"/>
                    <a:pt x="2133" y="919"/>
                  </a:cubicBezTo>
                  <a:close/>
                  <a:moveTo>
                    <a:pt x="2100" y="919"/>
                  </a:moveTo>
                  <a:cubicBezTo>
                    <a:pt x="2094" y="919"/>
                    <a:pt x="2089" y="914"/>
                    <a:pt x="2089" y="908"/>
                  </a:cubicBezTo>
                  <a:cubicBezTo>
                    <a:pt x="2089" y="902"/>
                    <a:pt x="2094" y="897"/>
                    <a:pt x="2100" y="897"/>
                  </a:cubicBezTo>
                  <a:cubicBezTo>
                    <a:pt x="2106" y="897"/>
                    <a:pt x="2110" y="902"/>
                    <a:pt x="2110" y="908"/>
                  </a:cubicBezTo>
                  <a:cubicBezTo>
                    <a:pt x="2110" y="914"/>
                    <a:pt x="2106" y="919"/>
                    <a:pt x="2100" y="919"/>
                  </a:cubicBezTo>
                  <a:close/>
                  <a:moveTo>
                    <a:pt x="2066" y="919"/>
                  </a:moveTo>
                  <a:cubicBezTo>
                    <a:pt x="2060" y="919"/>
                    <a:pt x="2055" y="914"/>
                    <a:pt x="2055" y="908"/>
                  </a:cubicBezTo>
                  <a:cubicBezTo>
                    <a:pt x="2055" y="902"/>
                    <a:pt x="2060" y="897"/>
                    <a:pt x="2066" y="897"/>
                  </a:cubicBezTo>
                  <a:cubicBezTo>
                    <a:pt x="2072" y="897"/>
                    <a:pt x="2077" y="902"/>
                    <a:pt x="2077" y="908"/>
                  </a:cubicBezTo>
                  <a:cubicBezTo>
                    <a:pt x="2077" y="914"/>
                    <a:pt x="2072" y="919"/>
                    <a:pt x="2066" y="919"/>
                  </a:cubicBezTo>
                  <a:close/>
                  <a:moveTo>
                    <a:pt x="2032" y="919"/>
                  </a:moveTo>
                  <a:cubicBezTo>
                    <a:pt x="2026" y="919"/>
                    <a:pt x="2021" y="914"/>
                    <a:pt x="2021" y="908"/>
                  </a:cubicBezTo>
                  <a:cubicBezTo>
                    <a:pt x="2021" y="902"/>
                    <a:pt x="2026" y="897"/>
                    <a:pt x="2032" y="897"/>
                  </a:cubicBezTo>
                  <a:cubicBezTo>
                    <a:pt x="2038" y="897"/>
                    <a:pt x="2043" y="902"/>
                    <a:pt x="2043" y="908"/>
                  </a:cubicBezTo>
                  <a:cubicBezTo>
                    <a:pt x="2043" y="914"/>
                    <a:pt x="2038" y="919"/>
                    <a:pt x="2032" y="919"/>
                  </a:cubicBezTo>
                  <a:close/>
                  <a:moveTo>
                    <a:pt x="1998" y="919"/>
                  </a:moveTo>
                  <a:cubicBezTo>
                    <a:pt x="1992" y="919"/>
                    <a:pt x="1988" y="914"/>
                    <a:pt x="1988" y="908"/>
                  </a:cubicBezTo>
                  <a:cubicBezTo>
                    <a:pt x="1988" y="902"/>
                    <a:pt x="1992" y="897"/>
                    <a:pt x="1998" y="897"/>
                  </a:cubicBezTo>
                  <a:cubicBezTo>
                    <a:pt x="2004" y="897"/>
                    <a:pt x="2009" y="902"/>
                    <a:pt x="2009" y="908"/>
                  </a:cubicBezTo>
                  <a:cubicBezTo>
                    <a:pt x="2009" y="914"/>
                    <a:pt x="2004" y="919"/>
                    <a:pt x="1998" y="919"/>
                  </a:cubicBezTo>
                  <a:close/>
                  <a:moveTo>
                    <a:pt x="1965" y="919"/>
                  </a:moveTo>
                  <a:cubicBezTo>
                    <a:pt x="1959" y="919"/>
                    <a:pt x="1954" y="914"/>
                    <a:pt x="1954" y="908"/>
                  </a:cubicBezTo>
                  <a:cubicBezTo>
                    <a:pt x="1954" y="902"/>
                    <a:pt x="1959" y="897"/>
                    <a:pt x="1965" y="897"/>
                  </a:cubicBezTo>
                  <a:cubicBezTo>
                    <a:pt x="1971" y="897"/>
                    <a:pt x="1975" y="902"/>
                    <a:pt x="1975" y="908"/>
                  </a:cubicBezTo>
                  <a:cubicBezTo>
                    <a:pt x="1975" y="914"/>
                    <a:pt x="1971" y="919"/>
                    <a:pt x="1965" y="919"/>
                  </a:cubicBezTo>
                  <a:close/>
                  <a:moveTo>
                    <a:pt x="1931" y="919"/>
                  </a:moveTo>
                  <a:cubicBezTo>
                    <a:pt x="1925" y="919"/>
                    <a:pt x="1920" y="914"/>
                    <a:pt x="1920" y="908"/>
                  </a:cubicBezTo>
                  <a:cubicBezTo>
                    <a:pt x="1920" y="902"/>
                    <a:pt x="1925" y="897"/>
                    <a:pt x="1931" y="897"/>
                  </a:cubicBezTo>
                  <a:cubicBezTo>
                    <a:pt x="1937" y="897"/>
                    <a:pt x="1942" y="902"/>
                    <a:pt x="1942" y="908"/>
                  </a:cubicBezTo>
                  <a:cubicBezTo>
                    <a:pt x="1942" y="914"/>
                    <a:pt x="1937" y="919"/>
                    <a:pt x="1931" y="919"/>
                  </a:cubicBezTo>
                  <a:close/>
                  <a:moveTo>
                    <a:pt x="1897" y="919"/>
                  </a:moveTo>
                  <a:cubicBezTo>
                    <a:pt x="1891" y="919"/>
                    <a:pt x="1886" y="914"/>
                    <a:pt x="1886" y="908"/>
                  </a:cubicBezTo>
                  <a:cubicBezTo>
                    <a:pt x="1886" y="902"/>
                    <a:pt x="1891" y="897"/>
                    <a:pt x="1897" y="897"/>
                  </a:cubicBezTo>
                  <a:cubicBezTo>
                    <a:pt x="1903" y="897"/>
                    <a:pt x="1908" y="902"/>
                    <a:pt x="1908" y="908"/>
                  </a:cubicBezTo>
                  <a:cubicBezTo>
                    <a:pt x="1908" y="914"/>
                    <a:pt x="1903" y="919"/>
                    <a:pt x="1897" y="919"/>
                  </a:cubicBezTo>
                  <a:close/>
                  <a:moveTo>
                    <a:pt x="1863" y="919"/>
                  </a:moveTo>
                  <a:cubicBezTo>
                    <a:pt x="1857" y="919"/>
                    <a:pt x="1852" y="914"/>
                    <a:pt x="1852" y="908"/>
                  </a:cubicBezTo>
                  <a:cubicBezTo>
                    <a:pt x="1852" y="902"/>
                    <a:pt x="1857" y="897"/>
                    <a:pt x="1863" y="897"/>
                  </a:cubicBezTo>
                  <a:cubicBezTo>
                    <a:pt x="1869" y="897"/>
                    <a:pt x="1874" y="902"/>
                    <a:pt x="1874" y="908"/>
                  </a:cubicBezTo>
                  <a:cubicBezTo>
                    <a:pt x="1874" y="914"/>
                    <a:pt x="1869" y="919"/>
                    <a:pt x="1863" y="919"/>
                  </a:cubicBezTo>
                  <a:close/>
                  <a:moveTo>
                    <a:pt x="1830" y="919"/>
                  </a:moveTo>
                  <a:cubicBezTo>
                    <a:pt x="1824" y="919"/>
                    <a:pt x="1819" y="914"/>
                    <a:pt x="1819" y="908"/>
                  </a:cubicBezTo>
                  <a:cubicBezTo>
                    <a:pt x="1819" y="902"/>
                    <a:pt x="1824" y="897"/>
                    <a:pt x="1830" y="897"/>
                  </a:cubicBezTo>
                  <a:cubicBezTo>
                    <a:pt x="1836" y="897"/>
                    <a:pt x="1840" y="902"/>
                    <a:pt x="1840" y="908"/>
                  </a:cubicBezTo>
                  <a:cubicBezTo>
                    <a:pt x="1840" y="914"/>
                    <a:pt x="1836" y="919"/>
                    <a:pt x="1830" y="919"/>
                  </a:cubicBezTo>
                  <a:close/>
                  <a:moveTo>
                    <a:pt x="1796" y="919"/>
                  </a:moveTo>
                  <a:cubicBezTo>
                    <a:pt x="1790" y="919"/>
                    <a:pt x="1785" y="914"/>
                    <a:pt x="1785" y="908"/>
                  </a:cubicBezTo>
                  <a:cubicBezTo>
                    <a:pt x="1785" y="902"/>
                    <a:pt x="1790" y="897"/>
                    <a:pt x="1796" y="897"/>
                  </a:cubicBezTo>
                  <a:cubicBezTo>
                    <a:pt x="1802" y="897"/>
                    <a:pt x="1807" y="902"/>
                    <a:pt x="1807" y="908"/>
                  </a:cubicBezTo>
                  <a:cubicBezTo>
                    <a:pt x="1807" y="914"/>
                    <a:pt x="1802" y="919"/>
                    <a:pt x="1796" y="919"/>
                  </a:cubicBezTo>
                  <a:close/>
                  <a:moveTo>
                    <a:pt x="1762" y="919"/>
                  </a:moveTo>
                  <a:cubicBezTo>
                    <a:pt x="1756" y="919"/>
                    <a:pt x="1751" y="914"/>
                    <a:pt x="1751" y="908"/>
                  </a:cubicBezTo>
                  <a:cubicBezTo>
                    <a:pt x="1751" y="902"/>
                    <a:pt x="1756" y="897"/>
                    <a:pt x="1762" y="897"/>
                  </a:cubicBezTo>
                  <a:cubicBezTo>
                    <a:pt x="1768" y="897"/>
                    <a:pt x="1773" y="902"/>
                    <a:pt x="1773" y="908"/>
                  </a:cubicBezTo>
                  <a:cubicBezTo>
                    <a:pt x="1773" y="914"/>
                    <a:pt x="1768" y="919"/>
                    <a:pt x="1762" y="919"/>
                  </a:cubicBezTo>
                  <a:close/>
                  <a:moveTo>
                    <a:pt x="1728" y="919"/>
                  </a:moveTo>
                  <a:cubicBezTo>
                    <a:pt x="1722" y="919"/>
                    <a:pt x="1717" y="914"/>
                    <a:pt x="1717" y="908"/>
                  </a:cubicBezTo>
                  <a:cubicBezTo>
                    <a:pt x="1717" y="902"/>
                    <a:pt x="1722" y="897"/>
                    <a:pt x="1728" y="897"/>
                  </a:cubicBezTo>
                  <a:cubicBezTo>
                    <a:pt x="1734" y="897"/>
                    <a:pt x="1739" y="902"/>
                    <a:pt x="1739" y="908"/>
                  </a:cubicBezTo>
                  <a:cubicBezTo>
                    <a:pt x="1739" y="914"/>
                    <a:pt x="1734" y="919"/>
                    <a:pt x="1728" y="919"/>
                  </a:cubicBezTo>
                  <a:close/>
                  <a:moveTo>
                    <a:pt x="1694" y="919"/>
                  </a:moveTo>
                  <a:cubicBezTo>
                    <a:pt x="1689" y="919"/>
                    <a:pt x="1684" y="914"/>
                    <a:pt x="1684" y="908"/>
                  </a:cubicBezTo>
                  <a:cubicBezTo>
                    <a:pt x="1684" y="902"/>
                    <a:pt x="1689" y="897"/>
                    <a:pt x="1694" y="897"/>
                  </a:cubicBezTo>
                  <a:cubicBezTo>
                    <a:pt x="1700" y="897"/>
                    <a:pt x="1705" y="902"/>
                    <a:pt x="1705" y="908"/>
                  </a:cubicBezTo>
                  <a:cubicBezTo>
                    <a:pt x="1705" y="914"/>
                    <a:pt x="1700" y="919"/>
                    <a:pt x="1694" y="919"/>
                  </a:cubicBezTo>
                  <a:close/>
                  <a:moveTo>
                    <a:pt x="1661" y="919"/>
                  </a:moveTo>
                  <a:cubicBezTo>
                    <a:pt x="1655" y="919"/>
                    <a:pt x="1650" y="914"/>
                    <a:pt x="1650" y="908"/>
                  </a:cubicBezTo>
                  <a:cubicBezTo>
                    <a:pt x="1650" y="902"/>
                    <a:pt x="1655" y="897"/>
                    <a:pt x="1661" y="897"/>
                  </a:cubicBezTo>
                  <a:cubicBezTo>
                    <a:pt x="1667" y="897"/>
                    <a:pt x="1672" y="902"/>
                    <a:pt x="1672" y="908"/>
                  </a:cubicBezTo>
                  <a:cubicBezTo>
                    <a:pt x="1672" y="914"/>
                    <a:pt x="1667" y="919"/>
                    <a:pt x="1661" y="919"/>
                  </a:cubicBezTo>
                  <a:close/>
                  <a:moveTo>
                    <a:pt x="1627" y="919"/>
                  </a:moveTo>
                  <a:cubicBezTo>
                    <a:pt x="1621" y="919"/>
                    <a:pt x="1616" y="914"/>
                    <a:pt x="1616" y="908"/>
                  </a:cubicBezTo>
                  <a:cubicBezTo>
                    <a:pt x="1616" y="902"/>
                    <a:pt x="1621" y="897"/>
                    <a:pt x="1627" y="897"/>
                  </a:cubicBezTo>
                  <a:cubicBezTo>
                    <a:pt x="1633" y="897"/>
                    <a:pt x="1638" y="902"/>
                    <a:pt x="1638" y="908"/>
                  </a:cubicBezTo>
                  <a:cubicBezTo>
                    <a:pt x="1638" y="914"/>
                    <a:pt x="1633" y="919"/>
                    <a:pt x="1627" y="919"/>
                  </a:cubicBezTo>
                  <a:close/>
                  <a:moveTo>
                    <a:pt x="1593" y="919"/>
                  </a:moveTo>
                  <a:cubicBezTo>
                    <a:pt x="1587" y="919"/>
                    <a:pt x="1582" y="914"/>
                    <a:pt x="1582" y="908"/>
                  </a:cubicBezTo>
                  <a:cubicBezTo>
                    <a:pt x="1582" y="902"/>
                    <a:pt x="1587" y="897"/>
                    <a:pt x="1593" y="897"/>
                  </a:cubicBezTo>
                  <a:cubicBezTo>
                    <a:pt x="1599" y="897"/>
                    <a:pt x="1604" y="902"/>
                    <a:pt x="1604" y="908"/>
                  </a:cubicBezTo>
                  <a:cubicBezTo>
                    <a:pt x="1604" y="914"/>
                    <a:pt x="1599" y="919"/>
                    <a:pt x="1593" y="919"/>
                  </a:cubicBezTo>
                  <a:close/>
                  <a:moveTo>
                    <a:pt x="1559" y="919"/>
                  </a:moveTo>
                  <a:cubicBezTo>
                    <a:pt x="1553" y="919"/>
                    <a:pt x="1549" y="914"/>
                    <a:pt x="1549" y="908"/>
                  </a:cubicBezTo>
                  <a:cubicBezTo>
                    <a:pt x="1549" y="902"/>
                    <a:pt x="1553" y="897"/>
                    <a:pt x="1559" y="897"/>
                  </a:cubicBezTo>
                  <a:cubicBezTo>
                    <a:pt x="1565" y="897"/>
                    <a:pt x="1570" y="902"/>
                    <a:pt x="1570" y="908"/>
                  </a:cubicBezTo>
                  <a:cubicBezTo>
                    <a:pt x="1570" y="914"/>
                    <a:pt x="1565" y="919"/>
                    <a:pt x="1559" y="919"/>
                  </a:cubicBezTo>
                  <a:close/>
                  <a:moveTo>
                    <a:pt x="973" y="919"/>
                  </a:moveTo>
                  <a:cubicBezTo>
                    <a:pt x="967" y="919"/>
                    <a:pt x="963" y="914"/>
                    <a:pt x="963" y="908"/>
                  </a:cubicBezTo>
                  <a:cubicBezTo>
                    <a:pt x="963" y="902"/>
                    <a:pt x="967" y="897"/>
                    <a:pt x="973" y="897"/>
                  </a:cubicBezTo>
                  <a:cubicBezTo>
                    <a:pt x="979" y="897"/>
                    <a:pt x="984" y="902"/>
                    <a:pt x="984" y="908"/>
                  </a:cubicBezTo>
                  <a:cubicBezTo>
                    <a:pt x="984" y="914"/>
                    <a:pt x="979" y="919"/>
                    <a:pt x="973" y="919"/>
                  </a:cubicBezTo>
                  <a:close/>
                  <a:moveTo>
                    <a:pt x="771" y="919"/>
                  </a:moveTo>
                  <a:cubicBezTo>
                    <a:pt x="765" y="919"/>
                    <a:pt x="760" y="914"/>
                    <a:pt x="760" y="908"/>
                  </a:cubicBezTo>
                  <a:cubicBezTo>
                    <a:pt x="760" y="902"/>
                    <a:pt x="765" y="897"/>
                    <a:pt x="771" y="897"/>
                  </a:cubicBezTo>
                  <a:cubicBezTo>
                    <a:pt x="777" y="897"/>
                    <a:pt x="782" y="902"/>
                    <a:pt x="782" y="908"/>
                  </a:cubicBezTo>
                  <a:cubicBezTo>
                    <a:pt x="782" y="914"/>
                    <a:pt x="777" y="919"/>
                    <a:pt x="771" y="919"/>
                  </a:cubicBezTo>
                  <a:close/>
                  <a:moveTo>
                    <a:pt x="737" y="919"/>
                  </a:moveTo>
                  <a:cubicBezTo>
                    <a:pt x="731" y="919"/>
                    <a:pt x="726" y="914"/>
                    <a:pt x="726" y="908"/>
                  </a:cubicBezTo>
                  <a:cubicBezTo>
                    <a:pt x="726" y="902"/>
                    <a:pt x="731" y="897"/>
                    <a:pt x="737" y="897"/>
                  </a:cubicBezTo>
                  <a:cubicBezTo>
                    <a:pt x="743" y="897"/>
                    <a:pt x="748" y="902"/>
                    <a:pt x="748" y="908"/>
                  </a:cubicBezTo>
                  <a:cubicBezTo>
                    <a:pt x="748" y="914"/>
                    <a:pt x="743" y="919"/>
                    <a:pt x="737" y="919"/>
                  </a:cubicBezTo>
                  <a:close/>
                  <a:moveTo>
                    <a:pt x="703" y="919"/>
                  </a:moveTo>
                  <a:cubicBezTo>
                    <a:pt x="697" y="919"/>
                    <a:pt x="692" y="914"/>
                    <a:pt x="692" y="908"/>
                  </a:cubicBezTo>
                  <a:cubicBezTo>
                    <a:pt x="692" y="902"/>
                    <a:pt x="697" y="897"/>
                    <a:pt x="703" y="897"/>
                  </a:cubicBezTo>
                  <a:cubicBezTo>
                    <a:pt x="709" y="897"/>
                    <a:pt x="714" y="902"/>
                    <a:pt x="714" y="908"/>
                  </a:cubicBezTo>
                  <a:cubicBezTo>
                    <a:pt x="714" y="914"/>
                    <a:pt x="709" y="919"/>
                    <a:pt x="703" y="919"/>
                  </a:cubicBezTo>
                  <a:close/>
                  <a:moveTo>
                    <a:pt x="670" y="919"/>
                  </a:moveTo>
                  <a:cubicBezTo>
                    <a:pt x="664" y="919"/>
                    <a:pt x="659" y="914"/>
                    <a:pt x="659" y="908"/>
                  </a:cubicBezTo>
                  <a:cubicBezTo>
                    <a:pt x="659" y="902"/>
                    <a:pt x="664" y="897"/>
                    <a:pt x="670" y="897"/>
                  </a:cubicBezTo>
                  <a:cubicBezTo>
                    <a:pt x="675" y="897"/>
                    <a:pt x="680" y="902"/>
                    <a:pt x="680" y="908"/>
                  </a:cubicBezTo>
                  <a:cubicBezTo>
                    <a:pt x="680" y="914"/>
                    <a:pt x="675" y="919"/>
                    <a:pt x="670" y="919"/>
                  </a:cubicBezTo>
                  <a:close/>
                  <a:moveTo>
                    <a:pt x="2792" y="890"/>
                  </a:moveTo>
                  <a:cubicBezTo>
                    <a:pt x="2786" y="890"/>
                    <a:pt x="2781" y="885"/>
                    <a:pt x="2781" y="879"/>
                  </a:cubicBezTo>
                  <a:cubicBezTo>
                    <a:pt x="2781" y="873"/>
                    <a:pt x="2786" y="868"/>
                    <a:pt x="2792" y="868"/>
                  </a:cubicBezTo>
                  <a:cubicBezTo>
                    <a:pt x="2798" y="868"/>
                    <a:pt x="2803" y="873"/>
                    <a:pt x="2803" y="879"/>
                  </a:cubicBezTo>
                  <a:cubicBezTo>
                    <a:pt x="2803" y="885"/>
                    <a:pt x="2798" y="890"/>
                    <a:pt x="2792" y="890"/>
                  </a:cubicBezTo>
                  <a:close/>
                  <a:moveTo>
                    <a:pt x="2691" y="890"/>
                  </a:moveTo>
                  <a:cubicBezTo>
                    <a:pt x="2685" y="890"/>
                    <a:pt x="2680" y="885"/>
                    <a:pt x="2680" y="879"/>
                  </a:cubicBezTo>
                  <a:cubicBezTo>
                    <a:pt x="2680" y="873"/>
                    <a:pt x="2685" y="868"/>
                    <a:pt x="2691" y="868"/>
                  </a:cubicBezTo>
                  <a:cubicBezTo>
                    <a:pt x="2696" y="868"/>
                    <a:pt x="2701" y="873"/>
                    <a:pt x="2701" y="879"/>
                  </a:cubicBezTo>
                  <a:cubicBezTo>
                    <a:pt x="2701" y="885"/>
                    <a:pt x="2696" y="890"/>
                    <a:pt x="2691" y="890"/>
                  </a:cubicBezTo>
                  <a:close/>
                  <a:moveTo>
                    <a:pt x="2657" y="890"/>
                  </a:moveTo>
                  <a:cubicBezTo>
                    <a:pt x="2651" y="890"/>
                    <a:pt x="2646" y="885"/>
                    <a:pt x="2646" y="879"/>
                  </a:cubicBezTo>
                  <a:cubicBezTo>
                    <a:pt x="2646" y="873"/>
                    <a:pt x="2651" y="868"/>
                    <a:pt x="2657" y="868"/>
                  </a:cubicBezTo>
                  <a:cubicBezTo>
                    <a:pt x="2663" y="868"/>
                    <a:pt x="2668" y="873"/>
                    <a:pt x="2668" y="879"/>
                  </a:cubicBezTo>
                  <a:cubicBezTo>
                    <a:pt x="2668" y="885"/>
                    <a:pt x="2663" y="890"/>
                    <a:pt x="2657" y="890"/>
                  </a:cubicBezTo>
                  <a:close/>
                  <a:moveTo>
                    <a:pt x="2623" y="890"/>
                  </a:moveTo>
                  <a:cubicBezTo>
                    <a:pt x="2617" y="890"/>
                    <a:pt x="2612" y="885"/>
                    <a:pt x="2612" y="879"/>
                  </a:cubicBezTo>
                  <a:cubicBezTo>
                    <a:pt x="2612" y="873"/>
                    <a:pt x="2617" y="868"/>
                    <a:pt x="2623" y="868"/>
                  </a:cubicBezTo>
                  <a:cubicBezTo>
                    <a:pt x="2629" y="868"/>
                    <a:pt x="2634" y="873"/>
                    <a:pt x="2634" y="879"/>
                  </a:cubicBezTo>
                  <a:cubicBezTo>
                    <a:pt x="2634" y="885"/>
                    <a:pt x="2629" y="890"/>
                    <a:pt x="2623" y="890"/>
                  </a:cubicBezTo>
                  <a:close/>
                  <a:moveTo>
                    <a:pt x="2589" y="890"/>
                  </a:moveTo>
                  <a:cubicBezTo>
                    <a:pt x="2583" y="890"/>
                    <a:pt x="2578" y="885"/>
                    <a:pt x="2578" y="879"/>
                  </a:cubicBezTo>
                  <a:cubicBezTo>
                    <a:pt x="2578" y="873"/>
                    <a:pt x="2583" y="868"/>
                    <a:pt x="2589" y="868"/>
                  </a:cubicBezTo>
                  <a:cubicBezTo>
                    <a:pt x="2595" y="868"/>
                    <a:pt x="2600" y="873"/>
                    <a:pt x="2600" y="879"/>
                  </a:cubicBezTo>
                  <a:cubicBezTo>
                    <a:pt x="2600" y="885"/>
                    <a:pt x="2595" y="890"/>
                    <a:pt x="2589" y="890"/>
                  </a:cubicBezTo>
                  <a:close/>
                  <a:moveTo>
                    <a:pt x="2555" y="890"/>
                  </a:moveTo>
                  <a:cubicBezTo>
                    <a:pt x="2550" y="890"/>
                    <a:pt x="2545" y="885"/>
                    <a:pt x="2545" y="879"/>
                  </a:cubicBezTo>
                  <a:cubicBezTo>
                    <a:pt x="2545" y="873"/>
                    <a:pt x="2550" y="868"/>
                    <a:pt x="2555" y="868"/>
                  </a:cubicBezTo>
                  <a:cubicBezTo>
                    <a:pt x="2561" y="868"/>
                    <a:pt x="2566" y="873"/>
                    <a:pt x="2566" y="879"/>
                  </a:cubicBezTo>
                  <a:cubicBezTo>
                    <a:pt x="2566" y="885"/>
                    <a:pt x="2561" y="890"/>
                    <a:pt x="2555" y="890"/>
                  </a:cubicBezTo>
                  <a:close/>
                  <a:moveTo>
                    <a:pt x="2454" y="890"/>
                  </a:moveTo>
                  <a:cubicBezTo>
                    <a:pt x="2448" y="890"/>
                    <a:pt x="2443" y="885"/>
                    <a:pt x="2443" y="879"/>
                  </a:cubicBezTo>
                  <a:cubicBezTo>
                    <a:pt x="2443" y="873"/>
                    <a:pt x="2448" y="868"/>
                    <a:pt x="2454" y="868"/>
                  </a:cubicBezTo>
                  <a:cubicBezTo>
                    <a:pt x="2460" y="868"/>
                    <a:pt x="2465" y="873"/>
                    <a:pt x="2465" y="879"/>
                  </a:cubicBezTo>
                  <a:cubicBezTo>
                    <a:pt x="2465" y="885"/>
                    <a:pt x="2460" y="890"/>
                    <a:pt x="2454" y="890"/>
                  </a:cubicBezTo>
                  <a:close/>
                  <a:moveTo>
                    <a:pt x="2420" y="890"/>
                  </a:moveTo>
                  <a:cubicBezTo>
                    <a:pt x="2414" y="890"/>
                    <a:pt x="2410" y="885"/>
                    <a:pt x="2410" y="879"/>
                  </a:cubicBezTo>
                  <a:cubicBezTo>
                    <a:pt x="2410" y="873"/>
                    <a:pt x="2414" y="868"/>
                    <a:pt x="2420" y="868"/>
                  </a:cubicBezTo>
                  <a:cubicBezTo>
                    <a:pt x="2426" y="868"/>
                    <a:pt x="2431" y="873"/>
                    <a:pt x="2431" y="879"/>
                  </a:cubicBezTo>
                  <a:cubicBezTo>
                    <a:pt x="2431" y="885"/>
                    <a:pt x="2426" y="890"/>
                    <a:pt x="2420" y="890"/>
                  </a:cubicBezTo>
                  <a:close/>
                  <a:moveTo>
                    <a:pt x="2387" y="890"/>
                  </a:moveTo>
                  <a:cubicBezTo>
                    <a:pt x="2381" y="890"/>
                    <a:pt x="2376" y="885"/>
                    <a:pt x="2376" y="879"/>
                  </a:cubicBezTo>
                  <a:cubicBezTo>
                    <a:pt x="2376" y="873"/>
                    <a:pt x="2381" y="868"/>
                    <a:pt x="2387" y="868"/>
                  </a:cubicBezTo>
                  <a:cubicBezTo>
                    <a:pt x="2393" y="868"/>
                    <a:pt x="2397" y="873"/>
                    <a:pt x="2397" y="879"/>
                  </a:cubicBezTo>
                  <a:cubicBezTo>
                    <a:pt x="2397" y="885"/>
                    <a:pt x="2393" y="890"/>
                    <a:pt x="2387" y="890"/>
                  </a:cubicBezTo>
                  <a:close/>
                  <a:moveTo>
                    <a:pt x="2218" y="890"/>
                  </a:moveTo>
                  <a:cubicBezTo>
                    <a:pt x="2212" y="890"/>
                    <a:pt x="2207" y="885"/>
                    <a:pt x="2207" y="879"/>
                  </a:cubicBezTo>
                  <a:cubicBezTo>
                    <a:pt x="2207" y="873"/>
                    <a:pt x="2212" y="868"/>
                    <a:pt x="2218" y="868"/>
                  </a:cubicBezTo>
                  <a:cubicBezTo>
                    <a:pt x="2224" y="868"/>
                    <a:pt x="2229" y="873"/>
                    <a:pt x="2229" y="879"/>
                  </a:cubicBezTo>
                  <a:cubicBezTo>
                    <a:pt x="2229" y="885"/>
                    <a:pt x="2224" y="890"/>
                    <a:pt x="2218" y="890"/>
                  </a:cubicBezTo>
                  <a:close/>
                  <a:moveTo>
                    <a:pt x="2184" y="890"/>
                  </a:moveTo>
                  <a:cubicBezTo>
                    <a:pt x="2178" y="890"/>
                    <a:pt x="2173" y="885"/>
                    <a:pt x="2173" y="879"/>
                  </a:cubicBezTo>
                  <a:cubicBezTo>
                    <a:pt x="2173" y="873"/>
                    <a:pt x="2178" y="868"/>
                    <a:pt x="2184" y="868"/>
                  </a:cubicBezTo>
                  <a:cubicBezTo>
                    <a:pt x="2190" y="868"/>
                    <a:pt x="2195" y="873"/>
                    <a:pt x="2195" y="879"/>
                  </a:cubicBezTo>
                  <a:cubicBezTo>
                    <a:pt x="2195" y="885"/>
                    <a:pt x="2190" y="890"/>
                    <a:pt x="2184" y="890"/>
                  </a:cubicBezTo>
                  <a:close/>
                  <a:moveTo>
                    <a:pt x="2150" y="890"/>
                  </a:moveTo>
                  <a:cubicBezTo>
                    <a:pt x="2144" y="890"/>
                    <a:pt x="2139" y="885"/>
                    <a:pt x="2139" y="879"/>
                  </a:cubicBezTo>
                  <a:cubicBezTo>
                    <a:pt x="2139" y="873"/>
                    <a:pt x="2144" y="868"/>
                    <a:pt x="2150" y="868"/>
                  </a:cubicBezTo>
                  <a:cubicBezTo>
                    <a:pt x="2156" y="868"/>
                    <a:pt x="2161" y="873"/>
                    <a:pt x="2161" y="879"/>
                  </a:cubicBezTo>
                  <a:cubicBezTo>
                    <a:pt x="2161" y="885"/>
                    <a:pt x="2156" y="890"/>
                    <a:pt x="2150" y="890"/>
                  </a:cubicBezTo>
                  <a:close/>
                  <a:moveTo>
                    <a:pt x="2117" y="890"/>
                  </a:moveTo>
                  <a:cubicBezTo>
                    <a:pt x="2111" y="890"/>
                    <a:pt x="2106" y="885"/>
                    <a:pt x="2106" y="879"/>
                  </a:cubicBezTo>
                  <a:cubicBezTo>
                    <a:pt x="2106" y="873"/>
                    <a:pt x="2111" y="868"/>
                    <a:pt x="2117" y="868"/>
                  </a:cubicBezTo>
                  <a:cubicBezTo>
                    <a:pt x="2122" y="868"/>
                    <a:pt x="2127" y="873"/>
                    <a:pt x="2127" y="879"/>
                  </a:cubicBezTo>
                  <a:cubicBezTo>
                    <a:pt x="2127" y="885"/>
                    <a:pt x="2122" y="890"/>
                    <a:pt x="2117" y="890"/>
                  </a:cubicBezTo>
                  <a:close/>
                  <a:moveTo>
                    <a:pt x="2083" y="890"/>
                  </a:moveTo>
                  <a:cubicBezTo>
                    <a:pt x="2077" y="890"/>
                    <a:pt x="2072" y="885"/>
                    <a:pt x="2072" y="879"/>
                  </a:cubicBezTo>
                  <a:cubicBezTo>
                    <a:pt x="2072" y="873"/>
                    <a:pt x="2077" y="868"/>
                    <a:pt x="2083" y="868"/>
                  </a:cubicBezTo>
                  <a:cubicBezTo>
                    <a:pt x="2089" y="868"/>
                    <a:pt x="2094" y="873"/>
                    <a:pt x="2094" y="879"/>
                  </a:cubicBezTo>
                  <a:cubicBezTo>
                    <a:pt x="2094" y="885"/>
                    <a:pt x="2089" y="890"/>
                    <a:pt x="2083" y="890"/>
                  </a:cubicBezTo>
                  <a:close/>
                  <a:moveTo>
                    <a:pt x="2015" y="890"/>
                  </a:moveTo>
                  <a:cubicBezTo>
                    <a:pt x="2009" y="890"/>
                    <a:pt x="2004" y="885"/>
                    <a:pt x="2004" y="879"/>
                  </a:cubicBezTo>
                  <a:cubicBezTo>
                    <a:pt x="2004" y="873"/>
                    <a:pt x="2009" y="868"/>
                    <a:pt x="2015" y="868"/>
                  </a:cubicBezTo>
                  <a:cubicBezTo>
                    <a:pt x="2021" y="868"/>
                    <a:pt x="2026" y="873"/>
                    <a:pt x="2026" y="879"/>
                  </a:cubicBezTo>
                  <a:cubicBezTo>
                    <a:pt x="2026" y="885"/>
                    <a:pt x="2021" y="890"/>
                    <a:pt x="2015" y="890"/>
                  </a:cubicBezTo>
                  <a:close/>
                  <a:moveTo>
                    <a:pt x="1981" y="890"/>
                  </a:moveTo>
                  <a:cubicBezTo>
                    <a:pt x="1976" y="890"/>
                    <a:pt x="1971" y="885"/>
                    <a:pt x="1971" y="879"/>
                  </a:cubicBezTo>
                  <a:cubicBezTo>
                    <a:pt x="1971" y="873"/>
                    <a:pt x="1976" y="868"/>
                    <a:pt x="1981" y="868"/>
                  </a:cubicBezTo>
                  <a:cubicBezTo>
                    <a:pt x="1987" y="868"/>
                    <a:pt x="1992" y="873"/>
                    <a:pt x="1992" y="879"/>
                  </a:cubicBezTo>
                  <a:cubicBezTo>
                    <a:pt x="1992" y="885"/>
                    <a:pt x="1987" y="890"/>
                    <a:pt x="1981" y="890"/>
                  </a:cubicBezTo>
                  <a:close/>
                  <a:moveTo>
                    <a:pt x="1948" y="890"/>
                  </a:moveTo>
                  <a:cubicBezTo>
                    <a:pt x="1942" y="890"/>
                    <a:pt x="1937" y="885"/>
                    <a:pt x="1937" y="879"/>
                  </a:cubicBezTo>
                  <a:cubicBezTo>
                    <a:pt x="1937" y="873"/>
                    <a:pt x="1942" y="868"/>
                    <a:pt x="1948" y="868"/>
                  </a:cubicBezTo>
                  <a:cubicBezTo>
                    <a:pt x="1954" y="868"/>
                    <a:pt x="1959" y="873"/>
                    <a:pt x="1959" y="879"/>
                  </a:cubicBezTo>
                  <a:cubicBezTo>
                    <a:pt x="1959" y="885"/>
                    <a:pt x="1954" y="890"/>
                    <a:pt x="1948" y="890"/>
                  </a:cubicBezTo>
                  <a:close/>
                  <a:moveTo>
                    <a:pt x="1914" y="890"/>
                  </a:moveTo>
                  <a:cubicBezTo>
                    <a:pt x="1908" y="890"/>
                    <a:pt x="1903" y="885"/>
                    <a:pt x="1903" y="879"/>
                  </a:cubicBezTo>
                  <a:cubicBezTo>
                    <a:pt x="1903" y="873"/>
                    <a:pt x="1908" y="868"/>
                    <a:pt x="1914" y="868"/>
                  </a:cubicBezTo>
                  <a:cubicBezTo>
                    <a:pt x="1920" y="868"/>
                    <a:pt x="1925" y="873"/>
                    <a:pt x="1925" y="879"/>
                  </a:cubicBezTo>
                  <a:cubicBezTo>
                    <a:pt x="1925" y="885"/>
                    <a:pt x="1920" y="890"/>
                    <a:pt x="1914" y="890"/>
                  </a:cubicBezTo>
                  <a:close/>
                  <a:moveTo>
                    <a:pt x="1880" y="890"/>
                  </a:moveTo>
                  <a:cubicBezTo>
                    <a:pt x="1874" y="890"/>
                    <a:pt x="1869" y="885"/>
                    <a:pt x="1869" y="879"/>
                  </a:cubicBezTo>
                  <a:cubicBezTo>
                    <a:pt x="1869" y="873"/>
                    <a:pt x="1874" y="868"/>
                    <a:pt x="1880" y="868"/>
                  </a:cubicBezTo>
                  <a:cubicBezTo>
                    <a:pt x="1886" y="868"/>
                    <a:pt x="1891" y="873"/>
                    <a:pt x="1891" y="879"/>
                  </a:cubicBezTo>
                  <a:cubicBezTo>
                    <a:pt x="1891" y="885"/>
                    <a:pt x="1886" y="890"/>
                    <a:pt x="1880" y="890"/>
                  </a:cubicBezTo>
                  <a:close/>
                  <a:moveTo>
                    <a:pt x="1846" y="890"/>
                  </a:moveTo>
                  <a:cubicBezTo>
                    <a:pt x="1840" y="890"/>
                    <a:pt x="1836" y="885"/>
                    <a:pt x="1836" y="879"/>
                  </a:cubicBezTo>
                  <a:cubicBezTo>
                    <a:pt x="1836" y="873"/>
                    <a:pt x="1840" y="868"/>
                    <a:pt x="1846" y="868"/>
                  </a:cubicBezTo>
                  <a:cubicBezTo>
                    <a:pt x="1852" y="868"/>
                    <a:pt x="1857" y="873"/>
                    <a:pt x="1857" y="879"/>
                  </a:cubicBezTo>
                  <a:cubicBezTo>
                    <a:pt x="1857" y="885"/>
                    <a:pt x="1852" y="890"/>
                    <a:pt x="1846" y="890"/>
                  </a:cubicBezTo>
                  <a:close/>
                  <a:moveTo>
                    <a:pt x="1813" y="890"/>
                  </a:moveTo>
                  <a:cubicBezTo>
                    <a:pt x="1807" y="890"/>
                    <a:pt x="1802" y="885"/>
                    <a:pt x="1802" y="879"/>
                  </a:cubicBezTo>
                  <a:cubicBezTo>
                    <a:pt x="1802" y="873"/>
                    <a:pt x="1807" y="868"/>
                    <a:pt x="1813" y="868"/>
                  </a:cubicBezTo>
                  <a:cubicBezTo>
                    <a:pt x="1819" y="868"/>
                    <a:pt x="1823" y="873"/>
                    <a:pt x="1823" y="879"/>
                  </a:cubicBezTo>
                  <a:cubicBezTo>
                    <a:pt x="1823" y="885"/>
                    <a:pt x="1819" y="890"/>
                    <a:pt x="1813" y="890"/>
                  </a:cubicBezTo>
                  <a:close/>
                  <a:moveTo>
                    <a:pt x="1779" y="890"/>
                  </a:moveTo>
                  <a:cubicBezTo>
                    <a:pt x="1773" y="890"/>
                    <a:pt x="1768" y="885"/>
                    <a:pt x="1768" y="879"/>
                  </a:cubicBezTo>
                  <a:cubicBezTo>
                    <a:pt x="1768" y="873"/>
                    <a:pt x="1773" y="868"/>
                    <a:pt x="1779" y="868"/>
                  </a:cubicBezTo>
                  <a:cubicBezTo>
                    <a:pt x="1785" y="868"/>
                    <a:pt x="1790" y="873"/>
                    <a:pt x="1790" y="879"/>
                  </a:cubicBezTo>
                  <a:cubicBezTo>
                    <a:pt x="1790" y="885"/>
                    <a:pt x="1785" y="890"/>
                    <a:pt x="1779" y="890"/>
                  </a:cubicBezTo>
                  <a:close/>
                  <a:moveTo>
                    <a:pt x="1745" y="890"/>
                  </a:moveTo>
                  <a:cubicBezTo>
                    <a:pt x="1739" y="890"/>
                    <a:pt x="1734" y="885"/>
                    <a:pt x="1734" y="879"/>
                  </a:cubicBezTo>
                  <a:cubicBezTo>
                    <a:pt x="1734" y="873"/>
                    <a:pt x="1739" y="868"/>
                    <a:pt x="1745" y="868"/>
                  </a:cubicBezTo>
                  <a:cubicBezTo>
                    <a:pt x="1751" y="868"/>
                    <a:pt x="1756" y="873"/>
                    <a:pt x="1756" y="879"/>
                  </a:cubicBezTo>
                  <a:cubicBezTo>
                    <a:pt x="1756" y="885"/>
                    <a:pt x="1751" y="890"/>
                    <a:pt x="1745" y="890"/>
                  </a:cubicBezTo>
                  <a:close/>
                  <a:moveTo>
                    <a:pt x="1711" y="890"/>
                  </a:moveTo>
                  <a:cubicBezTo>
                    <a:pt x="1705" y="890"/>
                    <a:pt x="1701" y="885"/>
                    <a:pt x="1701" y="879"/>
                  </a:cubicBezTo>
                  <a:cubicBezTo>
                    <a:pt x="1701" y="873"/>
                    <a:pt x="1705" y="868"/>
                    <a:pt x="1711" y="868"/>
                  </a:cubicBezTo>
                  <a:cubicBezTo>
                    <a:pt x="1717" y="868"/>
                    <a:pt x="1722" y="873"/>
                    <a:pt x="1722" y="879"/>
                  </a:cubicBezTo>
                  <a:cubicBezTo>
                    <a:pt x="1722" y="885"/>
                    <a:pt x="1717" y="890"/>
                    <a:pt x="1711" y="890"/>
                  </a:cubicBezTo>
                  <a:close/>
                  <a:moveTo>
                    <a:pt x="1678" y="890"/>
                  </a:moveTo>
                  <a:cubicBezTo>
                    <a:pt x="1672" y="890"/>
                    <a:pt x="1667" y="885"/>
                    <a:pt x="1667" y="879"/>
                  </a:cubicBezTo>
                  <a:cubicBezTo>
                    <a:pt x="1667" y="873"/>
                    <a:pt x="1672" y="868"/>
                    <a:pt x="1678" y="868"/>
                  </a:cubicBezTo>
                  <a:cubicBezTo>
                    <a:pt x="1684" y="868"/>
                    <a:pt x="1688" y="873"/>
                    <a:pt x="1688" y="879"/>
                  </a:cubicBezTo>
                  <a:cubicBezTo>
                    <a:pt x="1688" y="885"/>
                    <a:pt x="1684" y="890"/>
                    <a:pt x="1678" y="890"/>
                  </a:cubicBezTo>
                  <a:close/>
                  <a:moveTo>
                    <a:pt x="1644" y="890"/>
                  </a:moveTo>
                  <a:cubicBezTo>
                    <a:pt x="1638" y="890"/>
                    <a:pt x="1633" y="885"/>
                    <a:pt x="1633" y="879"/>
                  </a:cubicBezTo>
                  <a:cubicBezTo>
                    <a:pt x="1633" y="873"/>
                    <a:pt x="1638" y="868"/>
                    <a:pt x="1644" y="868"/>
                  </a:cubicBezTo>
                  <a:cubicBezTo>
                    <a:pt x="1650" y="868"/>
                    <a:pt x="1655" y="873"/>
                    <a:pt x="1655" y="879"/>
                  </a:cubicBezTo>
                  <a:cubicBezTo>
                    <a:pt x="1655" y="885"/>
                    <a:pt x="1650" y="890"/>
                    <a:pt x="1644" y="890"/>
                  </a:cubicBezTo>
                  <a:close/>
                  <a:moveTo>
                    <a:pt x="1610" y="890"/>
                  </a:moveTo>
                  <a:cubicBezTo>
                    <a:pt x="1604" y="890"/>
                    <a:pt x="1599" y="885"/>
                    <a:pt x="1599" y="879"/>
                  </a:cubicBezTo>
                  <a:cubicBezTo>
                    <a:pt x="1599" y="873"/>
                    <a:pt x="1604" y="868"/>
                    <a:pt x="1610" y="868"/>
                  </a:cubicBezTo>
                  <a:cubicBezTo>
                    <a:pt x="1616" y="868"/>
                    <a:pt x="1621" y="873"/>
                    <a:pt x="1621" y="879"/>
                  </a:cubicBezTo>
                  <a:cubicBezTo>
                    <a:pt x="1621" y="885"/>
                    <a:pt x="1616" y="890"/>
                    <a:pt x="1610" y="890"/>
                  </a:cubicBezTo>
                  <a:close/>
                  <a:moveTo>
                    <a:pt x="1576" y="890"/>
                  </a:moveTo>
                  <a:cubicBezTo>
                    <a:pt x="1570" y="890"/>
                    <a:pt x="1566" y="885"/>
                    <a:pt x="1566" y="879"/>
                  </a:cubicBezTo>
                  <a:cubicBezTo>
                    <a:pt x="1566" y="873"/>
                    <a:pt x="1570" y="868"/>
                    <a:pt x="1576" y="868"/>
                  </a:cubicBezTo>
                  <a:cubicBezTo>
                    <a:pt x="1582" y="868"/>
                    <a:pt x="1587" y="873"/>
                    <a:pt x="1587" y="879"/>
                  </a:cubicBezTo>
                  <a:cubicBezTo>
                    <a:pt x="1587" y="885"/>
                    <a:pt x="1582" y="890"/>
                    <a:pt x="1576" y="890"/>
                  </a:cubicBezTo>
                  <a:close/>
                  <a:moveTo>
                    <a:pt x="957" y="890"/>
                  </a:moveTo>
                  <a:cubicBezTo>
                    <a:pt x="951" y="890"/>
                    <a:pt x="946" y="885"/>
                    <a:pt x="946" y="879"/>
                  </a:cubicBezTo>
                  <a:cubicBezTo>
                    <a:pt x="946" y="873"/>
                    <a:pt x="951" y="868"/>
                    <a:pt x="957" y="868"/>
                  </a:cubicBezTo>
                  <a:cubicBezTo>
                    <a:pt x="962" y="868"/>
                    <a:pt x="967" y="873"/>
                    <a:pt x="967" y="879"/>
                  </a:cubicBezTo>
                  <a:cubicBezTo>
                    <a:pt x="967" y="885"/>
                    <a:pt x="962" y="890"/>
                    <a:pt x="957" y="890"/>
                  </a:cubicBezTo>
                  <a:close/>
                  <a:moveTo>
                    <a:pt x="923" y="890"/>
                  </a:moveTo>
                  <a:cubicBezTo>
                    <a:pt x="917" y="890"/>
                    <a:pt x="912" y="885"/>
                    <a:pt x="912" y="879"/>
                  </a:cubicBezTo>
                  <a:cubicBezTo>
                    <a:pt x="912" y="873"/>
                    <a:pt x="917" y="868"/>
                    <a:pt x="923" y="868"/>
                  </a:cubicBezTo>
                  <a:cubicBezTo>
                    <a:pt x="929" y="868"/>
                    <a:pt x="934" y="873"/>
                    <a:pt x="934" y="879"/>
                  </a:cubicBezTo>
                  <a:cubicBezTo>
                    <a:pt x="934" y="885"/>
                    <a:pt x="929" y="890"/>
                    <a:pt x="923" y="890"/>
                  </a:cubicBezTo>
                  <a:close/>
                  <a:moveTo>
                    <a:pt x="889" y="890"/>
                  </a:moveTo>
                  <a:cubicBezTo>
                    <a:pt x="883" y="890"/>
                    <a:pt x="878" y="885"/>
                    <a:pt x="878" y="879"/>
                  </a:cubicBezTo>
                  <a:cubicBezTo>
                    <a:pt x="878" y="873"/>
                    <a:pt x="883" y="868"/>
                    <a:pt x="889" y="868"/>
                  </a:cubicBezTo>
                  <a:cubicBezTo>
                    <a:pt x="895" y="868"/>
                    <a:pt x="900" y="873"/>
                    <a:pt x="900" y="879"/>
                  </a:cubicBezTo>
                  <a:cubicBezTo>
                    <a:pt x="900" y="885"/>
                    <a:pt x="895" y="890"/>
                    <a:pt x="889" y="890"/>
                  </a:cubicBezTo>
                  <a:close/>
                  <a:moveTo>
                    <a:pt x="855" y="890"/>
                  </a:moveTo>
                  <a:cubicBezTo>
                    <a:pt x="849" y="890"/>
                    <a:pt x="844" y="885"/>
                    <a:pt x="844" y="879"/>
                  </a:cubicBezTo>
                  <a:cubicBezTo>
                    <a:pt x="844" y="873"/>
                    <a:pt x="849" y="868"/>
                    <a:pt x="855" y="868"/>
                  </a:cubicBezTo>
                  <a:cubicBezTo>
                    <a:pt x="861" y="868"/>
                    <a:pt x="866" y="873"/>
                    <a:pt x="866" y="879"/>
                  </a:cubicBezTo>
                  <a:cubicBezTo>
                    <a:pt x="866" y="885"/>
                    <a:pt x="861" y="890"/>
                    <a:pt x="855" y="890"/>
                  </a:cubicBezTo>
                  <a:close/>
                  <a:moveTo>
                    <a:pt x="821" y="890"/>
                  </a:moveTo>
                  <a:cubicBezTo>
                    <a:pt x="815" y="890"/>
                    <a:pt x="811" y="885"/>
                    <a:pt x="811" y="879"/>
                  </a:cubicBezTo>
                  <a:cubicBezTo>
                    <a:pt x="811" y="873"/>
                    <a:pt x="815" y="868"/>
                    <a:pt x="821" y="868"/>
                  </a:cubicBezTo>
                  <a:cubicBezTo>
                    <a:pt x="827" y="868"/>
                    <a:pt x="832" y="873"/>
                    <a:pt x="832" y="879"/>
                  </a:cubicBezTo>
                  <a:cubicBezTo>
                    <a:pt x="832" y="885"/>
                    <a:pt x="827" y="890"/>
                    <a:pt x="821" y="890"/>
                  </a:cubicBezTo>
                  <a:close/>
                  <a:moveTo>
                    <a:pt x="720" y="890"/>
                  </a:moveTo>
                  <a:cubicBezTo>
                    <a:pt x="714" y="890"/>
                    <a:pt x="709" y="885"/>
                    <a:pt x="709" y="879"/>
                  </a:cubicBezTo>
                  <a:cubicBezTo>
                    <a:pt x="709" y="873"/>
                    <a:pt x="714" y="868"/>
                    <a:pt x="720" y="868"/>
                  </a:cubicBezTo>
                  <a:cubicBezTo>
                    <a:pt x="726" y="868"/>
                    <a:pt x="731" y="873"/>
                    <a:pt x="731" y="879"/>
                  </a:cubicBezTo>
                  <a:cubicBezTo>
                    <a:pt x="731" y="885"/>
                    <a:pt x="726" y="890"/>
                    <a:pt x="720" y="890"/>
                  </a:cubicBezTo>
                  <a:close/>
                  <a:moveTo>
                    <a:pt x="686" y="890"/>
                  </a:moveTo>
                  <a:cubicBezTo>
                    <a:pt x="680" y="890"/>
                    <a:pt x="676" y="885"/>
                    <a:pt x="676" y="879"/>
                  </a:cubicBezTo>
                  <a:cubicBezTo>
                    <a:pt x="676" y="873"/>
                    <a:pt x="680" y="868"/>
                    <a:pt x="686" y="868"/>
                  </a:cubicBezTo>
                  <a:cubicBezTo>
                    <a:pt x="692" y="868"/>
                    <a:pt x="697" y="873"/>
                    <a:pt x="697" y="879"/>
                  </a:cubicBezTo>
                  <a:cubicBezTo>
                    <a:pt x="697" y="885"/>
                    <a:pt x="692" y="890"/>
                    <a:pt x="686" y="890"/>
                  </a:cubicBezTo>
                  <a:close/>
                  <a:moveTo>
                    <a:pt x="653" y="890"/>
                  </a:moveTo>
                  <a:cubicBezTo>
                    <a:pt x="647" y="890"/>
                    <a:pt x="642" y="885"/>
                    <a:pt x="642" y="879"/>
                  </a:cubicBezTo>
                  <a:cubicBezTo>
                    <a:pt x="642" y="873"/>
                    <a:pt x="647" y="868"/>
                    <a:pt x="653" y="868"/>
                  </a:cubicBezTo>
                  <a:cubicBezTo>
                    <a:pt x="659" y="868"/>
                    <a:pt x="663" y="873"/>
                    <a:pt x="663" y="879"/>
                  </a:cubicBezTo>
                  <a:cubicBezTo>
                    <a:pt x="663" y="885"/>
                    <a:pt x="659" y="890"/>
                    <a:pt x="653" y="890"/>
                  </a:cubicBezTo>
                  <a:close/>
                  <a:moveTo>
                    <a:pt x="619" y="890"/>
                  </a:moveTo>
                  <a:cubicBezTo>
                    <a:pt x="613" y="890"/>
                    <a:pt x="608" y="885"/>
                    <a:pt x="608" y="879"/>
                  </a:cubicBezTo>
                  <a:cubicBezTo>
                    <a:pt x="608" y="873"/>
                    <a:pt x="613" y="868"/>
                    <a:pt x="619" y="868"/>
                  </a:cubicBezTo>
                  <a:cubicBezTo>
                    <a:pt x="625" y="868"/>
                    <a:pt x="630" y="873"/>
                    <a:pt x="630" y="879"/>
                  </a:cubicBezTo>
                  <a:cubicBezTo>
                    <a:pt x="630" y="885"/>
                    <a:pt x="625" y="890"/>
                    <a:pt x="619" y="890"/>
                  </a:cubicBezTo>
                  <a:close/>
                  <a:moveTo>
                    <a:pt x="585" y="890"/>
                  </a:moveTo>
                  <a:cubicBezTo>
                    <a:pt x="579" y="890"/>
                    <a:pt x="574" y="885"/>
                    <a:pt x="574" y="879"/>
                  </a:cubicBezTo>
                  <a:cubicBezTo>
                    <a:pt x="574" y="873"/>
                    <a:pt x="579" y="868"/>
                    <a:pt x="585" y="868"/>
                  </a:cubicBezTo>
                  <a:cubicBezTo>
                    <a:pt x="591" y="868"/>
                    <a:pt x="596" y="873"/>
                    <a:pt x="596" y="879"/>
                  </a:cubicBezTo>
                  <a:cubicBezTo>
                    <a:pt x="596" y="885"/>
                    <a:pt x="591" y="890"/>
                    <a:pt x="585" y="890"/>
                  </a:cubicBezTo>
                  <a:close/>
                  <a:moveTo>
                    <a:pt x="2809" y="861"/>
                  </a:moveTo>
                  <a:cubicBezTo>
                    <a:pt x="2803" y="861"/>
                    <a:pt x="2798" y="856"/>
                    <a:pt x="2798" y="850"/>
                  </a:cubicBezTo>
                  <a:cubicBezTo>
                    <a:pt x="2798" y="844"/>
                    <a:pt x="2803" y="839"/>
                    <a:pt x="2809" y="839"/>
                  </a:cubicBezTo>
                  <a:cubicBezTo>
                    <a:pt x="2815" y="839"/>
                    <a:pt x="2819" y="844"/>
                    <a:pt x="2819" y="850"/>
                  </a:cubicBezTo>
                  <a:cubicBezTo>
                    <a:pt x="2819" y="856"/>
                    <a:pt x="2815" y="861"/>
                    <a:pt x="2809" y="861"/>
                  </a:cubicBezTo>
                  <a:close/>
                  <a:moveTo>
                    <a:pt x="2741" y="861"/>
                  </a:moveTo>
                  <a:cubicBezTo>
                    <a:pt x="2735" y="861"/>
                    <a:pt x="2730" y="856"/>
                    <a:pt x="2730" y="850"/>
                  </a:cubicBezTo>
                  <a:cubicBezTo>
                    <a:pt x="2730" y="844"/>
                    <a:pt x="2735" y="839"/>
                    <a:pt x="2741" y="839"/>
                  </a:cubicBezTo>
                  <a:cubicBezTo>
                    <a:pt x="2747" y="839"/>
                    <a:pt x="2752" y="844"/>
                    <a:pt x="2752" y="850"/>
                  </a:cubicBezTo>
                  <a:cubicBezTo>
                    <a:pt x="2752" y="856"/>
                    <a:pt x="2747" y="861"/>
                    <a:pt x="2741" y="861"/>
                  </a:cubicBezTo>
                  <a:close/>
                  <a:moveTo>
                    <a:pt x="2707" y="861"/>
                  </a:moveTo>
                  <a:cubicBezTo>
                    <a:pt x="2701" y="861"/>
                    <a:pt x="2697" y="856"/>
                    <a:pt x="2697" y="850"/>
                  </a:cubicBezTo>
                  <a:cubicBezTo>
                    <a:pt x="2697" y="844"/>
                    <a:pt x="2701" y="839"/>
                    <a:pt x="2707" y="839"/>
                  </a:cubicBezTo>
                  <a:cubicBezTo>
                    <a:pt x="2713" y="839"/>
                    <a:pt x="2718" y="844"/>
                    <a:pt x="2718" y="850"/>
                  </a:cubicBezTo>
                  <a:cubicBezTo>
                    <a:pt x="2718" y="856"/>
                    <a:pt x="2713" y="861"/>
                    <a:pt x="2707" y="861"/>
                  </a:cubicBezTo>
                  <a:close/>
                  <a:moveTo>
                    <a:pt x="2674" y="861"/>
                  </a:moveTo>
                  <a:cubicBezTo>
                    <a:pt x="2668" y="861"/>
                    <a:pt x="2663" y="856"/>
                    <a:pt x="2663" y="850"/>
                  </a:cubicBezTo>
                  <a:cubicBezTo>
                    <a:pt x="2663" y="844"/>
                    <a:pt x="2668" y="839"/>
                    <a:pt x="2674" y="839"/>
                  </a:cubicBezTo>
                  <a:cubicBezTo>
                    <a:pt x="2680" y="839"/>
                    <a:pt x="2684" y="844"/>
                    <a:pt x="2684" y="850"/>
                  </a:cubicBezTo>
                  <a:cubicBezTo>
                    <a:pt x="2684" y="856"/>
                    <a:pt x="2680" y="861"/>
                    <a:pt x="2674" y="861"/>
                  </a:cubicBezTo>
                  <a:close/>
                  <a:moveTo>
                    <a:pt x="2640" y="861"/>
                  </a:moveTo>
                  <a:cubicBezTo>
                    <a:pt x="2634" y="861"/>
                    <a:pt x="2629" y="856"/>
                    <a:pt x="2629" y="850"/>
                  </a:cubicBezTo>
                  <a:cubicBezTo>
                    <a:pt x="2629" y="844"/>
                    <a:pt x="2634" y="839"/>
                    <a:pt x="2640" y="839"/>
                  </a:cubicBezTo>
                  <a:cubicBezTo>
                    <a:pt x="2646" y="839"/>
                    <a:pt x="2651" y="844"/>
                    <a:pt x="2651" y="850"/>
                  </a:cubicBezTo>
                  <a:cubicBezTo>
                    <a:pt x="2651" y="856"/>
                    <a:pt x="2646" y="861"/>
                    <a:pt x="2640" y="861"/>
                  </a:cubicBezTo>
                  <a:close/>
                  <a:moveTo>
                    <a:pt x="2606" y="861"/>
                  </a:moveTo>
                  <a:cubicBezTo>
                    <a:pt x="2600" y="861"/>
                    <a:pt x="2595" y="856"/>
                    <a:pt x="2595" y="850"/>
                  </a:cubicBezTo>
                  <a:cubicBezTo>
                    <a:pt x="2595" y="844"/>
                    <a:pt x="2600" y="839"/>
                    <a:pt x="2606" y="839"/>
                  </a:cubicBezTo>
                  <a:cubicBezTo>
                    <a:pt x="2612" y="839"/>
                    <a:pt x="2617" y="844"/>
                    <a:pt x="2617" y="850"/>
                  </a:cubicBezTo>
                  <a:cubicBezTo>
                    <a:pt x="2617" y="856"/>
                    <a:pt x="2612" y="861"/>
                    <a:pt x="2606" y="861"/>
                  </a:cubicBezTo>
                  <a:close/>
                  <a:moveTo>
                    <a:pt x="2572" y="861"/>
                  </a:moveTo>
                  <a:cubicBezTo>
                    <a:pt x="2566" y="861"/>
                    <a:pt x="2562" y="856"/>
                    <a:pt x="2562" y="850"/>
                  </a:cubicBezTo>
                  <a:cubicBezTo>
                    <a:pt x="2562" y="844"/>
                    <a:pt x="2566" y="839"/>
                    <a:pt x="2572" y="839"/>
                  </a:cubicBezTo>
                  <a:cubicBezTo>
                    <a:pt x="2578" y="839"/>
                    <a:pt x="2583" y="844"/>
                    <a:pt x="2583" y="850"/>
                  </a:cubicBezTo>
                  <a:cubicBezTo>
                    <a:pt x="2583" y="856"/>
                    <a:pt x="2578" y="861"/>
                    <a:pt x="2572" y="861"/>
                  </a:cubicBezTo>
                  <a:close/>
                  <a:moveTo>
                    <a:pt x="2539" y="861"/>
                  </a:moveTo>
                  <a:cubicBezTo>
                    <a:pt x="2533" y="861"/>
                    <a:pt x="2528" y="856"/>
                    <a:pt x="2528" y="850"/>
                  </a:cubicBezTo>
                  <a:cubicBezTo>
                    <a:pt x="2528" y="844"/>
                    <a:pt x="2533" y="839"/>
                    <a:pt x="2539" y="839"/>
                  </a:cubicBezTo>
                  <a:cubicBezTo>
                    <a:pt x="2545" y="839"/>
                    <a:pt x="2549" y="844"/>
                    <a:pt x="2549" y="850"/>
                  </a:cubicBezTo>
                  <a:cubicBezTo>
                    <a:pt x="2549" y="856"/>
                    <a:pt x="2545" y="861"/>
                    <a:pt x="2539" y="861"/>
                  </a:cubicBezTo>
                  <a:close/>
                  <a:moveTo>
                    <a:pt x="2505" y="861"/>
                  </a:moveTo>
                  <a:cubicBezTo>
                    <a:pt x="2499" y="861"/>
                    <a:pt x="2494" y="856"/>
                    <a:pt x="2494" y="850"/>
                  </a:cubicBezTo>
                  <a:cubicBezTo>
                    <a:pt x="2494" y="844"/>
                    <a:pt x="2499" y="839"/>
                    <a:pt x="2505" y="839"/>
                  </a:cubicBezTo>
                  <a:cubicBezTo>
                    <a:pt x="2511" y="839"/>
                    <a:pt x="2516" y="844"/>
                    <a:pt x="2516" y="850"/>
                  </a:cubicBezTo>
                  <a:cubicBezTo>
                    <a:pt x="2516" y="856"/>
                    <a:pt x="2511" y="861"/>
                    <a:pt x="2505" y="861"/>
                  </a:cubicBezTo>
                  <a:close/>
                  <a:moveTo>
                    <a:pt x="2471" y="861"/>
                  </a:moveTo>
                  <a:cubicBezTo>
                    <a:pt x="2465" y="861"/>
                    <a:pt x="2460" y="856"/>
                    <a:pt x="2460" y="850"/>
                  </a:cubicBezTo>
                  <a:cubicBezTo>
                    <a:pt x="2460" y="844"/>
                    <a:pt x="2465" y="839"/>
                    <a:pt x="2471" y="839"/>
                  </a:cubicBezTo>
                  <a:cubicBezTo>
                    <a:pt x="2477" y="839"/>
                    <a:pt x="2482" y="844"/>
                    <a:pt x="2482" y="850"/>
                  </a:cubicBezTo>
                  <a:cubicBezTo>
                    <a:pt x="2482" y="856"/>
                    <a:pt x="2477" y="861"/>
                    <a:pt x="2471" y="861"/>
                  </a:cubicBezTo>
                  <a:close/>
                  <a:moveTo>
                    <a:pt x="2437" y="861"/>
                  </a:moveTo>
                  <a:cubicBezTo>
                    <a:pt x="2431" y="861"/>
                    <a:pt x="2426" y="856"/>
                    <a:pt x="2426" y="850"/>
                  </a:cubicBezTo>
                  <a:cubicBezTo>
                    <a:pt x="2426" y="844"/>
                    <a:pt x="2431" y="839"/>
                    <a:pt x="2437" y="839"/>
                  </a:cubicBezTo>
                  <a:cubicBezTo>
                    <a:pt x="2443" y="839"/>
                    <a:pt x="2448" y="844"/>
                    <a:pt x="2448" y="850"/>
                  </a:cubicBezTo>
                  <a:cubicBezTo>
                    <a:pt x="2448" y="856"/>
                    <a:pt x="2443" y="861"/>
                    <a:pt x="2437" y="861"/>
                  </a:cubicBezTo>
                  <a:close/>
                  <a:moveTo>
                    <a:pt x="2404" y="861"/>
                  </a:moveTo>
                  <a:cubicBezTo>
                    <a:pt x="2398" y="861"/>
                    <a:pt x="2393" y="856"/>
                    <a:pt x="2393" y="850"/>
                  </a:cubicBezTo>
                  <a:cubicBezTo>
                    <a:pt x="2393" y="844"/>
                    <a:pt x="2398" y="839"/>
                    <a:pt x="2404" y="839"/>
                  </a:cubicBezTo>
                  <a:cubicBezTo>
                    <a:pt x="2409" y="839"/>
                    <a:pt x="2414" y="844"/>
                    <a:pt x="2414" y="850"/>
                  </a:cubicBezTo>
                  <a:cubicBezTo>
                    <a:pt x="2414" y="856"/>
                    <a:pt x="2409" y="861"/>
                    <a:pt x="2404" y="861"/>
                  </a:cubicBezTo>
                  <a:close/>
                  <a:moveTo>
                    <a:pt x="2370" y="861"/>
                  </a:moveTo>
                  <a:cubicBezTo>
                    <a:pt x="2364" y="861"/>
                    <a:pt x="2359" y="856"/>
                    <a:pt x="2359" y="850"/>
                  </a:cubicBezTo>
                  <a:cubicBezTo>
                    <a:pt x="2359" y="844"/>
                    <a:pt x="2364" y="839"/>
                    <a:pt x="2370" y="839"/>
                  </a:cubicBezTo>
                  <a:cubicBezTo>
                    <a:pt x="2376" y="839"/>
                    <a:pt x="2381" y="844"/>
                    <a:pt x="2381" y="850"/>
                  </a:cubicBezTo>
                  <a:cubicBezTo>
                    <a:pt x="2381" y="856"/>
                    <a:pt x="2376" y="861"/>
                    <a:pt x="2370" y="861"/>
                  </a:cubicBezTo>
                  <a:close/>
                  <a:moveTo>
                    <a:pt x="2336" y="861"/>
                  </a:moveTo>
                  <a:cubicBezTo>
                    <a:pt x="2330" y="861"/>
                    <a:pt x="2325" y="856"/>
                    <a:pt x="2325" y="850"/>
                  </a:cubicBezTo>
                  <a:cubicBezTo>
                    <a:pt x="2325" y="844"/>
                    <a:pt x="2330" y="839"/>
                    <a:pt x="2336" y="839"/>
                  </a:cubicBezTo>
                  <a:cubicBezTo>
                    <a:pt x="2342" y="839"/>
                    <a:pt x="2347" y="844"/>
                    <a:pt x="2347" y="850"/>
                  </a:cubicBezTo>
                  <a:cubicBezTo>
                    <a:pt x="2347" y="856"/>
                    <a:pt x="2342" y="861"/>
                    <a:pt x="2336" y="861"/>
                  </a:cubicBezTo>
                  <a:close/>
                  <a:moveTo>
                    <a:pt x="2235" y="861"/>
                  </a:moveTo>
                  <a:cubicBezTo>
                    <a:pt x="2229" y="861"/>
                    <a:pt x="2224" y="856"/>
                    <a:pt x="2224" y="850"/>
                  </a:cubicBezTo>
                  <a:cubicBezTo>
                    <a:pt x="2224" y="844"/>
                    <a:pt x="2229" y="839"/>
                    <a:pt x="2235" y="839"/>
                  </a:cubicBezTo>
                  <a:cubicBezTo>
                    <a:pt x="2241" y="839"/>
                    <a:pt x="2246" y="844"/>
                    <a:pt x="2246" y="850"/>
                  </a:cubicBezTo>
                  <a:cubicBezTo>
                    <a:pt x="2246" y="856"/>
                    <a:pt x="2241" y="861"/>
                    <a:pt x="2235" y="861"/>
                  </a:cubicBezTo>
                  <a:close/>
                  <a:moveTo>
                    <a:pt x="2201" y="861"/>
                  </a:moveTo>
                  <a:cubicBezTo>
                    <a:pt x="2195" y="861"/>
                    <a:pt x="2190" y="856"/>
                    <a:pt x="2190" y="850"/>
                  </a:cubicBezTo>
                  <a:cubicBezTo>
                    <a:pt x="2190" y="844"/>
                    <a:pt x="2195" y="839"/>
                    <a:pt x="2201" y="839"/>
                  </a:cubicBezTo>
                  <a:cubicBezTo>
                    <a:pt x="2207" y="839"/>
                    <a:pt x="2212" y="844"/>
                    <a:pt x="2212" y="850"/>
                  </a:cubicBezTo>
                  <a:cubicBezTo>
                    <a:pt x="2212" y="856"/>
                    <a:pt x="2207" y="861"/>
                    <a:pt x="2201" y="861"/>
                  </a:cubicBezTo>
                  <a:close/>
                  <a:moveTo>
                    <a:pt x="2167" y="861"/>
                  </a:moveTo>
                  <a:cubicBezTo>
                    <a:pt x="2161" y="861"/>
                    <a:pt x="2156" y="856"/>
                    <a:pt x="2156" y="850"/>
                  </a:cubicBezTo>
                  <a:cubicBezTo>
                    <a:pt x="2156" y="844"/>
                    <a:pt x="2161" y="839"/>
                    <a:pt x="2167" y="839"/>
                  </a:cubicBezTo>
                  <a:cubicBezTo>
                    <a:pt x="2173" y="839"/>
                    <a:pt x="2178" y="844"/>
                    <a:pt x="2178" y="850"/>
                  </a:cubicBezTo>
                  <a:cubicBezTo>
                    <a:pt x="2178" y="856"/>
                    <a:pt x="2173" y="861"/>
                    <a:pt x="2167" y="861"/>
                  </a:cubicBezTo>
                  <a:close/>
                  <a:moveTo>
                    <a:pt x="2133" y="861"/>
                  </a:moveTo>
                  <a:cubicBezTo>
                    <a:pt x="2127" y="861"/>
                    <a:pt x="2123" y="856"/>
                    <a:pt x="2123" y="850"/>
                  </a:cubicBezTo>
                  <a:cubicBezTo>
                    <a:pt x="2123" y="844"/>
                    <a:pt x="2127" y="839"/>
                    <a:pt x="2133" y="839"/>
                  </a:cubicBezTo>
                  <a:cubicBezTo>
                    <a:pt x="2139" y="839"/>
                    <a:pt x="2144" y="844"/>
                    <a:pt x="2144" y="850"/>
                  </a:cubicBezTo>
                  <a:cubicBezTo>
                    <a:pt x="2144" y="856"/>
                    <a:pt x="2139" y="861"/>
                    <a:pt x="2133" y="861"/>
                  </a:cubicBezTo>
                  <a:close/>
                  <a:moveTo>
                    <a:pt x="2100" y="861"/>
                  </a:moveTo>
                  <a:cubicBezTo>
                    <a:pt x="2094" y="861"/>
                    <a:pt x="2089" y="856"/>
                    <a:pt x="2089" y="850"/>
                  </a:cubicBezTo>
                  <a:cubicBezTo>
                    <a:pt x="2089" y="844"/>
                    <a:pt x="2094" y="839"/>
                    <a:pt x="2100" y="839"/>
                  </a:cubicBezTo>
                  <a:cubicBezTo>
                    <a:pt x="2106" y="839"/>
                    <a:pt x="2110" y="844"/>
                    <a:pt x="2110" y="850"/>
                  </a:cubicBezTo>
                  <a:cubicBezTo>
                    <a:pt x="2110" y="856"/>
                    <a:pt x="2106" y="861"/>
                    <a:pt x="2100" y="861"/>
                  </a:cubicBezTo>
                  <a:close/>
                  <a:moveTo>
                    <a:pt x="2066" y="861"/>
                  </a:moveTo>
                  <a:cubicBezTo>
                    <a:pt x="2060" y="861"/>
                    <a:pt x="2055" y="856"/>
                    <a:pt x="2055" y="850"/>
                  </a:cubicBezTo>
                  <a:cubicBezTo>
                    <a:pt x="2055" y="844"/>
                    <a:pt x="2060" y="839"/>
                    <a:pt x="2066" y="839"/>
                  </a:cubicBezTo>
                  <a:cubicBezTo>
                    <a:pt x="2072" y="839"/>
                    <a:pt x="2077" y="844"/>
                    <a:pt x="2077" y="850"/>
                  </a:cubicBezTo>
                  <a:cubicBezTo>
                    <a:pt x="2077" y="856"/>
                    <a:pt x="2072" y="861"/>
                    <a:pt x="2066" y="861"/>
                  </a:cubicBezTo>
                  <a:close/>
                  <a:moveTo>
                    <a:pt x="1998" y="861"/>
                  </a:moveTo>
                  <a:cubicBezTo>
                    <a:pt x="1992" y="861"/>
                    <a:pt x="1988" y="856"/>
                    <a:pt x="1988" y="850"/>
                  </a:cubicBezTo>
                  <a:cubicBezTo>
                    <a:pt x="1988" y="844"/>
                    <a:pt x="1992" y="839"/>
                    <a:pt x="1998" y="839"/>
                  </a:cubicBezTo>
                  <a:cubicBezTo>
                    <a:pt x="2004" y="839"/>
                    <a:pt x="2009" y="844"/>
                    <a:pt x="2009" y="850"/>
                  </a:cubicBezTo>
                  <a:cubicBezTo>
                    <a:pt x="2009" y="856"/>
                    <a:pt x="2004" y="861"/>
                    <a:pt x="1998" y="861"/>
                  </a:cubicBezTo>
                  <a:close/>
                  <a:moveTo>
                    <a:pt x="1965" y="861"/>
                  </a:moveTo>
                  <a:cubicBezTo>
                    <a:pt x="1959" y="861"/>
                    <a:pt x="1954" y="856"/>
                    <a:pt x="1954" y="850"/>
                  </a:cubicBezTo>
                  <a:cubicBezTo>
                    <a:pt x="1954" y="844"/>
                    <a:pt x="1959" y="839"/>
                    <a:pt x="1965" y="839"/>
                  </a:cubicBezTo>
                  <a:cubicBezTo>
                    <a:pt x="1971" y="839"/>
                    <a:pt x="1975" y="844"/>
                    <a:pt x="1975" y="850"/>
                  </a:cubicBezTo>
                  <a:cubicBezTo>
                    <a:pt x="1975" y="856"/>
                    <a:pt x="1971" y="861"/>
                    <a:pt x="1965" y="861"/>
                  </a:cubicBezTo>
                  <a:close/>
                  <a:moveTo>
                    <a:pt x="1931" y="861"/>
                  </a:moveTo>
                  <a:cubicBezTo>
                    <a:pt x="1925" y="861"/>
                    <a:pt x="1920" y="856"/>
                    <a:pt x="1920" y="850"/>
                  </a:cubicBezTo>
                  <a:cubicBezTo>
                    <a:pt x="1920" y="844"/>
                    <a:pt x="1925" y="839"/>
                    <a:pt x="1931" y="839"/>
                  </a:cubicBezTo>
                  <a:cubicBezTo>
                    <a:pt x="1937" y="839"/>
                    <a:pt x="1942" y="844"/>
                    <a:pt x="1942" y="850"/>
                  </a:cubicBezTo>
                  <a:cubicBezTo>
                    <a:pt x="1942" y="856"/>
                    <a:pt x="1937" y="861"/>
                    <a:pt x="1931" y="861"/>
                  </a:cubicBezTo>
                  <a:close/>
                  <a:moveTo>
                    <a:pt x="1897" y="861"/>
                  </a:moveTo>
                  <a:cubicBezTo>
                    <a:pt x="1891" y="861"/>
                    <a:pt x="1886" y="856"/>
                    <a:pt x="1886" y="850"/>
                  </a:cubicBezTo>
                  <a:cubicBezTo>
                    <a:pt x="1886" y="844"/>
                    <a:pt x="1891" y="839"/>
                    <a:pt x="1897" y="839"/>
                  </a:cubicBezTo>
                  <a:cubicBezTo>
                    <a:pt x="1903" y="839"/>
                    <a:pt x="1908" y="844"/>
                    <a:pt x="1908" y="850"/>
                  </a:cubicBezTo>
                  <a:cubicBezTo>
                    <a:pt x="1908" y="856"/>
                    <a:pt x="1903" y="861"/>
                    <a:pt x="1897" y="861"/>
                  </a:cubicBezTo>
                  <a:close/>
                  <a:moveTo>
                    <a:pt x="1863" y="861"/>
                  </a:moveTo>
                  <a:cubicBezTo>
                    <a:pt x="1857" y="861"/>
                    <a:pt x="1852" y="856"/>
                    <a:pt x="1852" y="850"/>
                  </a:cubicBezTo>
                  <a:cubicBezTo>
                    <a:pt x="1852" y="844"/>
                    <a:pt x="1857" y="839"/>
                    <a:pt x="1863" y="839"/>
                  </a:cubicBezTo>
                  <a:cubicBezTo>
                    <a:pt x="1869" y="839"/>
                    <a:pt x="1874" y="844"/>
                    <a:pt x="1874" y="850"/>
                  </a:cubicBezTo>
                  <a:cubicBezTo>
                    <a:pt x="1874" y="856"/>
                    <a:pt x="1869" y="861"/>
                    <a:pt x="1863" y="861"/>
                  </a:cubicBezTo>
                  <a:close/>
                  <a:moveTo>
                    <a:pt x="1830" y="861"/>
                  </a:moveTo>
                  <a:cubicBezTo>
                    <a:pt x="1824" y="861"/>
                    <a:pt x="1819" y="856"/>
                    <a:pt x="1819" y="850"/>
                  </a:cubicBezTo>
                  <a:cubicBezTo>
                    <a:pt x="1819" y="844"/>
                    <a:pt x="1824" y="839"/>
                    <a:pt x="1830" y="839"/>
                  </a:cubicBezTo>
                  <a:cubicBezTo>
                    <a:pt x="1836" y="839"/>
                    <a:pt x="1840" y="844"/>
                    <a:pt x="1840" y="850"/>
                  </a:cubicBezTo>
                  <a:cubicBezTo>
                    <a:pt x="1840" y="856"/>
                    <a:pt x="1836" y="861"/>
                    <a:pt x="1830" y="861"/>
                  </a:cubicBezTo>
                  <a:close/>
                  <a:moveTo>
                    <a:pt x="1796" y="861"/>
                  </a:moveTo>
                  <a:cubicBezTo>
                    <a:pt x="1790" y="861"/>
                    <a:pt x="1785" y="856"/>
                    <a:pt x="1785" y="850"/>
                  </a:cubicBezTo>
                  <a:cubicBezTo>
                    <a:pt x="1785" y="844"/>
                    <a:pt x="1790" y="839"/>
                    <a:pt x="1796" y="839"/>
                  </a:cubicBezTo>
                  <a:cubicBezTo>
                    <a:pt x="1802" y="839"/>
                    <a:pt x="1807" y="844"/>
                    <a:pt x="1807" y="850"/>
                  </a:cubicBezTo>
                  <a:cubicBezTo>
                    <a:pt x="1807" y="856"/>
                    <a:pt x="1802" y="861"/>
                    <a:pt x="1796" y="861"/>
                  </a:cubicBezTo>
                  <a:close/>
                  <a:moveTo>
                    <a:pt x="1762" y="861"/>
                  </a:moveTo>
                  <a:cubicBezTo>
                    <a:pt x="1756" y="861"/>
                    <a:pt x="1751" y="856"/>
                    <a:pt x="1751" y="850"/>
                  </a:cubicBezTo>
                  <a:cubicBezTo>
                    <a:pt x="1751" y="844"/>
                    <a:pt x="1756" y="839"/>
                    <a:pt x="1762" y="839"/>
                  </a:cubicBezTo>
                  <a:cubicBezTo>
                    <a:pt x="1768" y="839"/>
                    <a:pt x="1773" y="844"/>
                    <a:pt x="1773" y="850"/>
                  </a:cubicBezTo>
                  <a:cubicBezTo>
                    <a:pt x="1773" y="856"/>
                    <a:pt x="1768" y="861"/>
                    <a:pt x="1762" y="861"/>
                  </a:cubicBezTo>
                  <a:close/>
                  <a:moveTo>
                    <a:pt x="1728" y="861"/>
                  </a:moveTo>
                  <a:cubicBezTo>
                    <a:pt x="1722" y="861"/>
                    <a:pt x="1717" y="856"/>
                    <a:pt x="1717" y="850"/>
                  </a:cubicBezTo>
                  <a:cubicBezTo>
                    <a:pt x="1717" y="844"/>
                    <a:pt x="1722" y="839"/>
                    <a:pt x="1728" y="839"/>
                  </a:cubicBezTo>
                  <a:cubicBezTo>
                    <a:pt x="1734" y="839"/>
                    <a:pt x="1739" y="844"/>
                    <a:pt x="1739" y="850"/>
                  </a:cubicBezTo>
                  <a:cubicBezTo>
                    <a:pt x="1739" y="856"/>
                    <a:pt x="1734" y="861"/>
                    <a:pt x="1728" y="861"/>
                  </a:cubicBezTo>
                  <a:close/>
                  <a:moveTo>
                    <a:pt x="1694" y="861"/>
                  </a:moveTo>
                  <a:cubicBezTo>
                    <a:pt x="1689" y="861"/>
                    <a:pt x="1684" y="856"/>
                    <a:pt x="1684" y="850"/>
                  </a:cubicBezTo>
                  <a:cubicBezTo>
                    <a:pt x="1684" y="844"/>
                    <a:pt x="1689" y="839"/>
                    <a:pt x="1694" y="839"/>
                  </a:cubicBezTo>
                  <a:cubicBezTo>
                    <a:pt x="1700" y="839"/>
                    <a:pt x="1705" y="844"/>
                    <a:pt x="1705" y="850"/>
                  </a:cubicBezTo>
                  <a:cubicBezTo>
                    <a:pt x="1705" y="856"/>
                    <a:pt x="1700" y="861"/>
                    <a:pt x="1694" y="861"/>
                  </a:cubicBezTo>
                  <a:close/>
                  <a:moveTo>
                    <a:pt x="1661" y="861"/>
                  </a:moveTo>
                  <a:cubicBezTo>
                    <a:pt x="1655" y="861"/>
                    <a:pt x="1650" y="856"/>
                    <a:pt x="1650" y="850"/>
                  </a:cubicBezTo>
                  <a:cubicBezTo>
                    <a:pt x="1650" y="844"/>
                    <a:pt x="1655" y="839"/>
                    <a:pt x="1661" y="839"/>
                  </a:cubicBezTo>
                  <a:cubicBezTo>
                    <a:pt x="1667" y="839"/>
                    <a:pt x="1672" y="844"/>
                    <a:pt x="1672" y="850"/>
                  </a:cubicBezTo>
                  <a:cubicBezTo>
                    <a:pt x="1672" y="856"/>
                    <a:pt x="1667" y="861"/>
                    <a:pt x="1661" y="861"/>
                  </a:cubicBezTo>
                  <a:close/>
                  <a:moveTo>
                    <a:pt x="1627" y="861"/>
                  </a:moveTo>
                  <a:cubicBezTo>
                    <a:pt x="1621" y="861"/>
                    <a:pt x="1616" y="856"/>
                    <a:pt x="1616" y="850"/>
                  </a:cubicBezTo>
                  <a:cubicBezTo>
                    <a:pt x="1616" y="844"/>
                    <a:pt x="1621" y="839"/>
                    <a:pt x="1627" y="839"/>
                  </a:cubicBezTo>
                  <a:cubicBezTo>
                    <a:pt x="1633" y="839"/>
                    <a:pt x="1638" y="844"/>
                    <a:pt x="1638" y="850"/>
                  </a:cubicBezTo>
                  <a:cubicBezTo>
                    <a:pt x="1638" y="856"/>
                    <a:pt x="1633" y="861"/>
                    <a:pt x="1627" y="861"/>
                  </a:cubicBezTo>
                  <a:close/>
                  <a:moveTo>
                    <a:pt x="1593" y="861"/>
                  </a:moveTo>
                  <a:cubicBezTo>
                    <a:pt x="1587" y="861"/>
                    <a:pt x="1582" y="856"/>
                    <a:pt x="1582" y="850"/>
                  </a:cubicBezTo>
                  <a:cubicBezTo>
                    <a:pt x="1582" y="844"/>
                    <a:pt x="1587" y="839"/>
                    <a:pt x="1593" y="839"/>
                  </a:cubicBezTo>
                  <a:cubicBezTo>
                    <a:pt x="1599" y="839"/>
                    <a:pt x="1604" y="844"/>
                    <a:pt x="1604" y="850"/>
                  </a:cubicBezTo>
                  <a:cubicBezTo>
                    <a:pt x="1604" y="856"/>
                    <a:pt x="1599" y="861"/>
                    <a:pt x="1593" y="861"/>
                  </a:cubicBezTo>
                  <a:close/>
                  <a:moveTo>
                    <a:pt x="1559" y="861"/>
                  </a:moveTo>
                  <a:cubicBezTo>
                    <a:pt x="1553" y="861"/>
                    <a:pt x="1549" y="856"/>
                    <a:pt x="1549" y="850"/>
                  </a:cubicBezTo>
                  <a:cubicBezTo>
                    <a:pt x="1549" y="844"/>
                    <a:pt x="1553" y="839"/>
                    <a:pt x="1559" y="839"/>
                  </a:cubicBezTo>
                  <a:cubicBezTo>
                    <a:pt x="1565" y="839"/>
                    <a:pt x="1570" y="844"/>
                    <a:pt x="1570" y="850"/>
                  </a:cubicBezTo>
                  <a:cubicBezTo>
                    <a:pt x="1570" y="856"/>
                    <a:pt x="1565" y="861"/>
                    <a:pt x="1559" y="861"/>
                  </a:cubicBezTo>
                  <a:close/>
                  <a:moveTo>
                    <a:pt x="872" y="861"/>
                  </a:moveTo>
                  <a:cubicBezTo>
                    <a:pt x="866" y="861"/>
                    <a:pt x="861" y="856"/>
                    <a:pt x="861" y="850"/>
                  </a:cubicBezTo>
                  <a:cubicBezTo>
                    <a:pt x="861" y="844"/>
                    <a:pt x="866" y="839"/>
                    <a:pt x="872" y="839"/>
                  </a:cubicBezTo>
                  <a:cubicBezTo>
                    <a:pt x="878" y="839"/>
                    <a:pt x="883" y="844"/>
                    <a:pt x="883" y="850"/>
                  </a:cubicBezTo>
                  <a:cubicBezTo>
                    <a:pt x="883" y="856"/>
                    <a:pt x="878" y="861"/>
                    <a:pt x="872" y="861"/>
                  </a:cubicBezTo>
                  <a:close/>
                  <a:moveTo>
                    <a:pt x="838" y="861"/>
                  </a:moveTo>
                  <a:cubicBezTo>
                    <a:pt x="832" y="861"/>
                    <a:pt x="828" y="856"/>
                    <a:pt x="828" y="850"/>
                  </a:cubicBezTo>
                  <a:cubicBezTo>
                    <a:pt x="828" y="844"/>
                    <a:pt x="832" y="839"/>
                    <a:pt x="838" y="839"/>
                  </a:cubicBezTo>
                  <a:cubicBezTo>
                    <a:pt x="844" y="839"/>
                    <a:pt x="849" y="844"/>
                    <a:pt x="849" y="850"/>
                  </a:cubicBezTo>
                  <a:cubicBezTo>
                    <a:pt x="849" y="856"/>
                    <a:pt x="844" y="861"/>
                    <a:pt x="838" y="861"/>
                  </a:cubicBezTo>
                  <a:close/>
                  <a:moveTo>
                    <a:pt x="805" y="861"/>
                  </a:moveTo>
                  <a:cubicBezTo>
                    <a:pt x="799" y="861"/>
                    <a:pt x="794" y="856"/>
                    <a:pt x="794" y="850"/>
                  </a:cubicBezTo>
                  <a:cubicBezTo>
                    <a:pt x="794" y="844"/>
                    <a:pt x="799" y="839"/>
                    <a:pt x="805" y="839"/>
                  </a:cubicBezTo>
                  <a:cubicBezTo>
                    <a:pt x="811" y="839"/>
                    <a:pt x="815" y="844"/>
                    <a:pt x="815" y="850"/>
                  </a:cubicBezTo>
                  <a:cubicBezTo>
                    <a:pt x="815" y="856"/>
                    <a:pt x="811" y="861"/>
                    <a:pt x="805" y="861"/>
                  </a:cubicBezTo>
                  <a:close/>
                  <a:moveTo>
                    <a:pt x="737" y="861"/>
                  </a:moveTo>
                  <a:cubicBezTo>
                    <a:pt x="731" y="861"/>
                    <a:pt x="726" y="856"/>
                    <a:pt x="726" y="850"/>
                  </a:cubicBezTo>
                  <a:cubicBezTo>
                    <a:pt x="726" y="844"/>
                    <a:pt x="731" y="839"/>
                    <a:pt x="737" y="839"/>
                  </a:cubicBezTo>
                  <a:cubicBezTo>
                    <a:pt x="743" y="839"/>
                    <a:pt x="748" y="844"/>
                    <a:pt x="748" y="850"/>
                  </a:cubicBezTo>
                  <a:cubicBezTo>
                    <a:pt x="748" y="856"/>
                    <a:pt x="743" y="861"/>
                    <a:pt x="737" y="861"/>
                  </a:cubicBezTo>
                  <a:close/>
                  <a:moveTo>
                    <a:pt x="703" y="861"/>
                  </a:moveTo>
                  <a:cubicBezTo>
                    <a:pt x="697" y="861"/>
                    <a:pt x="692" y="856"/>
                    <a:pt x="692" y="850"/>
                  </a:cubicBezTo>
                  <a:cubicBezTo>
                    <a:pt x="692" y="844"/>
                    <a:pt x="697" y="839"/>
                    <a:pt x="703" y="839"/>
                  </a:cubicBezTo>
                  <a:cubicBezTo>
                    <a:pt x="709" y="839"/>
                    <a:pt x="714" y="844"/>
                    <a:pt x="714" y="850"/>
                  </a:cubicBezTo>
                  <a:cubicBezTo>
                    <a:pt x="714" y="856"/>
                    <a:pt x="709" y="861"/>
                    <a:pt x="703" y="861"/>
                  </a:cubicBezTo>
                  <a:close/>
                  <a:moveTo>
                    <a:pt x="636" y="861"/>
                  </a:moveTo>
                  <a:cubicBezTo>
                    <a:pt x="630" y="861"/>
                    <a:pt x="625" y="856"/>
                    <a:pt x="625" y="850"/>
                  </a:cubicBezTo>
                  <a:cubicBezTo>
                    <a:pt x="625" y="844"/>
                    <a:pt x="630" y="839"/>
                    <a:pt x="636" y="839"/>
                  </a:cubicBezTo>
                  <a:cubicBezTo>
                    <a:pt x="642" y="839"/>
                    <a:pt x="647" y="844"/>
                    <a:pt x="647" y="850"/>
                  </a:cubicBezTo>
                  <a:cubicBezTo>
                    <a:pt x="647" y="856"/>
                    <a:pt x="642" y="861"/>
                    <a:pt x="636" y="861"/>
                  </a:cubicBezTo>
                  <a:close/>
                  <a:moveTo>
                    <a:pt x="602" y="861"/>
                  </a:moveTo>
                  <a:cubicBezTo>
                    <a:pt x="596" y="861"/>
                    <a:pt x="591" y="856"/>
                    <a:pt x="591" y="850"/>
                  </a:cubicBezTo>
                  <a:cubicBezTo>
                    <a:pt x="591" y="844"/>
                    <a:pt x="596" y="839"/>
                    <a:pt x="602" y="839"/>
                  </a:cubicBezTo>
                  <a:cubicBezTo>
                    <a:pt x="608" y="839"/>
                    <a:pt x="613" y="844"/>
                    <a:pt x="613" y="850"/>
                  </a:cubicBezTo>
                  <a:cubicBezTo>
                    <a:pt x="613" y="856"/>
                    <a:pt x="608" y="861"/>
                    <a:pt x="602" y="861"/>
                  </a:cubicBezTo>
                  <a:close/>
                  <a:moveTo>
                    <a:pt x="568" y="861"/>
                  </a:moveTo>
                  <a:cubicBezTo>
                    <a:pt x="562" y="861"/>
                    <a:pt x="557" y="856"/>
                    <a:pt x="557" y="850"/>
                  </a:cubicBezTo>
                  <a:cubicBezTo>
                    <a:pt x="557" y="844"/>
                    <a:pt x="562" y="839"/>
                    <a:pt x="568" y="839"/>
                  </a:cubicBezTo>
                  <a:cubicBezTo>
                    <a:pt x="574" y="839"/>
                    <a:pt x="579" y="844"/>
                    <a:pt x="579" y="850"/>
                  </a:cubicBezTo>
                  <a:cubicBezTo>
                    <a:pt x="579" y="856"/>
                    <a:pt x="574" y="861"/>
                    <a:pt x="568" y="861"/>
                  </a:cubicBezTo>
                  <a:close/>
                  <a:moveTo>
                    <a:pt x="2792" y="832"/>
                  </a:moveTo>
                  <a:cubicBezTo>
                    <a:pt x="2786" y="832"/>
                    <a:pt x="2781" y="827"/>
                    <a:pt x="2781" y="821"/>
                  </a:cubicBezTo>
                  <a:cubicBezTo>
                    <a:pt x="2781" y="815"/>
                    <a:pt x="2786" y="810"/>
                    <a:pt x="2792" y="810"/>
                  </a:cubicBezTo>
                  <a:cubicBezTo>
                    <a:pt x="2798" y="810"/>
                    <a:pt x="2803" y="815"/>
                    <a:pt x="2803" y="821"/>
                  </a:cubicBezTo>
                  <a:cubicBezTo>
                    <a:pt x="2803" y="827"/>
                    <a:pt x="2798" y="832"/>
                    <a:pt x="2792" y="832"/>
                  </a:cubicBezTo>
                  <a:close/>
                  <a:moveTo>
                    <a:pt x="2758" y="832"/>
                  </a:moveTo>
                  <a:cubicBezTo>
                    <a:pt x="2752" y="832"/>
                    <a:pt x="2747" y="827"/>
                    <a:pt x="2747" y="821"/>
                  </a:cubicBezTo>
                  <a:cubicBezTo>
                    <a:pt x="2747" y="815"/>
                    <a:pt x="2752" y="810"/>
                    <a:pt x="2758" y="810"/>
                  </a:cubicBezTo>
                  <a:cubicBezTo>
                    <a:pt x="2764" y="810"/>
                    <a:pt x="2769" y="815"/>
                    <a:pt x="2769" y="821"/>
                  </a:cubicBezTo>
                  <a:cubicBezTo>
                    <a:pt x="2769" y="827"/>
                    <a:pt x="2764" y="832"/>
                    <a:pt x="2758" y="832"/>
                  </a:cubicBezTo>
                  <a:close/>
                  <a:moveTo>
                    <a:pt x="2724" y="832"/>
                  </a:moveTo>
                  <a:cubicBezTo>
                    <a:pt x="2718" y="832"/>
                    <a:pt x="2713" y="827"/>
                    <a:pt x="2713" y="821"/>
                  </a:cubicBezTo>
                  <a:cubicBezTo>
                    <a:pt x="2713" y="815"/>
                    <a:pt x="2718" y="810"/>
                    <a:pt x="2724" y="810"/>
                  </a:cubicBezTo>
                  <a:cubicBezTo>
                    <a:pt x="2730" y="810"/>
                    <a:pt x="2735" y="815"/>
                    <a:pt x="2735" y="821"/>
                  </a:cubicBezTo>
                  <a:cubicBezTo>
                    <a:pt x="2735" y="827"/>
                    <a:pt x="2730" y="832"/>
                    <a:pt x="2724" y="832"/>
                  </a:cubicBezTo>
                  <a:close/>
                  <a:moveTo>
                    <a:pt x="2691" y="832"/>
                  </a:moveTo>
                  <a:cubicBezTo>
                    <a:pt x="2685" y="832"/>
                    <a:pt x="2680" y="827"/>
                    <a:pt x="2680" y="821"/>
                  </a:cubicBezTo>
                  <a:cubicBezTo>
                    <a:pt x="2680" y="815"/>
                    <a:pt x="2685" y="810"/>
                    <a:pt x="2691" y="810"/>
                  </a:cubicBezTo>
                  <a:cubicBezTo>
                    <a:pt x="2696" y="810"/>
                    <a:pt x="2701" y="815"/>
                    <a:pt x="2701" y="821"/>
                  </a:cubicBezTo>
                  <a:cubicBezTo>
                    <a:pt x="2701" y="827"/>
                    <a:pt x="2696" y="832"/>
                    <a:pt x="2691" y="832"/>
                  </a:cubicBezTo>
                  <a:close/>
                  <a:moveTo>
                    <a:pt x="2657" y="832"/>
                  </a:moveTo>
                  <a:cubicBezTo>
                    <a:pt x="2651" y="832"/>
                    <a:pt x="2646" y="827"/>
                    <a:pt x="2646" y="821"/>
                  </a:cubicBezTo>
                  <a:cubicBezTo>
                    <a:pt x="2646" y="815"/>
                    <a:pt x="2651" y="810"/>
                    <a:pt x="2657" y="810"/>
                  </a:cubicBezTo>
                  <a:cubicBezTo>
                    <a:pt x="2663" y="810"/>
                    <a:pt x="2668" y="815"/>
                    <a:pt x="2668" y="821"/>
                  </a:cubicBezTo>
                  <a:cubicBezTo>
                    <a:pt x="2668" y="827"/>
                    <a:pt x="2663" y="832"/>
                    <a:pt x="2657" y="832"/>
                  </a:cubicBezTo>
                  <a:close/>
                  <a:moveTo>
                    <a:pt x="2623" y="832"/>
                  </a:moveTo>
                  <a:cubicBezTo>
                    <a:pt x="2617" y="832"/>
                    <a:pt x="2612" y="827"/>
                    <a:pt x="2612" y="821"/>
                  </a:cubicBezTo>
                  <a:cubicBezTo>
                    <a:pt x="2612" y="815"/>
                    <a:pt x="2617" y="810"/>
                    <a:pt x="2623" y="810"/>
                  </a:cubicBezTo>
                  <a:cubicBezTo>
                    <a:pt x="2629" y="810"/>
                    <a:pt x="2634" y="815"/>
                    <a:pt x="2634" y="821"/>
                  </a:cubicBezTo>
                  <a:cubicBezTo>
                    <a:pt x="2634" y="827"/>
                    <a:pt x="2629" y="832"/>
                    <a:pt x="2623" y="832"/>
                  </a:cubicBezTo>
                  <a:close/>
                  <a:moveTo>
                    <a:pt x="2589" y="832"/>
                  </a:moveTo>
                  <a:cubicBezTo>
                    <a:pt x="2583" y="832"/>
                    <a:pt x="2578" y="827"/>
                    <a:pt x="2578" y="821"/>
                  </a:cubicBezTo>
                  <a:cubicBezTo>
                    <a:pt x="2578" y="815"/>
                    <a:pt x="2583" y="810"/>
                    <a:pt x="2589" y="810"/>
                  </a:cubicBezTo>
                  <a:cubicBezTo>
                    <a:pt x="2595" y="810"/>
                    <a:pt x="2600" y="815"/>
                    <a:pt x="2600" y="821"/>
                  </a:cubicBezTo>
                  <a:cubicBezTo>
                    <a:pt x="2600" y="827"/>
                    <a:pt x="2595" y="832"/>
                    <a:pt x="2589" y="832"/>
                  </a:cubicBezTo>
                  <a:close/>
                  <a:moveTo>
                    <a:pt x="2555" y="832"/>
                  </a:moveTo>
                  <a:cubicBezTo>
                    <a:pt x="2550" y="832"/>
                    <a:pt x="2545" y="827"/>
                    <a:pt x="2545" y="821"/>
                  </a:cubicBezTo>
                  <a:cubicBezTo>
                    <a:pt x="2545" y="815"/>
                    <a:pt x="2550" y="810"/>
                    <a:pt x="2555" y="810"/>
                  </a:cubicBezTo>
                  <a:cubicBezTo>
                    <a:pt x="2561" y="810"/>
                    <a:pt x="2566" y="815"/>
                    <a:pt x="2566" y="821"/>
                  </a:cubicBezTo>
                  <a:cubicBezTo>
                    <a:pt x="2566" y="827"/>
                    <a:pt x="2561" y="832"/>
                    <a:pt x="2555" y="832"/>
                  </a:cubicBezTo>
                  <a:close/>
                  <a:moveTo>
                    <a:pt x="2522" y="832"/>
                  </a:moveTo>
                  <a:cubicBezTo>
                    <a:pt x="2516" y="832"/>
                    <a:pt x="2511" y="827"/>
                    <a:pt x="2511" y="821"/>
                  </a:cubicBezTo>
                  <a:cubicBezTo>
                    <a:pt x="2511" y="815"/>
                    <a:pt x="2516" y="810"/>
                    <a:pt x="2522" y="810"/>
                  </a:cubicBezTo>
                  <a:cubicBezTo>
                    <a:pt x="2528" y="810"/>
                    <a:pt x="2533" y="815"/>
                    <a:pt x="2533" y="821"/>
                  </a:cubicBezTo>
                  <a:cubicBezTo>
                    <a:pt x="2533" y="827"/>
                    <a:pt x="2528" y="832"/>
                    <a:pt x="2522" y="832"/>
                  </a:cubicBezTo>
                  <a:close/>
                  <a:moveTo>
                    <a:pt x="2488" y="832"/>
                  </a:moveTo>
                  <a:cubicBezTo>
                    <a:pt x="2482" y="832"/>
                    <a:pt x="2477" y="827"/>
                    <a:pt x="2477" y="821"/>
                  </a:cubicBezTo>
                  <a:cubicBezTo>
                    <a:pt x="2477" y="815"/>
                    <a:pt x="2482" y="810"/>
                    <a:pt x="2488" y="810"/>
                  </a:cubicBezTo>
                  <a:cubicBezTo>
                    <a:pt x="2494" y="810"/>
                    <a:pt x="2499" y="815"/>
                    <a:pt x="2499" y="821"/>
                  </a:cubicBezTo>
                  <a:cubicBezTo>
                    <a:pt x="2499" y="827"/>
                    <a:pt x="2494" y="832"/>
                    <a:pt x="2488" y="832"/>
                  </a:cubicBezTo>
                  <a:close/>
                  <a:moveTo>
                    <a:pt x="2454" y="832"/>
                  </a:moveTo>
                  <a:cubicBezTo>
                    <a:pt x="2448" y="832"/>
                    <a:pt x="2443" y="827"/>
                    <a:pt x="2443" y="821"/>
                  </a:cubicBezTo>
                  <a:cubicBezTo>
                    <a:pt x="2443" y="815"/>
                    <a:pt x="2448" y="810"/>
                    <a:pt x="2454" y="810"/>
                  </a:cubicBezTo>
                  <a:cubicBezTo>
                    <a:pt x="2460" y="810"/>
                    <a:pt x="2465" y="815"/>
                    <a:pt x="2465" y="821"/>
                  </a:cubicBezTo>
                  <a:cubicBezTo>
                    <a:pt x="2465" y="827"/>
                    <a:pt x="2460" y="832"/>
                    <a:pt x="2454" y="832"/>
                  </a:cubicBezTo>
                  <a:close/>
                  <a:moveTo>
                    <a:pt x="2420" y="832"/>
                  </a:moveTo>
                  <a:cubicBezTo>
                    <a:pt x="2414" y="832"/>
                    <a:pt x="2410" y="827"/>
                    <a:pt x="2410" y="821"/>
                  </a:cubicBezTo>
                  <a:cubicBezTo>
                    <a:pt x="2410" y="815"/>
                    <a:pt x="2414" y="810"/>
                    <a:pt x="2420" y="810"/>
                  </a:cubicBezTo>
                  <a:cubicBezTo>
                    <a:pt x="2426" y="810"/>
                    <a:pt x="2431" y="815"/>
                    <a:pt x="2431" y="821"/>
                  </a:cubicBezTo>
                  <a:cubicBezTo>
                    <a:pt x="2431" y="827"/>
                    <a:pt x="2426" y="832"/>
                    <a:pt x="2420" y="832"/>
                  </a:cubicBezTo>
                  <a:close/>
                  <a:moveTo>
                    <a:pt x="2387" y="832"/>
                  </a:moveTo>
                  <a:cubicBezTo>
                    <a:pt x="2381" y="832"/>
                    <a:pt x="2376" y="827"/>
                    <a:pt x="2376" y="821"/>
                  </a:cubicBezTo>
                  <a:cubicBezTo>
                    <a:pt x="2376" y="815"/>
                    <a:pt x="2381" y="810"/>
                    <a:pt x="2387" y="810"/>
                  </a:cubicBezTo>
                  <a:cubicBezTo>
                    <a:pt x="2393" y="810"/>
                    <a:pt x="2397" y="815"/>
                    <a:pt x="2397" y="821"/>
                  </a:cubicBezTo>
                  <a:cubicBezTo>
                    <a:pt x="2397" y="827"/>
                    <a:pt x="2393" y="832"/>
                    <a:pt x="2387" y="832"/>
                  </a:cubicBezTo>
                  <a:close/>
                  <a:moveTo>
                    <a:pt x="2353" y="832"/>
                  </a:moveTo>
                  <a:cubicBezTo>
                    <a:pt x="2347" y="832"/>
                    <a:pt x="2342" y="827"/>
                    <a:pt x="2342" y="821"/>
                  </a:cubicBezTo>
                  <a:cubicBezTo>
                    <a:pt x="2342" y="815"/>
                    <a:pt x="2347" y="810"/>
                    <a:pt x="2353" y="810"/>
                  </a:cubicBezTo>
                  <a:cubicBezTo>
                    <a:pt x="2359" y="810"/>
                    <a:pt x="2364" y="815"/>
                    <a:pt x="2364" y="821"/>
                  </a:cubicBezTo>
                  <a:cubicBezTo>
                    <a:pt x="2364" y="827"/>
                    <a:pt x="2359" y="832"/>
                    <a:pt x="2353" y="832"/>
                  </a:cubicBezTo>
                  <a:close/>
                  <a:moveTo>
                    <a:pt x="2319" y="832"/>
                  </a:moveTo>
                  <a:cubicBezTo>
                    <a:pt x="2313" y="832"/>
                    <a:pt x="2308" y="827"/>
                    <a:pt x="2308" y="821"/>
                  </a:cubicBezTo>
                  <a:cubicBezTo>
                    <a:pt x="2308" y="815"/>
                    <a:pt x="2313" y="810"/>
                    <a:pt x="2319" y="810"/>
                  </a:cubicBezTo>
                  <a:cubicBezTo>
                    <a:pt x="2325" y="810"/>
                    <a:pt x="2330" y="815"/>
                    <a:pt x="2330" y="821"/>
                  </a:cubicBezTo>
                  <a:cubicBezTo>
                    <a:pt x="2330" y="827"/>
                    <a:pt x="2325" y="832"/>
                    <a:pt x="2319" y="832"/>
                  </a:cubicBezTo>
                  <a:close/>
                  <a:moveTo>
                    <a:pt x="2285" y="832"/>
                  </a:moveTo>
                  <a:cubicBezTo>
                    <a:pt x="2279" y="832"/>
                    <a:pt x="2275" y="827"/>
                    <a:pt x="2275" y="821"/>
                  </a:cubicBezTo>
                  <a:cubicBezTo>
                    <a:pt x="2275" y="815"/>
                    <a:pt x="2279" y="810"/>
                    <a:pt x="2285" y="810"/>
                  </a:cubicBezTo>
                  <a:cubicBezTo>
                    <a:pt x="2291" y="810"/>
                    <a:pt x="2296" y="815"/>
                    <a:pt x="2296" y="821"/>
                  </a:cubicBezTo>
                  <a:cubicBezTo>
                    <a:pt x="2296" y="827"/>
                    <a:pt x="2291" y="832"/>
                    <a:pt x="2285" y="832"/>
                  </a:cubicBezTo>
                  <a:close/>
                  <a:moveTo>
                    <a:pt x="2218" y="832"/>
                  </a:moveTo>
                  <a:cubicBezTo>
                    <a:pt x="2212" y="832"/>
                    <a:pt x="2207" y="827"/>
                    <a:pt x="2207" y="821"/>
                  </a:cubicBezTo>
                  <a:cubicBezTo>
                    <a:pt x="2207" y="815"/>
                    <a:pt x="2212" y="810"/>
                    <a:pt x="2218" y="810"/>
                  </a:cubicBezTo>
                  <a:cubicBezTo>
                    <a:pt x="2224" y="810"/>
                    <a:pt x="2229" y="815"/>
                    <a:pt x="2229" y="821"/>
                  </a:cubicBezTo>
                  <a:cubicBezTo>
                    <a:pt x="2229" y="827"/>
                    <a:pt x="2224" y="832"/>
                    <a:pt x="2218" y="832"/>
                  </a:cubicBezTo>
                  <a:close/>
                  <a:moveTo>
                    <a:pt x="2150" y="832"/>
                  </a:moveTo>
                  <a:cubicBezTo>
                    <a:pt x="2144" y="832"/>
                    <a:pt x="2139" y="827"/>
                    <a:pt x="2139" y="821"/>
                  </a:cubicBezTo>
                  <a:cubicBezTo>
                    <a:pt x="2139" y="815"/>
                    <a:pt x="2144" y="810"/>
                    <a:pt x="2150" y="810"/>
                  </a:cubicBezTo>
                  <a:cubicBezTo>
                    <a:pt x="2156" y="810"/>
                    <a:pt x="2161" y="815"/>
                    <a:pt x="2161" y="821"/>
                  </a:cubicBezTo>
                  <a:cubicBezTo>
                    <a:pt x="2161" y="827"/>
                    <a:pt x="2156" y="832"/>
                    <a:pt x="2150" y="832"/>
                  </a:cubicBezTo>
                  <a:close/>
                  <a:moveTo>
                    <a:pt x="2117" y="832"/>
                  </a:moveTo>
                  <a:cubicBezTo>
                    <a:pt x="2111" y="832"/>
                    <a:pt x="2106" y="827"/>
                    <a:pt x="2106" y="821"/>
                  </a:cubicBezTo>
                  <a:cubicBezTo>
                    <a:pt x="2106" y="815"/>
                    <a:pt x="2111" y="810"/>
                    <a:pt x="2117" y="810"/>
                  </a:cubicBezTo>
                  <a:cubicBezTo>
                    <a:pt x="2122" y="810"/>
                    <a:pt x="2127" y="815"/>
                    <a:pt x="2127" y="821"/>
                  </a:cubicBezTo>
                  <a:cubicBezTo>
                    <a:pt x="2127" y="827"/>
                    <a:pt x="2122" y="832"/>
                    <a:pt x="2117" y="832"/>
                  </a:cubicBezTo>
                  <a:close/>
                  <a:moveTo>
                    <a:pt x="2083" y="832"/>
                  </a:moveTo>
                  <a:cubicBezTo>
                    <a:pt x="2077" y="832"/>
                    <a:pt x="2072" y="827"/>
                    <a:pt x="2072" y="821"/>
                  </a:cubicBezTo>
                  <a:cubicBezTo>
                    <a:pt x="2072" y="815"/>
                    <a:pt x="2077" y="810"/>
                    <a:pt x="2083" y="810"/>
                  </a:cubicBezTo>
                  <a:cubicBezTo>
                    <a:pt x="2089" y="810"/>
                    <a:pt x="2094" y="815"/>
                    <a:pt x="2094" y="821"/>
                  </a:cubicBezTo>
                  <a:cubicBezTo>
                    <a:pt x="2094" y="827"/>
                    <a:pt x="2089" y="832"/>
                    <a:pt x="2083" y="832"/>
                  </a:cubicBezTo>
                  <a:close/>
                  <a:moveTo>
                    <a:pt x="2049" y="832"/>
                  </a:moveTo>
                  <a:cubicBezTo>
                    <a:pt x="2043" y="832"/>
                    <a:pt x="2038" y="827"/>
                    <a:pt x="2038" y="821"/>
                  </a:cubicBezTo>
                  <a:cubicBezTo>
                    <a:pt x="2038" y="815"/>
                    <a:pt x="2043" y="810"/>
                    <a:pt x="2049" y="810"/>
                  </a:cubicBezTo>
                  <a:cubicBezTo>
                    <a:pt x="2055" y="810"/>
                    <a:pt x="2060" y="815"/>
                    <a:pt x="2060" y="821"/>
                  </a:cubicBezTo>
                  <a:cubicBezTo>
                    <a:pt x="2060" y="827"/>
                    <a:pt x="2055" y="832"/>
                    <a:pt x="2049" y="832"/>
                  </a:cubicBezTo>
                  <a:close/>
                  <a:moveTo>
                    <a:pt x="1981" y="832"/>
                  </a:moveTo>
                  <a:cubicBezTo>
                    <a:pt x="1976" y="832"/>
                    <a:pt x="1971" y="827"/>
                    <a:pt x="1971" y="821"/>
                  </a:cubicBezTo>
                  <a:cubicBezTo>
                    <a:pt x="1971" y="815"/>
                    <a:pt x="1976" y="810"/>
                    <a:pt x="1981" y="810"/>
                  </a:cubicBezTo>
                  <a:cubicBezTo>
                    <a:pt x="1987" y="810"/>
                    <a:pt x="1992" y="815"/>
                    <a:pt x="1992" y="821"/>
                  </a:cubicBezTo>
                  <a:cubicBezTo>
                    <a:pt x="1992" y="827"/>
                    <a:pt x="1987" y="832"/>
                    <a:pt x="1981" y="832"/>
                  </a:cubicBezTo>
                  <a:close/>
                  <a:moveTo>
                    <a:pt x="1948" y="832"/>
                  </a:moveTo>
                  <a:cubicBezTo>
                    <a:pt x="1942" y="832"/>
                    <a:pt x="1937" y="827"/>
                    <a:pt x="1937" y="821"/>
                  </a:cubicBezTo>
                  <a:cubicBezTo>
                    <a:pt x="1937" y="815"/>
                    <a:pt x="1942" y="810"/>
                    <a:pt x="1948" y="810"/>
                  </a:cubicBezTo>
                  <a:cubicBezTo>
                    <a:pt x="1954" y="810"/>
                    <a:pt x="1959" y="815"/>
                    <a:pt x="1959" y="821"/>
                  </a:cubicBezTo>
                  <a:cubicBezTo>
                    <a:pt x="1959" y="827"/>
                    <a:pt x="1954" y="832"/>
                    <a:pt x="1948" y="832"/>
                  </a:cubicBezTo>
                  <a:close/>
                  <a:moveTo>
                    <a:pt x="1914" y="832"/>
                  </a:moveTo>
                  <a:cubicBezTo>
                    <a:pt x="1908" y="832"/>
                    <a:pt x="1903" y="827"/>
                    <a:pt x="1903" y="821"/>
                  </a:cubicBezTo>
                  <a:cubicBezTo>
                    <a:pt x="1903" y="815"/>
                    <a:pt x="1908" y="810"/>
                    <a:pt x="1914" y="810"/>
                  </a:cubicBezTo>
                  <a:cubicBezTo>
                    <a:pt x="1920" y="810"/>
                    <a:pt x="1925" y="815"/>
                    <a:pt x="1925" y="821"/>
                  </a:cubicBezTo>
                  <a:cubicBezTo>
                    <a:pt x="1925" y="827"/>
                    <a:pt x="1920" y="832"/>
                    <a:pt x="1914" y="832"/>
                  </a:cubicBezTo>
                  <a:close/>
                  <a:moveTo>
                    <a:pt x="1880" y="832"/>
                  </a:moveTo>
                  <a:cubicBezTo>
                    <a:pt x="1874" y="832"/>
                    <a:pt x="1869" y="827"/>
                    <a:pt x="1869" y="821"/>
                  </a:cubicBezTo>
                  <a:cubicBezTo>
                    <a:pt x="1869" y="815"/>
                    <a:pt x="1874" y="810"/>
                    <a:pt x="1880" y="810"/>
                  </a:cubicBezTo>
                  <a:cubicBezTo>
                    <a:pt x="1886" y="810"/>
                    <a:pt x="1891" y="815"/>
                    <a:pt x="1891" y="821"/>
                  </a:cubicBezTo>
                  <a:cubicBezTo>
                    <a:pt x="1891" y="827"/>
                    <a:pt x="1886" y="832"/>
                    <a:pt x="1880" y="832"/>
                  </a:cubicBezTo>
                  <a:close/>
                  <a:moveTo>
                    <a:pt x="1846" y="832"/>
                  </a:moveTo>
                  <a:cubicBezTo>
                    <a:pt x="1840" y="832"/>
                    <a:pt x="1836" y="827"/>
                    <a:pt x="1836" y="821"/>
                  </a:cubicBezTo>
                  <a:cubicBezTo>
                    <a:pt x="1836" y="815"/>
                    <a:pt x="1840" y="810"/>
                    <a:pt x="1846" y="810"/>
                  </a:cubicBezTo>
                  <a:cubicBezTo>
                    <a:pt x="1852" y="810"/>
                    <a:pt x="1857" y="815"/>
                    <a:pt x="1857" y="821"/>
                  </a:cubicBezTo>
                  <a:cubicBezTo>
                    <a:pt x="1857" y="827"/>
                    <a:pt x="1852" y="832"/>
                    <a:pt x="1846" y="832"/>
                  </a:cubicBezTo>
                  <a:close/>
                  <a:moveTo>
                    <a:pt x="1813" y="832"/>
                  </a:moveTo>
                  <a:cubicBezTo>
                    <a:pt x="1807" y="832"/>
                    <a:pt x="1802" y="827"/>
                    <a:pt x="1802" y="821"/>
                  </a:cubicBezTo>
                  <a:cubicBezTo>
                    <a:pt x="1802" y="815"/>
                    <a:pt x="1807" y="810"/>
                    <a:pt x="1813" y="810"/>
                  </a:cubicBezTo>
                  <a:cubicBezTo>
                    <a:pt x="1819" y="810"/>
                    <a:pt x="1823" y="815"/>
                    <a:pt x="1823" y="821"/>
                  </a:cubicBezTo>
                  <a:cubicBezTo>
                    <a:pt x="1823" y="827"/>
                    <a:pt x="1819" y="832"/>
                    <a:pt x="1813" y="832"/>
                  </a:cubicBezTo>
                  <a:close/>
                  <a:moveTo>
                    <a:pt x="1779" y="832"/>
                  </a:moveTo>
                  <a:cubicBezTo>
                    <a:pt x="1773" y="832"/>
                    <a:pt x="1768" y="827"/>
                    <a:pt x="1768" y="821"/>
                  </a:cubicBezTo>
                  <a:cubicBezTo>
                    <a:pt x="1768" y="815"/>
                    <a:pt x="1773" y="810"/>
                    <a:pt x="1779" y="810"/>
                  </a:cubicBezTo>
                  <a:cubicBezTo>
                    <a:pt x="1785" y="810"/>
                    <a:pt x="1790" y="815"/>
                    <a:pt x="1790" y="821"/>
                  </a:cubicBezTo>
                  <a:cubicBezTo>
                    <a:pt x="1790" y="827"/>
                    <a:pt x="1785" y="832"/>
                    <a:pt x="1779" y="832"/>
                  </a:cubicBezTo>
                  <a:close/>
                  <a:moveTo>
                    <a:pt x="1745" y="832"/>
                  </a:moveTo>
                  <a:cubicBezTo>
                    <a:pt x="1739" y="832"/>
                    <a:pt x="1734" y="827"/>
                    <a:pt x="1734" y="821"/>
                  </a:cubicBezTo>
                  <a:cubicBezTo>
                    <a:pt x="1734" y="815"/>
                    <a:pt x="1739" y="810"/>
                    <a:pt x="1745" y="810"/>
                  </a:cubicBezTo>
                  <a:cubicBezTo>
                    <a:pt x="1751" y="810"/>
                    <a:pt x="1756" y="815"/>
                    <a:pt x="1756" y="821"/>
                  </a:cubicBezTo>
                  <a:cubicBezTo>
                    <a:pt x="1756" y="827"/>
                    <a:pt x="1751" y="832"/>
                    <a:pt x="1745" y="832"/>
                  </a:cubicBezTo>
                  <a:close/>
                  <a:moveTo>
                    <a:pt x="1711" y="832"/>
                  </a:moveTo>
                  <a:cubicBezTo>
                    <a:pt x="1705" y="832"/>
                    <a:pt x="1701" y="827"/>
                    <a:pt x="1701" y="821"/>
                  </a:cubicBezTo>
                  <a:cubicBezTo>
                    <a:pt x="1701" y="815"/>
                    <a:pt x="1705" y="810"/>
                    <a:pt x="1711" y="810"/>
                  </a:cubicBezTo>
                  <a:cubicBezTo>
                    <a:pt x="1717" y="810"/>
                    <a:pt x="1722" y="815"/>
                    <a:pt x="1722" y="821"/>
                  </a:cubicBezTo>
                  <a:cubicBezTo>
                    <a:pt x="1722" y="827"/>
                    <a:pt x="1717" y="832"/>
                    <a:pt x="1711" y="832"/>
                  </a:cubicBezTo>
                  <a:close/>
                  <a:moveTo>
                    <a:pt x="1678" y="832"/>
                  </a:moveTo>
                  <a:cubicBezTo>
                    <a:pt x="1672" y="832"/>
                    <a:pt x="1667" y="827"/>
                    <a:pt x="1667" y="821"/>
                  </a:cubicBezTo>
                  <a:cubicBezTo>
                    <a:pt x="1667" y="815"/>
                    <a:pt x="1672" y="810"/>
                    <a:pt x="1678" y="810"/>
                  </a:cubicBezTo>
                  <a:cubicBezTo>
                    <a:pt x="1684" y="810"/>
                    <a:pt x="1688" y="815"/>
                    <a:pt x="1688" y="821"/>
                  </a:cubicBezTo>
                  <a:cubicBezTo>
                    <a:pt x="1688" y="827"/>
                    <a:pt x="1684" y="832"/>
                    <a:pt x="1678" y="832"/>
                  </a:cubicBezTo>
                  <a:close/>
                  <a:moveTo>
                    <a:pt x="1644" y="832"/>
                  </a:moveTo>
                  <a:cubicBezTo>
                    <a:pt x="1638" y="832"/>
                    <a:pt x="1633" y="827"/>
                    <a:pt x="1633" y="821"/>
                  </a:cubicBezTo>
                  <a:cubicBezTo>
                    <a:pt x="1633" y="815"/>
                    <a:pt x="1638" y="810"/>
                    <a:pt x="1644" y="810"/>
                  </a:cubicBezTo>
                  <a:cubicBezTo>
                    <a:pt x="1650" y="810"/>
                    <a:pt x="1655" y="815"/>
                    <a:pt x="1655" y="821"/>
                  </a:cubicBezTo>
                  <a:cubicBezTo>
                    <a:pt x="1655" y="827"/>
                    <a:pt x="1650" y="832"/>
                    <a:pt x="1644" y="832"/>
                  </a:cubicBezTo>
                  <a:close/>
                  <a:moveTo>
                    <a:pt x="1610" y="832"/>
                  </a:moveTo>
                  <a:cubicBezTo>
                    <a:pt x="1604" y="832"/>
                    <a:pt x="1599" y="827"/>
                    <a:pt x="1599" y="821"/>
                  </a:cubicBezTo>
                  <a:cubicBezTo>
                    <a:pt x="1599" y="815"/>
                    <a:pt x="1604" y="810"/>
                    <a:pt x="1610" y="810"/>
                  </a:cubicBezTo>
                  <a:cubicBezTo>
                    <a:pt x="1616" y="810"/>
                    <a:pt x="1621" y="815"/>
                    <a:pt x="1621" y="821"/>
                  </a:cubicBezTo>
                  <a:cubicBezTo>
                    <a:pt x="1621" y="827"/>
                    <a:pt x="1616" y="832"/>
                    <a:pt x="1610" y="832"/>
                  </a:cubicBezTo>
                  <a:close/>
                  <a:moveTo>
                    <a:pt x="1576" y="832"/>
                  </a:moveTo>
                  <a:cubicBezTo>
                    <a:pt x="1570" y="832"/>
                    <a:pt x="1566" y="827"/>
                    <a:pt x="1566" y="821"/>
                  </a:cubicBezTo>
                  <a:cubicBezTo>
                    <a:pt x="1566" y="815"/>
                    <a:pt x="1570" y="810"/>
                    <a:pt x="1576" y="810"/>
                  </a:cubicBezTo>
                  <a:cubicBezTo>
                    <a:pt x="1582" y="810"/>
                    <a:pt x="1587" y="815"/>
                    <a:pt x="1587" y="821"/>
                  </a:cubicBezTo>
                  <a:cubicBezTo>
                    <a:pt x="1587" y="827"/>
                    <a:pt x="1582" y="832"/>
                    <a:pt x="1576" y="832"/>
                  </a:cubicBezTo>
                  <a:close/>
                  <a:moveTo>
                    <a:pt x="821" y="832"/>
                  </a:moveTo>
                  <a:cubicBezTo>
                    <a:pt x="815" y="832"/>
                    <a:pt x="811" y="827"/>
                    <a:pt x="811" y="821"/>
                  </a:cubicBezTo>
                  <a:cubicBezTo>
                    <a:pt x="811" y="815"/>
                    <a:pt x="815" y="810"/>
                    <a:pt x="821" y="810"/>
                  </a:cubicBezTo>
                  <a:cubicBezTo>
                    <a:pt x="827" y="810"/>
                    <a:pt x="832" y="815"/>
                    <a:pt x="832" y="821"/>
                  </a:cubicBezTo>
                  <a:cubicBezTo>
                    <a:pt x="832" y="827"/>
                    <a:pt x="827" y="832"/>
                    <a:pt x="821" y="832"/>
                  </a:cubicBezTo>
                  <a:close/>
                  <a:moveTo>
                    <a:pt x="788" y="832"/>
                  </a:moveTo>
                  <a:cubicBezTo>
                    <a:pt x="782" y="832"/>
                    <a:pt x="777" y="827"/>
                    <a:pt x="777" y="821"/>
                  </a:cubicBezTo>
                  <a:cubicBezTo>
                    <a:pt x="777" y="815"/>
                    <a:pt x="782" y="810"/>
                    <a:pt x="788" y="810"/>
                  </a:cubicBezTo>
                  <a:cubicBezTo>
                    <a:pt x="794" y="810"/>
                    <a:pt x="798" y="815"/>
                    <a:pt x="798" y="821"/>
                  </a:cubicBezTo>
                  <a:cubicBezTo>
                    <a:pt x="798" y="827"/>
                    <a:pt x="794" y="832"/>
                    <a:pt x="788" y="832"/>
                  </a:cubicBezTo>
                  <a:close/>
                  <a:moveTo>
                    <a:pt x="619" y="832"/>
                  </a:moveTo>
                  <a:cubicBezTo>
                    <a:pt x="613" y="832"/>
                    <a:pt x="608" y="827"/>
                    <a:pt x="608" y="821"/>
                  </a:cubicBezTo>
                  <a:cubicBezTo>
                    <a:pt x="608" y="815"/>
                    <a:pt x="613" y="810"/>
                    <a:pt x="619" y="810"/>
                  </a:cubicBezTo>
                  <a:cubicBezTo>
                    <a:pt x="625" y="810"/>
                    <a:pt x="630" y="815"/>
                    <a:pt x="630" y="821"/>
                  </a:cubicBezTo>
                  <a:cubicBezTo>
                    <a:pt x="630" y="827"/>
                    <a:pt x="625" y="832"/>
                    <a:pt x="619" y="832"/>
                  </a:cubicBezTo>
                  <a:close/>
                  <a:moveTo>
                    <a:pt x="585" y="832"/>
                  </a:moveTo>
                  <a:cubicBezTo>
                    <a:pt x="579" y="832"/>
                    <a:pt x="574" y="827"/>
                    <a:pt x="574" y="821"/>
                  </a:cubicBezTo>
                  <a:cubicBezTo>
                    <a:pt x="574" y="815"/>
                    <a:pt x="579" y="810"/>
                    <a:pt x="585" y="810"/>
                  </a:cubicBezTo>
                  <a:cubicBezTo>
                    <a:pt x="591" y="810"/>
                    <a:pt x="596" y="815"/>
                    <a:pt x="596" y="821"/>
                  </a:cubicBezTo>
                  <a:cubicBezTo>
                    <a:pt x="596" y="827"/>
                    <a:pt x="591" y="832"/>
                    <a:pt x="585" y="832"/>
                  </a:cubicBezTo>
                  <a:close/>
                  <a:moveTo>
                    <a:pt x="551" y="832"/>
                  </a:moveTo>
                  <a:cubicBezTo>
                    <a:pt x="545" y="832"/>
                    <a:pt x="541" y="827"/>
                    <a:pt x="541" y="821"/>
                  </a:cubicBezTo>
                  <a:cubicBezTo>
                    <a:pt x="541" y="815"/>
                    <a:pt x="545" y="810"/>
                    <a:pt x="551" y="810"/>
                  </a:cubicBezTo>
                  <a:cubicBezTo>
                    <a:pt x="557" y="810"/>
                    <a:pt x="562" y="815"/>
                    <a:pt x="562" y="821"/>
                  </a:cubicBezTo>
                  <a:cubicBezTo>
                    <a:pt x="562" y="827"/>
                    <a:pt x="557" y="832"/>
                    <a:pt x="551" y="832"/>
                  </a:cubicBezTo>
                  <a:close/>
                  <a:moveTo>
                    <a:pt x="518" y="832"/>
                  </a:moveTo>
                  <a:cubicBezTo>
                    <a:pt x="512" y="832"/>
                    <a:pt x="507" y="827"/>
                    <a:pt x="507" y="821"/>
                  </a:cubicBezTo>
                  <a:cubicBezTo>
                    <a:pt x="507" y="815"/>
                    <a:pt x="512" y="810"/>
                    <a:pt x="518" y="810"/>
                  </a:cubicBezTo>
                  <a:cubicBezTo>
                    <a:pt x="524" y="810"/>
                    <a:pt x="528" y="815"/>
                    <a:pt x="528" y="821"/>
                  </a:cubicBezTo>
                  <a:cubicBezTo>
                    <a:pt x="528" y="827"/>
                    <a:pt x="524" y="832"/>
                    <a:pt x="518" y="832"/>
                  </a:cubicBezTo>
                  <a:close/>
                  <a:moveTo>
                    <a:pt x="2809" y="803"/>
                  </a:moveTo>
                  <a:cubicBezTo>
                    <a:pt x="2803" y="803"/>
                    <a:pt x="2798" y="798"/>
                    <a:pt x="2798" y="792"/>
                  </a:cubicBezTo>
                  <a:cubicBezTo>
                    <a:pt x="2798" y="786"/>
                    <a:pt x="2803" y="781"/>
                    <a:pt x="2809" y="781"/>
                  </a:cubicBezTo>
                  <a:cubicBezTo>
                    <a:pt x="2815" y="781"/>
                    <a:pt x="2819" y="786"/>
                    <a:pt x="2819" y="792"/>
                  </a:cubicBezTo>
                  <a:cubicBezTo>
                    <a:pt x="2819" y="798"/>
                    <a:pt x="2815" y="803"/>
                    <a:pt x="2809" y="803"/>
                  </a:cubicBezTo>
                  <a:close/>
                  <a:moveTo>
                    <a:pt x="2775" y="803"/>
                  </a:moveTo>
                  <a:cubicBezTo>
                    <a:pt x="2769" y="803"/>
                    <a:pt x="2764" y="798"/>
                    <a:pt x="2764" y="792"/>
                  </a:cubicBezTo>
                  <a:cubicBezTo>
                    <a:pt x="2764" y="786"/>
                    <a:pt x="2769" y="781"/>
                    <a:pt x="2775" y="781"/>
                  </a:cubicBezTo>
                  <a:cubicBezTo>
                    <a:pt x="2781" y="781"/>
                    <a:pt x="2786" y="786"/>
                    <a:pt x="2786" y="792"/>
                  </a:cubicBezTo>
                  <a:cubicBezTo>
                    <a:pt x="2786" y="798"/>
                    <a:pt x="2781" y="803"/>
                    <a:pt x="2775" y="803"/>
                  </a:cubicBezTo>
                  <a:close/>
                  <a:moveTo>
                    <a:pt x="2741" y="803"/>
                  </a:moveTo>
                  <a:cubicBezTo>
                    <a:pt x="2735" y="803"/>
                    <a:pt x="2730" y="798"/>
                    <a:pt x="2730" y="792"/>
                  </a:cubicBezTo>
                  <a:cubicBezTo>
                    <a:pt x="2730" y="786"/>
                    <a:pt x="2735" y="781"/>
                    <a:pt x="2741" y="781"/>
                  </a:cubicBezTo>
                  <a:cubicBezTo>
                    <a:pt x="2747" y="781"/>
                    <a:pt x="2752" y="786"/>
                    <a:pt x="2752" y="792"/>
                  </a:cubicBezTo>
                  <a:cubicBezTo>
                    <a:pt x="2752" y="798"/>
                    <a:pt x="2747" y="803"/>
                    <a:pt x="2741" y="803"/>
                  </a:cubicBezTo>
                  <a:close/>
                  <a:moveTo>
                    <a:pt x="2707" y="803"/>
                  </a:moveTo>
                  <a:cubicBezTo>
                    <a:pt x="2701" y="803"/>
                    <a:pt x="2697" y="798"/>
                    <a:pt x="2697" y="792"/>
                  </a:cubicBezTo>
                  <a:cubicBezTo>
                    <a:pt x="2697" y="786"/>
                    <a:pt x="2701" y="781"/>
                    <a:pt x="2707" y="781"/>
                  </a:cubicBezTo>
                  <a:cubicBezTo>
                    <a:pt x="2713" y="781"/>
                    <a:pt x="2718" y="786"/>
                    <a:pt x="2718" y="792"/>
                  </a:cubicBezTo>
                  <a:cubicBezTo>
                    <a:pt x="2718" y="798"/>
                    <a:pt x="2713" y="803"/>
                    <a:pt x="2707" y="803"/>
                  </a:cubicBezTo>
                  <a:close/>
                  <a:moveTo>
                    <a:pt x="2674" y="803"/>
                  </a:moveTo>
                  <a:cubicBezTo>
                    <a:pt x="2668" y="803"/>
                    <a:pt x="2663" y="798"/>
                    <a:pt x="2663" y="792"/>
                  </a:cubicBezTo>
                  <a:cubicBezTo>
                    <a:pt x="2663" y="786"/>
                    <a:pt x="2668" y="781"/>
                    <a:pt x="2674" y="781"/>
                  </a:cubicBezTo>
                  <a:cubicBezTo>
                    <a:pt x="2680" y="781"/>
                    <a:pt x="2684" y="786"/>
                    <a:pt x="2684" y="792"/>
                  </a:cubicBezTo>
                  <a:cubicBezTo>
                    <a:pt x="2684" y="798"/>
                    <a:pt x="2680" y="803"/>
                    <a:pt x="2674" y="803"/>
                  </a:cubicBezTo>
                  <a:close/>
                  <a:moveTo>
                    <a:pt x="2640" y="803"/>
                  </a:moveTo>
                  <a:cubicBezTo>
                    <a:pt x="2634" y="803"/>
                    <a:pt x="2629" y="798"/>
                    <a:pt x="2629" y="792"/>
                  </a:cubicBezTo>
                  <a:cubicBezTo>
                    <a:pt x="2629" y="786"/>
                    <a:pt x="2634" y="781"/>
                    <a:pt x="2640" y="781"/>
                  </a:cubicBezTo>
                  <a:cubicBezTo>
                    <a:pt x="2646" y="781"/>
                    <a:pt x="2651" y="786"/>
                    <a:pt x="2651" y="792"/>
                  </a:cubicBezTo>
                  <a:cubicBezTo>
                    <a:pt x="2651" y="798"/>
                    <a:pt x="2646" y="803"/>
                    <a:pt x="2640" y="803"/>
                  </a:cubicBezTo>
                  <a:close/>
                  <a:moveTo>
                    <a:pt x="2606" y="803"/>
                  </a:moveTo>
                  <a:cubicBezTo>
                    <a:pt x="2600" y="803"/>
                    <a:pt x="2595" y="798"/>
                    <a:pt x="2595" y="792"/>
                  </a:cubicBezTo>
                  <a:cubicBezTo>
                    <a:pt x="2595" y="786"/>
                    <a:pt x="2600" y="781"/>
                    <a:pt x="2606" y="781"/>
                  </a:cubicBezTo>
                  <a:cubicBezTo>
                    <a:pt x="2612" y="781"/>
                    <a:pt x="2617" y="786"/>
                    <a:pt x="2617" y="792"/>
                  </a:cubicBezTo>
                  <a:cubicBezTo>
                    <a:pt x="2617" y="798"/>
                    <a:pt x="2612" y="803"/>
                    <a:pt x="2606" y="803"/>
                  </a:cubicBezTo>
                  <a:close/>
                  <a:moveTo>
                    <a:pt x="2572" y="803"/>
                  </a:moveTo>
                  <a:cubicBezTo>
                    <a:pt x="2566" y="803"/>
                    <a:pt x="2562" y="798"/>
                    <a:pt x="2562" y="792"/>
                  </a:cubicBezTo>
                  <a:cubicBezTo>
                    <a:pt x="2562" y="786"/>
                    <a:pt x="2566" y="781"/>
                    <a:pt x="2572" y="781"/>
                  </a:cubicBezTo>
                  <a:cubicBezTo>
                    <a:pt x="2578" y="781"/>
                    <a:pt x="2583" y="786"/>
                    <a:pt x="2583" y="792"/>
                  </a:cubicBezTo>
                  <a:cubicBezTo>
                    <a:pt x="2583" y="798"/>
                    <a:pt x="2578" y="803"/>
                    <a:pt x="2572" y="803"/>
                  </a:cubicBezTo>
                  <a:close/>
                  <a:moveTo>
                    <a:pt x="2539" y="803"/>
                  </a:moveTo>
                  <a:cubicBezTo>
                    <a:pt x="2533" y="803"/>
                    <a:pt x="2528" y="798"/>
                    <a:pt x="2528" y="792"/>
                  </a:cubicBezTo>
                  <a:cubicBezTo>
                    <a:pt x="2528" y="786"/>
                    <a:pt x="2533" y="781"/>
                    <a:pt x="2539" y="781"/>
                  </a:cubicBezTo>
                  <a:cubicBezTo>
                    <a:pt x="2545" y="781"/>
                    <a:pt x="2549" y="786"/>
                    <a:pt x="2549" y="792"/>
                  </a:cubicBezTo>
                  <a:cubicBezTo>
                    <a:pt x="2549" y="798"/>
                    <a:pt x="2545" y="803"/>
                    <a:pt x="2539" y="803"/>
                  </a:cubicBezTo>
                  <a:close/>
                  <a:moveTo>
                    <a:pt x="2505" y="803"/>
                  </a:moveTo>
                  <a:cubicBezTo>
                    <a:pt x="2499" y="803"/>
                    <a:pt x="2494" y="798"/>
                    <a:pt x="2494" y="792"/>
                  </a:cubicBezTo>
                  <a:cubicBezTo>
                    <a:pt x="2494" y="786"/>
                    <a:pt x="2499" y="781"/>
                    <a:pt x="2505" y="781"/>
                  </a:cubicBezTo>
                  <a:cubicBezTo>
                    <a:pt x="2511" y="781"/>
                    <a:pt x="2516" y="786"/>
                    <a:pt x="2516" y="792"/>
                  </a:cubicBezTo>
                  <a:cubicBezTo>
                    <a:pt x="2516" y="798"/>
                    <a:pt x="2511" y="803"/>
                    <a:pt x="2505" y="803"/>
                  </a:cubicBezTo>
                  <a:close/>
                  <a:moveTo>
                    <a:pt x="2471" y="803"/>
                  </a:moveTo>
                  <a:cubicBezTo>
                    <a:pt x="2465" y="803"/>
                    <a:pt x="2460" y="798"/>
                    <a:pt x="2460" y="792"/>
                  </a:cubicBezTo>
                  <a:cubicBezTo>
                    <a:pt x="2460" y="786"/>
                    <a:pt x="2465" y="781"/>
                    <a:pt x="2471" y="781"/>
                  </a:cubicBezTo>
                  <a:cubicBezTo>
                    <a:pt x="2477" y="781"/>
                    <a:pt x="2482" y="786"/>
                    <a:pt x="2482" y="792"/>
                  </a:cubicBezTo>
                  <a:cubicBezTo>
                    <a:pt x="2482" y="798"/>
                    <a:pt x="2477" y="803"/>
                    <a:pt x="2471" y="803"/>
                  </a:cubicBezTo>
                  <a:close/>
                  <a:moveTo>
                    <a:pt x="2437" y="803"/>
                  </a:moveTo>
                  <a:cubicBezTo>
                    <a:pt x="2431" y="803"/>
                    <a:pt x="2426" y="798"/>
                    <a:pt x="2426" y="792"/>
                  </a:cubicBezTo>
                  <a:cubicBezTo>
                    <a:pt x="2426" y="786"/>
                    <a:pt x="2431" y="781"/>
                    <a:pt x="2437" y="781"/>
                  </a:cubicBezTo>
                  <a:cubicBezTo>
                    <a:pt x="2443" y="781"/>
                    <a:pt x="2448" y="786"/>
                    <a:pt x="2448" y="792"/>
                  </a:cubicBezTo>
                  <a:cubicBezTo>
                    <a:pt x="2448" y="798"/>
                    <a:pt x="2443" y="803"/>
                    <a:pt x="2437" y="803"/>
                  </a:cubicBezTo>
                  <a:close/>
                  <a:moveTo>
                    <a:pt x="2404" y="803"/>
                  </a:moveTo>
                  <a:cubicBezTo>
                    <a:pt x="2398" y="803"/>
                    <a:pt x="2393" y="798"/>
                    <a:pt x="2393" y="792"/>
                  </a:cubicBezTo>
                  <a:cubicBezTo>
                    <a:pt x="2393" y="786"/>
                    <a:pt x="2398" y="781"/>
                    <a:pt x="2404" y="781"/>
                  </a:cubicBezTo>
                  <a:cubicBezTo>
                    <a:pt x="2409" y="781"/>
                    <a:pt x="2414" y="786"/>
                    <a:pt x="2414" y="792"/>
                  </a:cubicBezTo>
                  <a:cubicBezTo>
                    <a:pt x="2414" y="798"/>
                    <a:pt x="2409" y="803"/>
                    <a:pt x="2404" y="803"/>
                  </a:cubicBezTo>
                  <a:close/>
                  <a:moveTo>
                    <a:pt x="2370" y="803"/>
                  </a:moveTo>
                  <a:cubicBezTo>
                    <a:pt x="2364" y="803"/>
                    <a:pt x="2359" y="798"/>
                    <a:pt x="2359" y="792"/>
                  </a:cubicBezTo>
                  <a:cubicBezTo>
                    <a:pt x="2359" y="786"/>
                    <a:pt x="2364" y="781"/>
                    <a:pt x="2370" y="781"/>
                  </a:cubicBezTo>
                  <a:cubicBezTo>
                    <a:pt x="2376" y="781"/>
                    <a:pt x="2381" y="786"/>
                    <a:pt x="2381" y="792"/>
                  </a:cubicBezTo>
                  <a:cubicBezTo>
                    <a:pt x="2381" y="798"/>
                    <a:pt x="2376" y="803"/>
                    <a:pt x="2370" y="803"/>
                  </a:cubicBezTo>
                  <a:close/>
                  <a:moveTo>
                    <a:pt x="2336" y="803"/>
                  </a:moveTo>
                  <a:cubicBezTo>
                    <a:pt x="2330" y="803"/>
                    <a:pt x="2325" y="798"/>
                    <a:pt x="2325" y="792"/>
                  </a:cubicBezTo>
                  <a:cubicBezTo>
                    <a:pt x="2325" y="786"/>
                    <a:pt x="2330" y="781"/>
                    <a:pt x="2336" y="781"/>
                  </a:cubicBezTo>
                  <a:cubicBezTo>
                    <a:pt x="2342" y="781"/>
                    <a:pt x="2347" y="786"/>
                    <a:pt x="2347" y="792"/>
                  </a:cubicBezTo>
                  <a:cubicBezTo>
                    <a:pt x="2347" y="798"/>
                    <a:pt x="2342" y="803"/>
                    <a:pt x="2336" y="803"/>
                  </a:cubicBezTo>
                  <a:close/>
                  <a:moveTo>
                    <a:pt x="2302" y="803"/>
                  </a:moveTo>
                  <a:cubicBezTo>
                    <a:pt x="2296" y="803"/>
                    <a:pt x="2291" y="798"/>
                    <a:pt x="2291" y="792"/>
                  </a:cubicBezTo>
                  <a:cubicBezTo>
                    <a:pt x="2291" y="786"/>
                    <a:pt x="2296" y="781"/>
                    <a:pt x="2302" y="781"/>
                  </a:cubicBezTo>
                  <a:cubicBezTo>
                    <a:pt x="2308" y="781"/>
                    <a:pt x="2313" y="786"/>
                    <a:pt x="2313" y="792"/>
                  </a:cubicBezTo>
                  <a:cubicBezTo>
                    <a:pt x="2313" y="798"/>
                    <a:pt x="2308" y="803"/>
                    <a:pt x="2302" y="803"/>
                  </a:cubicBezTo>
                  <a:close/>
                  <a:moveTo>
                    <a:pt x="2268" y="803"/>
                  </a:moveTo>
                  <a:cubicBezTo>
                    <a:pt x="2263" y="803"/>
                    <a:pt x="2258" y="798"/>
                    <a:pt x="2258" y="792"/>
                  </a:cubicBezTo>
                  <a:cubicBezTo>
                    <a:pt x="2258" y="786"/>
                    <a:pt x="2263" y="781"/>
                    <a:pt x="2268" y="781"/>
                  </a:cubicBezTo>
                  <a:cubicBezTo>
                    <a:pt x="2274" y="781"/>
                    <a:pt x="2279" y="786"/>
                    <a:pt x="2279" y="792"/>
                  </a:cubicBezTo>
                  <a:cubicBezTo>
                    <a:pt x="2279" y="798"/>
                    <a:pt x="2274" y="803"/>
                    <a:pt x="2268" y="803"/>
                  </a:cubicBezTo>
                  <a:close/>
                  <a:moveTo>
                    <a:pt x="2235" y="803"/>
                  </a:moveTo>
                  <a:cubicBezTo>
                    <a:pt x="2229" y="803"/>
                    <a:pt x="2224" y="798"/>
                    <a:pt x="2224" y="792"/>
                  </a:cubicBezTo>
                  <a:cubicBezTo>
                    <a:pt x="2224" y="786"/>
                    <a:pt x="2229" y="781"/>
                    <a:pt x="2235" y="781"/>
                  </a:cubicBezTo>
                  <a:cubicBezTo>
                    <a:pt x="2241" y="781"/>
                    <a:pt x="2246" y="786"/>
                    <a:pt x="2246" y="792"/>
                  </a:cubicBezTo>
                  <a:cubicBezTo>
                    <a:pt x="2246" y="798"/>
                    <a:pt x="2241" y="803"/>
                    <a:pt x="2235" y="803"/>
                  </a:cubicBezTo>
                  <a:close/>
                  <a:moveTo>
                    <a:pt x="2201" y="803"/>
                  </a:moveTo>
                  <a:cubicBezTo>
                    <a:pt x="2195" y="803"/>
                    <a:pt x="2190" y="798"/>
                    <a:pt x="2190" y="792"/>
                  </a:cubicBezTo>
                  <a:cubicBezTo>
                    <a:pt x="2190" y="786"/>
                    <a:pt x="2195" y="781"/>
                    <a:pt x="2201" y="781"/>
                  </a:cubicBezTo>
                  <a:cubicBezTo>
                    <a:pt x="2207" y="781"/>
                    <a:pt x="2212" y="786"/>
                    <a:pt x="2212" y="792"/>
                  </a:cubicBezTo>
                  <a:cubicBezTo>
                    <a:pt x="2212" y="798"/>
                    <a:pt x="2207" y="803"/>
                    <a:pt x="2201" y="803"/>
                  </a:cubicBezTo>
                  <a:close/>
                  <a:moveTo>
                    <a:pt x="2133" y="803"/>
                  </a:moveTo>
                  <a:cubicBezTo>
                    <a:pt x="2127" y="803"/>
                    <a:pt x="2123" y="798"/>
                    <a:pt x="2123" y="792"/>
                  </a:cubicBezTo>
                  <a:cubicBezTo>
                    <a:pt x="2123" y="786"/>
                    <a:pt x="2127" y="781"/>
                    <a:pt x="2133" y="781"/>
                  </a:cubicBezTo>
                  <a:cubicBezTo>
                    <a:pt x="2139" y="781"/>
                    <a:pt x="2144" y="786"/>
                    <a:pt x="2144" y="792"/>
                  </a:cubicBezTo>
                  <a:cubicBezTo>
                    <a:pt x="2144" y="798"/>
                    <a:pt x="2139" y="803"/>
                    <a:pt x="2133" y="803"/>
                  </a:cubicBezTo>
                  <a:close/>
                  <a:moveTo>
                    <a:pt x="2100" y="803"/>
                  </a:moveTo>
                  <a:cubicBezTo>
                    <a:pt x="2094" y="803"/>
                    <a:pt x="2089" y="798"/>
                    <a:pt x="2089" y="792"/>
                  </a:cubicBezTo>
                  <a:cubicBezTo>
                    <a:pt x="2089" y="786"/>
                    <a:pt x="2094" y="781"/>
                    <a:pt x="2100" y="781"/>
                  </a:cubicBezTo>
                  <a:cubicBezTo>
                    <a:pt x="2106" y="781"/>
                    <a:pt x="2110" y="786"/>
                    <a:pt x="2110" y="792"/>
                  </a:cubicBezTo>
                  <a:cubicBezTo>
                    <a:pt x="2110" y="798"/>
                    <a:pt x="2106" y="803"/>
                    <a:pt x="2100" y="803"/>
                  </a:cubicBezTo>
                  <a:close/>
                  <a:moveTo>
                    <a:pt x="2066" y="803"/>
                  </a:moveTo>
                  <a:cubicBezTo>
                    <a:pt x="2060" y="803"/>
                    <a:pt x="2055" y="798"/>
                    <a:pt x="2055" y="792"/>
                  </a:cubicBezTo>
                  <a:cubicBezTo>
                    <a:pt x="2055" y="786"/>
                    <a:pt x="2060" y="781"/>
                    <a:pt x="2066" y="781"/>
                  </a:cubicBezTo>
                  <a:cubicBezTo>
                    <a:pt x="2072" y="781"/>
                    <a:pt x="2077" y="786"/>
                    <a:pt x="2077" y="792"/>
                  </a:cubicBezTo>
                  <a:cubicBezTo>
                    <a:pt x="2077" y="798"/>
                    <a:pt x="2072" y="803"/>
                    <a:pt x="2066" y="803"/>
                  </a:cubicBezTo>
                  <a:close/>
                  <a:moveTo>
                    <a:pt x="2032" y="803"/>
                  </a:moveTo>
                  <a:cubicBezTo>
                    <a:pt x="2026" y="803"/>
                    <a:pt x="2021" y="798"/>
                    <a:pt x="2021" y="792"/>
                  </a:cubicBezTo>
                  <a:cubicBezTo>
                    <a:pt x="2021" y="786"/>
                    <a:pt x="2026" y="781"/>
                    <a:pt x="2032" y="781"/>
                  </a:cubicBezTo>
                  <a:cubicBezTo>
                    <a:pt x="2038" y="781"/>
                    <a:pt x="2043" y="786"/>
                    <a:pt x="2043" y="792"/>
                  </a:cubicBezTo>
                  <a:cubicBezTo>
                    <a:pt x="2043" y="798"/>
                    <a:pt x="2038" y="803"/>
                    <a:pt x="2032" y="803"/>
                  </a:cubicBezTo>
                  <a:close/>
                  <a:moveTo>
                    <a:pt x="1998" y="803"/>
                  </a:moveTo>
                  <a:cubicBezTo>
                    <a:pt x="1992" y="803"/>
                    <a:pt x="1988" y="798"/>
                    <a:pt x="1988" y="792"/>
                  </a:cubicBezTo>
                  <a:cubicBezTo>
                    <a:pt x="1988" y="786"/>
                    <a:pt x="1992" y="781"/>
                    <a:pt x="1998" y="781"/>
                  </a:cubicBezTo>
                  <a:cubicBezTo>
                    <a:pt x="2004" y="781"/>
                    <a:pt x="2009" y="786"/>
                    <a:pt x="2009" y="792"/>
                  </a:cubicBezTo>
                  <a:cubicBezTo>
                    <a:pt x="2009" y="798"/>
                    <a:pt x="2004" y="803"/>
                    <a:pt x="1998" y="803"/>
                  </a:cubicBezTo>
                  <a:close/>
                  <a:moveTo>
                    <a:pt x="1965" y="803"/>
                  </a:moveTo>
                  <a:cubicBezTo>
                    <a:pt x="1959" y="803"/>
                    <a:pt x="1954" y="798"/>
                    <a:pt x="1954" y="792"/>
                  </a:cubicBezTo>
                  <a:cubicBezTo>
                    <a:pt x="1954" y="786"/>
                    <a:pt x="1959" y="781"/>
                    <a:pt x="1965" y="781"/>
                  </a:cubicBezTo>
                  <a:cubicBezTo>
                    <a:pt x="1971" y="781"/>
                    <a:pt x="1975" y="786"/>
                    <a:pt x="1975" y="792"/>
                  </a:cubicBezTo>
                  <a:cubicBezTo>
                    <a:pt x="1975" y="798"/>
                    <a:pt x="1971" y="803"/>
                    <a:pt x="1965" y="803"/>
                  </a:cubicBezTo>
                  <a:close/>
                  <a:moveTo>
                    <a:pt x="1931" y="803"/>
                  </a:moveTo>
                  <a:cubicBezTo>
                    <a:pt x="1925" y="803"/>
                    <a:pt x="1920" y="798"/>
                    <a:pt x="1920" y="792"/>
                  </a:cubicBezTo>
                  <a:cubicBezTo>
                    <a:pt x="1920" y="786"/>
                    <a:pt x="1925" y="781"/>
                    <a:pt x="1931" y="781"/>
                  </a:cubicBezTo>
                  <a:cubicBezTo>
                    <a:pt x="1937" y="781"/>
                    <a:pt x="1942" y="786"/>
                    <a:pt x="1942" y="792"/>
                  </a:cubicBezTo>
                  <a:cubicBezTo>
                    <a:pt x="1942" y="798"/>
                    <a:pt x="1937" y="803"/>
                    <a:pt x="1931" y="803"/>
                  </a:cubicBezTo>
                  <a:close/>
                  <a:moveTo>
                    <a:pt x="1897" y="803"/>
                  </a:moveTo>
                  <a:cubicBezTo>
                    <a:pt x="1891" y="803"/>
                    <a:pt x="1886" y="798"/>
                    <a:pt x="1886" y="792"/>
                  </a:cubicBezTo>
                  <a:cubicBezTo>
                    <a:pt x="1886" y="786"/>
                    <a:pt x="1891" y="781"/>
                    <a:pt x="1897" y="781"/>
                  </a:cubicBezTo>
                  <a:cubicBezTo>
                    <a:pt x="1903" y="781"/>
                    <a:pt x="1908" y="786"/>
                    <a:pt x="1908" y="792"/>
                  </a:cubicBezTo>
                  <a:cubicBezTo>
                    <a:pt x="1908" y="798"/>
                    <a:pt x="1903" y="803"/>
                    <a:pt x="1897" y="803"/>
                  </a:cubicBezTo>
                  <a:close/>
                  <a:moveTo>
                    <a:pt x="1863" y="803"/>
                  </a:moveTo>
                  <a:cubicBezTo>
                    <a:pt x="1857" y="803"/>
                    <a:pt x="1852" y="798"/>
                    <a:pt x="1852" y="792"/>
                  </a:cubicBezTo>
                  <a:cubicBezTo>
                    <a:pt x="1852" y="786"/>
                    <a:pt x="1857" y="781"/>
                    <a:pt x="1863" y="781"/>
                  </a:cubicBezTo>
                  <a:cubicBezTo>
                    <a:pt x="1869" y="781"/>
                    <a:pt x="1874" y="786"/>
                    <a:pt x="1874" y="792"/>
                  </a:cubicBezTo>
                  <a:cubicBezTo>
                    <a:pt x="1874" y="798"/>
                    <a:pt x="1869" y="803"/>
                    <a:pt x="1863" y="803"/>
                  </a:cubicBezTo>
                  <a:close/>
                  <a:moveTo>
                    <a:pt x="1830" y="803"/>
                  </a:moveTo>
                  <a:cubicBezTo>
                    <a:pt x="1824" y="803"/>
                    <a:pt x="1819" y="798"/>
                    <a:pt x="1819" y="792"/>
                  </a:cubicBezTo>
                  <a:cubicBezTo>
                    <a:pt x="1819" y="786"/>
                    <a:pt x="1824" y="781"/>
                    <a:pt x="1830" y="781"/>
                  </a:cubicBezTo>
                  <a:cubicBezTo>
                    <a:pt x="1836" y="781"/>
                    <a:pt x="1840" y="786"/>
                    <a:pt x="1840" y="792"/>
                  </a:cubicBezTo>
                  <a:cubicBezTo>
                    <a:pt x="1840" y="798"/>
                    <a:pt x="1836" y="803"/>
                    <a:pt x="1830" y="803"/>
                  </a:cubicBezTo>
                  <a:close/>
                  <a:moveTo>
                    <a:pt x="1796" y="803"/>
                  </a:moveTo>
                  <a:cubicBezTo>
                    <a:pt x="1790" y="803"/>
                    <a:pt x="1785" y="798"/>
                    <a:pt x="1785" y="792"/>
                  </a:cubicBezTo>
                  <a:cubicBezTo>
                    <a:pt x="1785" y="786"/>
                    <a:pt x="1790" y="781"/>
                    <a:pt x="1796" y="781"/>
                  </a:cubicBezTo>
                  <a:cubicBezTo>
                    <a:pt x="1802" y="781"/>
                    <a:pt x="1807" y="786"/>
                    <a:pt x="1807" y="792"/>
                  </a:cubicBezTo>
                  <a:cubicBezTo>
                    <a:pt x="1807" y="798"/>
                    <a:pt x="1802" y="803"/>
                    <a:pt x="1796" y="803"/>
                  </a:cubicBezTo>
                  <a:close/>
                  <a:moveTo>
                    <a:pt x="1762" y="803"/>
                  </a:moveTo>
                  <a:cubicBezTo>
                    <a:pt x="1756" y="803"/>
                    <a:pt x="1751" y="798"/>
                    <a:pt x="1751" y="792"/>
                  </a:cubicBezTo>
                  <a:cubicBezTo>
                    <a:pt x="1751" y="786"/>
                    <a:pt x="1756" y="781"/>
                    <a:pt x="1762" y="781"/>
                  </a:cubicBezTo>
                  <a:cubicBezTo>
                    <a:pt x="1768" y="781"/>
                    <a:pt x="1773" y="786"/>
                    <a:pt x="1773" y="792"/>
                  </a:cubicBezTo>
                  <a:cubicBezTo>
                    <a:pt x="1773" y="798"/>
                    <a:pt x="1768" y="803"/>
                    <a:pt x="1762" y="803"/>
                  </a:cubicBezTo>
                  <a:close/>
                  <a:moveTo>
                    <a:pt x="1728" y="803"/>
                  </a:moveTo>
                  <a:cubicBezTo>
                    <a:pt x="1722" y="803"/>
                    <a:pt x="1717" y="798"/>
                    <a:pt x="1717" y="792"/>
                  </a:cubicBezTo>
                  <a:cubicBezTo>
                    <a:pt x="1717" y="786"/>
                    <a:pt x="1722" y="781"/>
                    <a:pt x="1728" y="781"/>
                  </a:cubicBezTo>
                  <a:cubicBezTo>
                    <a:pt x="1734" y="781"/>
                    <a:pt x="1739" y="786"/>
                    <a:pt x="1739" y="792"/>
                  </a:cubicBezTo>
                  <a:cubicBezTo>
                    <a:pt x="1739" y="798"/>
                    <a:pt x="1734" y="803"/>
                    <a:pt x="1728" y="803"/>
                  </a:cubicBezTo>
                  <a:close/>
                  <a:moveTo>
                    <a:pt x="1694" y="803"/>
                  </a:moveTo>
                  <a:cubicBezTo>
                    <a:pt x="1689" y="803"/>
                    <a:pt x="1684" y="798"/>
                    <a:pt x="1684" y="792"/>
                  </a:cubicBezTo>
                  <a:cubicBezTo>
                    <a:pt x="1684" y="786"/>
                    <a:pt x="1689" y="781"/>
                    <a:pt x="1694" y="781"/>
                  </a:cubicBezTo>
                  <a:cubicBezTo>
                    <a:pt x="1700" y="781"/>
                    <a:pt x="1705" y="786"/>
                    <a:pt x="1705" y="792"/>
                  </a:cubicBezTo>
                  <a:cubicBezTo>
                    <a:pt x="1705" y="798"/>
                    <a:pt x="1700" y="803"/>
                    <a:pt x="1694" y="803"/>
                  </a:cubicBezTo>
                  <a:close/>
                  <a:moveTo>
                    <a:pt x="1661" y="803"/>
                  </a:moveTo>
                  <a:cubicBezTo>
                    <a:pt x="1655" y="803"/>
                    <a:pt x="1650" y="798"/>
                    <a:pt x="1650" y="792"/>
                  </a:cubicBezTo>
                  <a:cubicBezTo>
                    <a:pt x="1650" y="786"/>
                    <a:pt x="1655" y="781"/>
                    <a:pt x="1661" y="781"/>
                  </a:cubicBezTo>
                  <a:cubicBezTo>
                    <a:pt x="1667" y="781"/>
                    <a:pt x="1672" y="786"/>
                    <a:pt x="1672" y="792"/>
                  </a:cubicBezTo>
                  <a:cubicBezTo>
                    <a:pt x="1672" y="798"/>
                    <a:pt x="1667" y="803"/>
                    <a:pt x="1661" y="803"/>
                  </a:cubicBezTo>
                  <a:close/>
                  <a:moveTo>
                    <a:pt x="1627" y="803"/>
                  </a:moveTo>
                  <a:cubicBezTo>
                    <a:pt x="1621" y="803"/>
                    <a:pt x="1616" y="798"/>
                    <a:pt x="1616" y="792"/>
                  </a:cubicBezTo>
                  <a:cubicBezTo>
                    <a:pt x="1616" y="786"/>
                    <a:pt x="1621" y="781"/>
                    <a:pt x="1627" y="781"/>
                  </a:cubicBezTo>
                  <a:cubicBezTo>
                    <a:pt x="1633" y="781"/>
                    <a:pt x="1638" y="786"/>
                    <a:pt x="1638" y="792"/>
                  </a:cubicBezTo>
                  <a:cubicBezTo>
                    <a:pt x="1638" y="798"/>
                    <a:pt x="1633" y="803"/>
                    <a:pt x="1627" y="803"/>
                  </a:cubicBezTo>
                  <a:close/>
                  <a:moveTo>
                    <a:pt x="1593" y="803"/>
                  </a:moveTo>
                  <a:cubicBezTo>
                    <a:pt x="1587" y="803"/>
                    <a:pt x="1582" y="798"/>
                    <a:pt x="1582" y="792"/>
                  </a:cubicBezTo>
                  <a:cubicBezTo>
                    <a:pt x="1582" y="786"/>
                    <a:pt x="1587" y="781"/>
                    <a:pt x="1593" y="781"/>
                  </a:cubicBezTo>
                  <a:cubicBezTo>
                    <a:pt x="1599" y="781"/>
                    <a:pt x="1604" y="786"/>
                    <a:pt x="1604" y="792"/>
                  </a:cubicBezTo>
                  <a:cubicBezTo>
                    <a:pt x="1604" y="798"/>
                    <a:pt x="1599" y="803"/>
                    <a:pt x="1593" y="803"/>
                  </a:cubicBezTo>
                  <a:close/>
                  <a:moveTo>
                    <a:pt x="1559" y="803"/>
                  </a:moveTo>
                  <a:cubicBezTo>
                    <a:pt x="1553" y="803"/>
                    <a:pt x="1549" y="798"/>
                    <a:pt x="1549" y="792"/>
                  </a:cubicBezTo>
                  <a:cubicBezTo>
                    <a:pt x="1549" y="786"/>
                    <a:pt x="1553" y="781"/>
                    <a:pt x="1559" y="781"/>
                  </a:cubicBezTo>
                  <a:cubicBezTo>
                    <a:pt x="1565" y="781"/>
                    <a:pt x="1570" y="786"/>
                    <a:pt x="1570" y="792"/>
                  </a:cubicBezTo>
                  <a:cubicBezTo>
                    <a:pt x="1570" y="798"/>
                    <a:pt x="1565" y="803"/>
                    <a:pt x="1559" y="803"/>
                  </a:cubicBezTo>
                  <a:close/>
                  <a:moveTo>
                    <a:pt x="1526" y="803"/>
                  </a:moveTo>
                  <a:cubicBezTo>
                    <a:pt x="1520" y="803"/>
                    <a:pt x="1515" y="798"/>
                    <a:pt x="1515" y="792"/>
                  </a:cubicBezTo>
                  <a:cubicBezTo>
                    <a:pt x="1515" y="786"/>
                    <a:pt x="1520" y="781"/>
                    <a:pt x="1526" y="781"/>
                  </a:cubicBezTo>
                  <a:cubicBezTo>
                    <a:pt x="1532" y="781"/>
                    <a:pt x="1536" y="786"/>
                    <a:pt x="1536" y="792"/>
                  </a:cubicBezTo>
                  <a:cubicBezTo>
                    <a:pt x="1536" y="798"/>
                    <a:pt x="1532" y="803"/>
                    <a:pt x="1526" y="803"/>
                  </a:cubicBezTo>
                  <a:close/>
                  <a:moveTo>
                    <a:pt x="805" y="803"/>
                  </a:moveTo>
                  <a:cubicBezTo>
                    <a:pt x="799" y="803"/>
                    <a:pt x="794" y="798"/>
                    <a:pt x="794" y="792"/>
                  </a:cubicBezTo>
                  <a:cubicBezTo>
                    <a:pt x="794" y="786"/>
                    <a:pt x="799" y="781"/>
                    <a:pt x="805" y="781"/>
                  </a:cubicBezTo>
                  <a:cubicBezTo>
                    <a:pt x="811" y="781"/>
                    <a:pt x="815" y="786"/>
                    <a:pt x="815" y="792"/>
                  </a:cubicBezTo>
                  <a:cubicBezTo>
                    <a:pt x="815" y="798"/>
                    <a:pt x="811" y="803"/>
                    <a:pt x="805" y="803"/>
                  </a:cubicBezTo>
                  <a:close/>
                  <a:moveTo>
                    <a:pt x="771" y="803"/>
                  </a:moveTo>
                  <a:cubicBezTo>
                    <a:pt x="765" y="803"/>
                    <a:pt x="760" y="798"/>
                    <a:pt x="760" y="792"/>
                  </a:cubicBezTo>
                  <a:cubicBezTo>
                    <a:pt x="760" y="786"/>
                    <a:pt x="765" y="781"/>
                    <a:pt x="771" y="781"/>
                  </a:cubicBezTo>
                  <a:cubicBezTo>
                    <a:pt x="777" y="781"/>
                    <a:pt x="782" y="786"/>
                    <a:pt x="782" y="792"/>
                  </a:cubicBezTo>
                  <a:cubicBezTo>
                    <a:pt x="782" y="798"/>
                    <a:pt x="777" y="803"/>
                    <a:pt x="771" y="803"/>
                  </a:cubicBezTo>
                  <a:close/>
                  <a:moveTo>
                    <a:pt x="636" y="803"/>
                  </a:moveTo>
                  <a:cubicBezTo>
                    <a:pt x="630" y="803"/>
                    <a:pt x="625" y="798"/>
                    <a:pt x="625" y="792"/>
                  </a:cubicBezTo>
                  <a:cubicBezTo>
                    <a:pt x="625" y="786"/>
                    <a:pt x="630" y="781"/>
                    <a:pt x="636" y="781"/>
                  </a:cubicBezTo>
                  <a:cubicBezTo>
                    <a:pt x="642" y="781"/>
                    <a:pt x="647" y="786"/>
                    <a:pt x="647" y="792"/>
                  </a:cubicBezTo>
                  <a:cubicBezTo>
                    <a:pt x="647" y="798"/>
                    <a:pt x="642" y="803"/>
                    <a:pt x="636" y="803"/>
                  </a:cubicBezTo>
                  <a:close/>
                  <a:moveTo>
                    <a:pt x="602" y="803"/>
                  </a:moveTo>
                  <a:cubicBezTo>
                    <a:pt x="596" y="803"/>
                    <a:pt x="591" y="798"/>
                    <a:pt x="591" y="792"/>
                  </a:cubicBezTo>
                  <a:cubicBezTo>
                    <a:pt x="591" y="786"/>
                    <a:pt x="596" y="781"/>
                    <a:pt x="602" y="781"/>
                  </a:cubicBezTo>
                  <a:cubicBezTo>
                    <a:pt x="608" y="781"/>
                    <a:pt x="613" y="786"/>
                    <a:pt x="613" y="792"/>
                  </a:cubicBezTo>
                  <a:cubicBezTo>
                    <a:pt x="613" y="798"/>
                    <a:pt x="608" y="803"/>
                    <a:pt x="602" y="803"/>
                  </a:cubicBezTo>
                  <a:close/>
                  <a:moveTo>
                    <a:pt x="568" y="803"/>
                  </a:moveTo>
                  <a:cubicBezTo>
                    <a:pt x="562" y="803"/>
                    <a:pt x="557" y="798"/>
                    <a:pt x="557" y="792"/>
                  </a:cubicBezTo>
                  <a:cubicBezTo>
                    <a:pt x="557" y="786"/>
                    <a:pt x="562" y="781"/>
                    <a:pt x="568" y="781"/>
                  </a:cubicBezTo>
                  <a:cubicBezTo>
                    <a:pt x="574" y="781"/>
                    <a:pt x="579" y="786"/>
                    <a:pt x="579" y="792"/>
                  </a:cubicBezTo>
                  <a:cubicBezTo>
                    <a:pt x="579" y="798"/>
                    <a:pt x="574" y="803"/>
                    <a:pt x="568" y="803"/>
                  </a:cubicBezTo>
                  <a:close/>
                  <a:moveTo>
                    <a:pt x="534" y="803"/>
                  </a:moveTo>
                  <a:cubicBezTo>
                    <a:pt x="529" y="803"/>
                    <a:pt x="524" y="798"/>
                    <a:pt x="524" y="792"/>
                  </a:cubicBezTo>
                  <a:cubicBezTo>
                    <a:pt x="524" y="786"/>
                    <a:pt x="529" y="781"/>
                    <a:pt x="534" y="781"/>
                  </a:cubicBezTo>
                  <a:cubicBezTo>
                    <a:pt x="540" y="781"/>
                    <a:pt x="545" y="786"/>
                    <a:pt x="545" y="792"/>
                  </a:cubicBezTo>
                  <a:cubicBezTo>
                    <a:pt x="545" y="798"/>
                    <a:pt x="540" y="803"/>
                    <a:pt x="534" y="803"/>
                  </a:cubicBezTo>
                  <a:close/>
                  <a:moveTo>
                    <a:pt x="501" y="803"/>
                  </a:moveTo>
                  <a:cubicBezTo>
                    <a:pt x="495" y="803"/>
                    <a:pt x="490" y="798"/>
                    <a:pt x="490" y="792"/>
                  </a:cubicBezTo>
                  <a:cubicBezTo>
                    <a:pt x="490" y="786"/>
                    <a:pt x="495" y="781"/>
                    <a:pt x="501" y="781"/>
                  </a:cubicBezTo>
                  <a:cubicBezTo>
                    <a:pt x="507" y="781"/>
                    <a:pt x="511" y="786"/>
                    <a:pt x="511" y="792"/>
                  </a:cubicBezTo>
                  <a:cubicBezTo>
                    <a:pt x="511" y="798"/>
                    <a:pt x="507" y="803"/>
                    <a:pt x="501" y="803"/>
                  </a:cubicBezTo>
                  <a:close/>
                  <a:moveTo>
                    <a:pt x="2893" y="774"/>
                  </a:moveTo>
                  <a:cubicBezTo>
                    <a:pt x="2887" y="774"/>
                    <a:pt x="2882" y="769"/>
                    <a:pt x="2882" y="763"/>
                  </a:cubicBezTo>
                  <a:cubicBezTo>
                    <a:pt x="2882" y="757"/>
                    <a:pt x="2887" y="752"/>
                    <a:pt x="2893" y="752"/>
                  </a:cubicBezTo>
                  <a:cubicBezTo>
                    <a:pt x="2899" y="752"/>
                    <a:pt x="2904" y="757"/>
                    <a:pt x="2904" y="763"/>
                  </a:cubicBezTo>
                  <a:cubicBezTo>
                    <a:pt x="2904" y="769"/>
                    <a:pt x="2899" y="774"/>
                    <a:pt x="2893" y="774"/>
                  </a:cubicBezTo>
                  <a:close/>
                  <a:moveTo>
                    <a:pt x="2792" y="774"/>
                  </a:moveTo>
                  <a:cubicBezTo>
                    <a:pt x="2786" y="774"/>
                    <a:pt x="2781" y="769"/>
                    <a:pt x="2781" y="763"/>
                  </a:cubicBezTo>
                  <a:cubicBezTo>
                    <a:pt x="2781" y="757"/>
                    <a:pt x="2786" y="752"/>
                    <a:pt x="2792" y="752"/>
                  </a:cubicBezTo>
                  <a:cubicBezTo>
                    <a:pt x="2798" y="752"/>
                    <a:pt x="2803" y="757"/>
                    <a:pt x="2803" y="763"/>
                  </a:cubicBezTo>
                  <a:cubicBezTo>
                    <a:pt x="2803" y="769"/>
                    <a:pt x="2798" y="774"/>
                    <a:pt x="2792" y="774"/>
                  </a:cubicBezTo>
                  <a:close/>
                  <a:moveTo>
                    <a:pt x="2758" y="774"/>
                  </a:moveTo>
                  <a:cubicBezTo>
                    <a:pt x="2752" y="774"/>
                    <a:pt x="2747" y="769"/>
                    <a:pt x="2747" y="763"/>
                  </a:cubicBezTo>
                  <a:cubicBezTo>
                    <a:pt x="2747" y="757"/>
                    <a:pt x="2752" y="752"/>
                    <a:pt x="2758" y="752"/>
                  </a:cubicBezTo>
                  <a:cubicBezTo>
                    <a:pt x="2764" y="752"/>
                    <a:pt x="2769" y="757"/>
                    <a:pt x="2769" y="763"/>
                  </a:cubicBezTo>
                  <a:cubicBezTo>
                    <a:pt x="2769" y="769"/>
                    <a:pt x="2764" y="774"/>
                    <a:pt x="2758" y="774"/>
                  </a:cubicBezTo>
                  <a:close/>
                  <a:moveTo>
                    <a:pt x="2724" y="774"/>
                  </a:moveTo>
                  <a:cubicBezTo>
                    <a:pt x="2718" y="774"/>
                    <a:pt x="2713" y="769"/>
                    <a:pt x="2713" y="763"/>
                  </a:cubicBezTo>
                  <a:cubicBezTo>
                    <a:pt x="2713" y="757"/>
                    <a:pt x="2718" y="752"/>
                    <a:pt x="2724" y="752"/>
                  </a:cubicBezTo>
                  <a:cubicBezTo>
                    <a:pt x="2730" y="752"/>
                    <a:pt x="2735" y="757"/>
                    <a:pt x="2735" y="763"/>
                  </a:cubicBezTo>
                  <a:cubicBezTo>
                    <a:pt x="2735" y="769"/>
                    <a:pt x="2730" y="774"/>
                    <a:pt x="2724" y="774"/>
                  </a:cubicBezTo>
                  <a:close/>
                  <a:moveTo>
                    <a:pt x="2691" y="774"/>
                  </a:moveTo>
                  <a:cubicBezTo>
                    <a:pt x="2685" y="774"/>
                    <a:pt x="2680" y="769"/>
                    <a:pt x="2680" y="763"/>
                  </a:cubicBezTo>
                  <a:cubicBezTo>
                    <a:pt x="2680" y="757"/>
                    <a:pt x="2685" y="752"/>
                    <a:pt x="2691" y="752"/>
                  </a:cubicBezTo>
                  <a:cubicBezTo>
                    <a:pt x="2696" y="752"/>
                    <a:pt x="2701" y="757"/>
                    <a:pt x="2701" y="763"/>
                  </a:cubicBezTo>
                  <a:cubicBezTo>
                    <a:pt x="2701" y="769"/>
                    <a:pt x="2696" y="774"/>
                    <a:pt x="2691" y="774"/>
                  </a:cubicBezTo>
                  <a:close/>
                  <a:moveTo>
                    <a:pt x="2657" y="774"/>
                  </a:moveTo>
                  <a:cubicBezTo>
                    <a:pt x="2651" y="774"/>
                    <a:pt x="2646" y="769"/>
                    <a:pt x="2646" y="763"/>
                  </a:cubicBezTo>
                  <a:cubicBezTo>
                    <a:pt x="2646" y="757"/>
                    <a:pt x="2651" y="752"/>
                    <a:pt x="2657" y="752"/>
                  </a:cubicBezTo>
                  <a:cubicBezTo>
                    <a:pt x="2663" y="752"/>
                    <a:pt x="2668" y="757"/>
                    <a:pt x="2668" y="763"/>
                  </a:cubicBezTo>
                  <a:cubicBezTo>
                    <a:pt x="2668" y="769"/>
                    <a:pt x="2663" y="774"/>
                    <a:pt x="2657" y="774"/>
                  </a:cubicBezTo>
                  <a:close/>
                  <a:moveTo>
                    <a:pt x="2623" y="774"/>
                  </a:moveTo>
                  <a:cubicBezTo>
                    <a:pt x="2617" y="774"/>
                    <a:pt x="2612" y="769"/>
                    <a:pt x="2612" y="763"/>
                  </a:cubicBezTo>
                  <a:cubicBezTo>
                    <a:pt x="2612" y="757"/>
                    <a:pt x="2617" y="752"/>
                    <a:pt x="2623" y="752"/>
                  </a:cubicBezTo>
                  <a:cubicBezTo>
                    <a:pt x="2629" y="752"/>
                    <a:pt x="2634" y="757"/>
                    <a:pt x="2634" y="763"/>
                  </a:cubicBezTo>
                  <a:cubicBezTo>
                    <a:pt x="2634" y="769"/>
                    <a:pt x="2629" y="774"/>
                    <a:pt x="2623" y="774"/>
                  </a:cubicBezTo>
                  <a:close/>
                  <a:moveTo>
                    <a:pt x="2589" y="774"/>
                  </a:moveTo>
                  <a:cubicBezTo>
                    <a:pt x="2583" y="774"/>
                    <a:pt x="2578" y="769"/>
                    <a:pt x="2578" y="763"/>
                  </a:cubicBezTo>
                  <a:cubicBezTo>
                    <a:pt x="2578" y="757"/>
                    <a:pt x="2583" y="752"/>
                    <a:pt x="2589" y="752"/>
                  </a:cubicBezTo>
                  <a:cubicBezTo>
                    <a:pt x="2595" y="752"/>
                    <a:pt x="2600" y="757"/>
                    <a:pt x="2600" y="763"/>
                  </a:cubicBezTo>
                  <a:cubicBezTo>
                    <a:pt x="2600" y="769"/>
                    <a:pt x="2595" y="774"/>
                    <a:pt x="2589" y="774"/>
                  </a:cubicBezTo>
                  <a:close/>
                  <a:moveTo>
                    <a:pt x="2555" y="774"/>
                  </a:moveTo>
                  <a:cubicBezTo>
                    <a:pt x="2550" y="774"/>
                    <a:pt x="2545" y="769"/>
                    <a:pt x="2545" y="763"/>
                  </a:cubicBezTo>
                  <a:cubicBezTo>
                    <a:pt x="2545" y="757"/>
                    <a:pt x="2550" y="752"/>
                    <a:pt x="2555" y="752"/>
                  </a:cubicBezTo>
                  <a:cubicBezTo>
                    <a:pt x="2561" y="752"/>
                    <a:pt x="2566" y="757"/>
                    <a:pt x="2566" y="763"/>
                  </a:cubicBezTo>
                  <a:cubicBezTo>
                    <a:pt x="2566" y="769"/>
                    <a:pt x="2561" y="774"/>
                    <a:pt x="2555" y="774"/>
                  </a:cubicBezTo>
                  <a:close/>
                  <a:moveTo>
                    <a:pt x="2522" y="774"/>
                  </a:moveTo>
                  <a:cubicBezTo>
                    <a:pt x="2516" y="774"/>
                    <a:pt x="2511" y="769"/>
                    <a:pt x="2511" y="763"/>
                  </a:cubicBezTo>
                  <a:cubicBezTo>
                    <a:pt x="2511" y="757"/>
                    <a:pt x="2516" y="752"/>
                    <a:pt x="2522" y="752"/>
                  </a:cubicBezTo>
                  <a:cubicBezTo>
                    <a:pt x="2528" y="752"/>
                    <a:pt x="2533" y="757"/>
                    <a:pt x="2533" y="763"/>
                  </a:cubicBezTo>
                  <a:cubicBezTo>
                    <a:pt x="2533" y="769"/>
                    <a:pt x="2528" y="774"/>
                    <a:pt x="2522" y="774"/>
                  </a:cubicBezTo>
                  <a:close/>
                  <a:moveTo>
                    <a:pt x="2488" y="774"/>
                  </a:moveTo>
                  <a:cubicBezTo>
                    <a:pt x="2482" y="774"/>
                    <a:pt x="2477" y="769"/>
                    <a:pt x="2477" y="763"/>
                  </a:cubicBezTo>
                  <a:cubicBezTo>
                    <a:pt x="2477" y="757"/>
                    <a:pt x="2482" y="752"/>
                    <a:pt x="2488" y="752"/>
                  </a:cubicBezTo>
                  <a:cubicBezTo>
                    <a:pt x="2494" y="752"/>
                    <a:pt x="2499" y="757"/>
                    <a:pt x="2499" y="763"/>
                  </a:cubicBezTo>
                  <a:cubicBezTo>
                    <a:pt x="2499" y="769"/>
                    <a:pt x="2494" y="774"/>
                    <a:pt x="2488" y="774"/>
                  </a:cubicBezTo>
                  <a:close/>
                  <a:moveTo>
                    <a:pt x="2454" y="774"/>
                  </a:moveTo>
                  <a:cubicBezTo>
                    <a:pt x="2448" y="774"/>
                    <a:pt x="2443" y="769"/>
                    <a:pt x="2443" y="763"/>
                  </a:cubicBezTo>
                  <a:cubicBezTo>
                    <a:pt x="2443" y="757"/>
                    <a:pt x="2448" y="752"/>
                    <a:pt x="2454" y="752"/>
                  </a:cubicBezTo>
                  <a:cubicBezTo>
                    <a:pt x="2460" y="752"/>
                    <a:pt x="2465" y="757"/>
                    <a:pt x="2465" y="763"/>
                  </a:cubicBezTo>
                  <a:cubicBezTo>
                    <a:pt x="2465" y="769"/>
                    <a:pt x="2460" y="774"/>
                    <a:pt x="2454" y="774"/>
                  </a:cubicBezTo>
                  <a:close/>
                  <a:moveTo>
                    <a:pt x="2420" y="774"/>
                  </a:moveTo>
                  <a:cubicBezTo>
                    <a:pt x="2414" y="774"/>
                    <a:pt x="2410" y="769"/>
                    <a:pt x="2410" y="763"/>
                  </a:cubicBezTo>
                  <a:cubicBezTo>
                    <a:pt x="2410" y="757"/>
                    <a:pt x="2414" y="752"/>
                    <a:pt x="2420" y="752"/>
                  </a:cubicBezTo>
                  <a:cubicBezTo>
                    <a:pt x="2426" y="752"/>
                    <a:pt x="2431" y="757"/>
                    <a:pt x="2431" y="763"/>
                  </a:cubicBezTo>
                  <a:cubicBezTo>
                    <a:pt x="2431" y="769"/>
                    <a:pt x="2426" y="774"/>
                    <a:pt x="2420" y="774"/>
                  </a:cubicBezTo>
                  <a:close/>
                  <a:moveTo>
                    <a:pt x="2387" y="774"/>
                  </a:moveTo>
                  <a:cubicBezTo>
                    <a:pt x="2381" y="774"/>
                    <a:pt x="2376" y="769"/>
                    <a:pt x="2376" y="763"/>
                  </a:cubicBezTo>
                  <a:cubicBezTo>
                    <a:pt x="2376" y="757"/>
                    <a:pt x="2381" y="752"/>
                    <a:pt x="2387" y="752"/>
                  </a:cubicBezTo>
                  <a:cubicBezTo>
                    <a:pt x="2393" y="752"/>
                    <a:pt x="2397" y="757"/>
                    <a:pt x="2397" y="763"/>
                  </a:cubicBezTo>
                  <a:cubicBezTo>
                    <a:pt x="2397" y="769"/>
                    <a:pt x="2393" y="774"/>
                    <a:pt x="2387" y="774"/>
                  </a:cubicBezTo>
                  <a:close/>
                  <a:moveTo>
                    <a:pt x="2353" y="774"/>
                  </a:moveTo>
                  <a:cubicBezTo>
                    <a:pt x="2347" y="774"/>
                    <a:pt x="2342" y="769"/>
                    <a:pt x="2342" y="763"/>
                  </a:cubicBezTo>
                  <a:cubicBezTo>
                    <a:pt x="2342" y="757"/>
                    <a:pt x="2347" y="752"/>
                    <a:pt x="2353" y="752"/>
                  </a:cubicBezTo>
                  <a:cubicBezTo>
                    <a:pt x="2359" y="752"/>
                    <a:pt x="2364" y="757"/>
                    <a:pt x="2364" y="763"/>
                  </a:cubicBezTo>
                  <a:cubicBezTo>
                    <a:pt x="2364" y="769"/>
                    <a:pt x="2359" y="774"/>
                    <a:pt x="2353" y="774"/>
                  </a:cubicBezTo>
                  <a:close/>
                  <a:moveTo>
                    <a:pt x="2319" y="774"/>
                  </a:moveTo>
                  <a:cubicBezTo>
                    <a:pt x="2313" y="774"/>
                    <a:pt x="2308" y="769"/>
                    <a:pt x="2308" y="763"/>
                  </a:cubicBezTo>
                  <a:cubicBezTo>
                    <a:pt x="2308" y="757"/>
                    <a:pt x="2313" y="752"/>
                    <a:pt x="2319" y="752"/>
                  </a:cubicBezTo>
                  <a:cubicBezTo>
                    <a:pt x="2325" y="752"/>
                    <a:pt x="2330" y="757"/>
                    <a:pt x="2330" y="763"/>
                  </a:cubicBezTo>
                  <a:cubicBezTo>
                    <a:pt x="2330" y="769"/>
                    <a:pt x="2325" y="774"/>
                    <a:pt x="2319" y="774"/>
                  </a:cubicBezTo>
                  <a:close/>
                  <a:moveTo>
                    <a:pt x="2285" y="774"/>
                  </a:moveTo>
                  <a:cubicBezTo>
                    <a:pt x="2279" y="774"/>
                    <a:pt x="2275" y="769"/>
                    <a:pt x="2275" y="763"/>
                  </a:cubicBezTo>
                  <a:cubicBezTo>
                    <a:pt x="2275" y="757"/>
                    <a:pt x="2279" y="752"/>
                    <a:pt x="2285" y="752"/>
                  </a:cubicBezTo>
                  <a:cubicBezTo>
                    <a:pt x="2291" y="752"/>
                    <a:pt x="2296" y="757"/>
                    <a:pt x="2296" y="763"/>
                  </a:cubicBezTo>
                  <a:cubicBezTo>
                    <a:pt x="2296" y="769"/>
                    <a:pt x="2291" y="774"/>
                    <a:pt x="2285" y="774"/>
                  </a:cubicBezTo>
                  <a:close/>
                  <a:moveTo>
                    <a:pt x="2252" y="774"/>
                  </a:moveTo>
                  <a:cubicBezTo>
                    <a:pt x="2246" y="774"/>
                    <a:pt x="2241" y="769"/>
                    <a:pt x="2241" y="763"/>
                  </a:cubicBezTo>
                  <a:cubicBezTo>
                    <a:pt x="2241" y="757"/>
                    <a:pt x="2246" y="752"/>
                    <a:pt x="2252" y="752"/>
                  </a:cubicBezTo>
                  <a:cubicBezTo>
                    <a:pt x="2258" y="752"/>
                    <a:pt x="2262" y="757"/>
                    <a:pt x="2262" y="763"/>
                  </a:cubicBezTo>
                  <a:cubicBezTo>
                    <a:pt x="2262" y="769"/>
                    <a:pt x="2258" y="774"/>
                    <a:pt x="2252" y="774"/>
                  </a:cubicBezTo>
                  <a:close/>
                  <a:moveTo>
                    <a:pt x="2218" y="774"/>
                  </a:moveTo>
                  <a:cubicBezTo>
                    <a:pt x="2212" y="774"/>
                    <a:pt x="2207" y="769"/>
                    <a:pt x="2207" y="763"/>
                  </a:cubicBezTo>
                  <a:cubicBezTo>
                    <a:pt x="2207" y="757"/>
                    <a:pt x="2212" y="752"/>
                    <a:pt x="2218" y="752"/>
                  </a:cubicBezTo>
                  <a:cubicBezTo>
                    <a:pt x="2224" y="752"/>
                    <a:pt x="2229" y="757"/>
                    <a:pt x="2229" y="763"/>
                  </a:cubicBezTo>
                  <a:cubicBezTo>
                    <a:pt x="2229" y="769"/>
                    <a:pt x="2224" y="774"/>
                    <a:pt x="2218" y="774"/>
                  </a:cubicBezTo>
                  <a:close/>
                  <a:moveTo>
                    <a:pt x="2184" y="774"/>
                  </a:moveTo>
                  <a:cubicBezTo>
                    <a:pt x="2178" y="774"/>
                    <a:pt x="2173" y="769"/>
                    <a:pt x="2173" y="763"/>
                  </a:cubicBezTo>
                  <a:cubicBezTo>
                    <a:pt x="2173" y="757"/>
                    <a:pt x="2178" y="752"/>
                    <a:pt x="2184" y="752"/>
                  </a:cubicBezTo>
                  <a:cubicBezTo>
                    <a:pt x="2190" y="752"/>
                    <a:pt x="2195" y="757"/>
                    <a:pt x="2195" y="763"/>
                  </a:cubicBezTo>
                  <a:cubicBezTo>
                    <a:pt x="2195" y="769"/>
                    <a:pt x="2190" y="774"/>
                    <a:pt x="2184" y="774"/>
                  </a:cubicBezTo>
                  <a:close/>
                  <a:moveTo>
                    <a:pt x="2150" y="774"/>
                  </a:moveTo>
                  <a:cubicBezTo>
                    <a:pt x="2144" y="774"/>
                    <a:pt x="2139" y="769"/>
                    <a:pt x="2139" y="763"/>
                  </a:cubicBezTo>
                  <a:cubicBezTo>
                    <a:pt x="2139" y="757"/>
                    <a:pt x="2144" y="752"/>
                    <a:pt x="2150" y="752"/>
                  </a:cubicBezTo>
                  <a:cubicBezTo>
                    <a:pt x="2156" y="752"/>
                    <a:pt x="2161" y="757"/>
                    <a:pt x="2161" y="763"/>
                  </a:cubicBezTo>
                  <a:cubicBezTo>
                    <a:pt x="2161" y="769"/>
                    <a:pt x="2156" y="774"/>
                    <a:pt x="2150" y="774"/>
                  </a:cubicBezTo>
                  <a:close/>
                  <a:moveTo>
                    <a:pt x="2117" y="774"/>
                  </a:moveTo>
                  <a:cubicBezTo>
                    <a:pt x="2111" y="774"/>
                    <a:pt x="2106" y="769"/>
                    <a:pt x="2106" y="763"/>
                  </a:cubicBezTo>
                  <a:cubicBezTo>
                    <a:pt x="2106" y="757"/>
                    <a:pt x="2111" y="752"/>
                    <a:pt x="2117" y="752"/>
                  </a:cubicBezTo>
                  <a:cubicBezTo>
                    <a:pt x="2122" y="752"/>
                    <a:pt x="2127" y="757"/>
                    <a:pt x="2127" y="763"/>
                  </a:cubicBezTo>
                  <a:cubicBezTo>
                    <a:pt x="2127" y="769"/>
                    <a:pt x="2122" y="774"/>
                    <a:pt x="2117" y="774"/>
                  </a:cubicBezTo>
                  <a:close/>
                  <a:moveTo>
                    <a:pt x="2083" y="774"/>
                  </a:moveTo>
                  <a:cubicBezTo>
                    <a:pt x="2077" y="774"/>
                    <a:pt x="2072" y="769"/>
                    <a:pt x="2072" y="763"/>
                  </a:cubicBezTo>
                  <a:cubicBezTo>
                    <a:pt x="2072" y="757"/>
                    <a:pt x="2077" y="752"/>
                    <a:pt x="2083" y="752"/>
                  </a:cubicBezTo>
                  <a:cubicBezTo>
                    <a:pt x="2089" y="752"/>
                    <a:pt x="2094" y="757"/>
                    <a:pt x="2094" y="763"/>
                  </a:cubicBezTo>
                  <a:cubicBezTo>
                    <a:pt x="2094" y="769"/>
                    <a:pt x="2089" y="774"/>
                    <a:pt x="2083" y="774"/>
                  </a:cubicBezTo>
                  <a:close/>
                  <a:moveTo>
                    <a:pt x="2049" y="774"/>
                  </a:moveTo>
                  <a:cubicBezTo>
                    <a:pt x="2043" y="774"/>
                    <a:pt x="2038" y="769"/>
                    <a:pt x="2038" y="763"/>
                  </a:cubicBezTo>
                  <a:cubicBezTo>
                    <a:pt x="2038" y="757"/>
                    <a:pt x="2043" y="752"/>
                    <a:pt x="2049" y="752"/>
                  </a:cubicBezTo>
                  <a:cubicBezTo>
                    <a:pt x="2055" y="752"/>
                    <a:pt x="2060" y="757"/>
                    <a:pt x="2060" y="763"/>
                  </a:cubicBezTo>
                  <a:cubicBezTo>
                    <a:pt x="2060" y="769"/>
                    <a:pt x="2055" y="774"/>
                    <a:pt x="2049" y="774"/>
                  </a:cubicBezTo>
                  <a:close/>
                  <a:moveTo>
                    <a:pt x="2015" y="774"/>
                  </a:moveTo>
                  <a:cubicBezTo>
                    <a:pt x="2009" y="774"/>
                    <a:pt x="2004" y="769"/>
                    <a:pt x="2004" y="763"/>
                  </a:cubicBezTo>
                  <a:cubicBezTo>
                    <a:pt x="2004" y="757"/>
                    <a:pt x="2009" y="752"/>
                    <a:pt x="2015" y="752"/>
                  </a:cubicBezTo>
                  <a:cubicBezTo>
                    <a:pt x="2021" y="752"/>
                    <a:pt x="2026" y="757"/>
                    <a:pt x="2026" y="763"/>
                  </a:cubicBezTo>
                  <a:cubicBezTo>
                    <a:pt x="2026" y="769"/>
                    <a:pt x="2021" y="774"/>
                    <a:pt x="2015" y="774"/>
                  </a:cubicBezTo>
                  <a:close/>
                  <a:moveTo>
                    <a:pt x="1981" y="774"/>
                  </a:moveTo>
                  <a:cubicBezTo>
                    <a:pt x="1976" y="774"/>
                    <a:pt x="1971" y="769"/>
                    <a:pt x="1971" y="763"/>
                  </a:cubicBezTo>
                  <a:cubicBezTo>
                    <a:pt x="1971" y="757"/>
                    <a:pt x="1976" y="752"/>
                    <a:pt x="1981" y="752"/>
                  </a:cubicBezTo>
                  <a:cubicBezTo>
                    <a:pt x="1987" y="752"/>
                    <a:pt x="1992" y="757"/>
                    <a:pt x="1992" y="763"/>
                  </a:cubicBezTo>
                  <a:cubicBezTo>
                    <a:pt x="1992" y="769"/>
                    <a:pt x="1987" y="774"/>
                    <a:pt x="1981" y="774"/>
                  </a:cubicBezTo>
                  <a:close/>
                  <a:moveTo>
                    <a:pt x="1948" y="774"/>
                  </a:moveTo>
                  <a:cubicBezTo>
                    <a:pt x="1942" y="774"/>
                    <a:pt x="1937" y="769"/>
                    <a:pt x="1937" y="763"/>
                  </a:cubicBezTo>
                  <a:cubicBezTo>
                    <a:pt x="1937" y="757"/>
                    <a:pt x="1942" y="752"/>
                    <a:pt x="1948" y="752"/>
                  </a:cubicBezTo>
                  <a:cubicBezTo>
                    <a:pt x="1954" y="752"/>
                    <a:pt x="1959" y="757"/>
                    <a:pt x="1959" y="763"/>
                  </a:cubicBezTo>
                  <a:cubicBezTo>
                    <a:pt x="1959" y="769"/>
                    <a:pt x="1954" y="774"/>
                    <a:pt x="1948" y="774"/>
                  </a:cubicBezTo>
                  <a:close/>
                  <a:moveTo>
                    <a:pt x="1914" y="774"/>
                  </a:moveTo>
                  <a:cubicBezTo>
                    <a:pt x="1908" y="774"/>
                    <a:pt x="1903" y="769"/>
                    <a:pt x="1903" y="763"/>
                  </a:cubicBezTo>
                  <a:cubicBezTo>
                    <a:pt x="1903" y="757"/>
                    <a:pt x="1908" y="752"/>
                    <a:pt x="1914" y="752"/>
                  </a:cubicBezTo>
                  <a:cubicBezTo>
                    <a:pt x="1920" y="752"/>
                    <a:pt x="1925" y="757"/>
                    <a:pt x="1925" y="763"/>
                  </a:cubicBezTo>
                  <a:cubicBezTo>
                    <a:pt x="1925" y="769"/>
                    <a:pt x="1920" y="774"/>
                    <a:pt x="1914" y="774"/>
                  </a:cubicBezTo>
                  <a:close/>
                  <a:moveTo>
                    <a:pt x="1880" y="774"/>
                  </a:moveTo>
                  <a:cubicBezTo>
                    <a:pt x="1874" y="774"/>
                    <a:pt x="1869" y="769"/>
                    <a:pt x="1869" y="763"/>
                  </a:cubicBezTo>
                  <a:cubicBezTo>
                    <a:pt x="1869" y="757"/>
                    <a:pt x="1874" y="752"/>
                    <a:pt x="1880" y="752"/>
                  </a:cubicBezTo>
                  <a:cubicBezTo>
                    <a:pt x="1886" y="752"/>
                    <a:pt x="1891" y="757"/>
                    <a:pt x="1891" y="763"/>
                  </a:cubicBezTo>
                  <a:cubicBezTo>
                    <a:pt x="1891" y="769"/>
                    <a:pt x="1886" y="774"/>
                    <a:pt x="1880" y="774"/>
                  </a:cubicBezTo>
                  <a:close/>
                  <a:moveTo>
                    <a:pt x="1846" y="774"/>
                  </a:moveTo>
                  <a:cubicBezTo>
                    <a:pt x="1840" y="774"/>
                    <a:pt x="1836" y="769"/>
                    <a:pt x="1836" y="763"/>
                  </a:cubicBezTo>
                  <a:cubicBezTo>
                    <a:pt x="1836" y="757"/>
                    <a:pt x="1840" y="752"/>
                    <a:pt x="1846" y="752"/>
                  </a:cubicBezTo>
                  <a:cubicBezTo>
                    <a:pt x="1852" y="752"/>
                    <a:pt x="1857" y="757"/>
                    <a:pt x="1857" y="763"/>
                  </a:cubicBezTo>
                  <a:cubicBezTo>
                    <a:pt x="1857" y="769"/>
                    <a:pt x="1852" y="774"/>
                    <a:pt x="1846" y="774"/>
                  </a:cubicBezTo>
                  <a:close/>
                  <a:moveTo>
                    <a:pt x="1813" y="774"/>
                  </a:moveTo>
                  <a:cubicBezTo>
                    <a:pt x="1807" y="774"/>
                    <a:pt x="1802" y="769"/>
                    <a:pt x="1802" y="763"/>
                  </a:cubicBezTo>
                  <a:cubicBezTo>
                    <a:pt x="1802" y="757"/>
                    <a:pt x="1807" y="752"/>
                    <a:pt x="1813" y="752"/>
                  </a:cubicBezTo>
                  <a:cubicBezTo>
                    <a:pt x="1819" y="752"/>
                    <a:pt x="1823" y="757"/>
                    <a:pt x="1823" y="763"/>
                  </a:cubicBezTo>
                  <a:cubicBezTo>
                    <a:pt x="1823" y="769"/>
                    <a:pt x="1819" y="774"/>
                    <a:pt x="1813" y="774"/>
                  </a:cubicBezTo>
                  <a:close/>
                  <a:moveTo>
                    <a:pt x="1779" y="774"/>
                  </a:moveTo>
                  <a:cubicBezTo>
                    <a:pt x="1773" y="774"/>
                    <a:pt x="1768" y="769"/>
                    <a:pt x="1768" y="763"/>
                  </a:cubicBezTo>
                  <a:cubicBezTo>
                    <a:pt x="1768" y="757"/>
                    <a:pt x="1773" y="752"/>
                    <a:pt x="1779" y="752"/>
                  </a:cubicBezTo>
                  <a:cubicBezTo>
                    <a:pt x="1785" y="752"/>
                    <a:pt x="1790" y="757"/>
                    <a:pt x="1790" y="763"/>
                  </a:cubicBezTo>
                  <a:cubicBezTo>
                    <a:pt x="1790" y="769"/>
                    <a:pt x="1785" y="774"/>
                    <a:pt x="1779" y="774"/>
                  </a:cubicBezTo>
                  <a:close/>
                  <a:moveTo>
                    <a:pt x="1745" y="774"/>
                  </a:moveTo>
                  <a:cubicBezTo>
                    <a:pt x="1739" y="774"/>
                    <a:pt x="1734" y="769"/>
                    <a:pt x="1734" y="763"/>
                  </a:cubicBezTo>
                  <a:cubicBezTo>
                    <a:pt x="1734" y="757"/>
                    <a:pt x="1739" y="752"/>
                    <a:pt x="1745" y="752"/>
                  </a:cubicBezTo>
                  <a:cubicBezTo>
                    <a:pt x="1751" y="752"/>
                    <a:pt x="1756" y="757"/>
                    <a:pt x="1756" y="763"/>
                  </a:cubicBezTo>
                  <a:cubicBezTo>
                    <a:pt x="1756" y="769"/>
                    <a:pt x="1751" y="774"/>
                    <a:pt x="1745" y="774"/>
                  </a:cubicBezTo>
                  <a:close/>
                  <a:moveTo>
                    <a:pt x="1711" y="774"/>
                  </a:moveTo>
                  <a:cubicBezTo>
                    <a:pt x="1705" y="774"/>
                    <a:pt x="1701" y="769"/>
                    <a:pt x="1701" y="763"/>
                  </a:cubicBezTo>
                  <a:cubicBezTo>
                    <a:pt x="1701" y="757"/>
                    <a:pt x="1705" y="752"/>
                    <a:pt x="1711" y="752"/>
                  </a:cubicBezTo>
                  <a:cubicBezTo>
                    <a:pt x="1717" y="752"/>
                    <a:pt x="1722" y="757"/>
                    <a:pt x="1722" y="763"/>
                  </a:cubicBezTo>
                  <a:cubicBezTo>
                    <a:pt x="1722" y="769"/>
                    <a:pt x="1717" y="774"/>
                    <a:pt x="1711" y="774"/>
                  </a:cubicBezTo>
                  <a:close/>
                  <a:moveTo>
                    <a:pt x="1678" y="774"/>
                  </a:moveTo>
                  <a:cubicBezTo>
                    <a:pt x="1672" y="774"/>
                    <a:pt x="1667" y="769"/>
                    <a:pt x="1667" y="763"/>
                  </a:cubicBezTo>
                  <a:cubicBezTo>
                    <a:pt x="1667" y="757"/>
                    <a:pt x="1672" y="752"/>
                    <a:pt x="1678" y="752"/>
                  </a:cubicBezTo>
                  <a:cubicBezTo>
                    <a:pt x="1684" y="752"/>
                    <a:pt x="1688" y="757"/>
                    <a:pt x="1688" y="763"/>
                  </a:cubicBezTo>
                  <a:cubicBezTo>
                    <a:pt x="1688" y="769"/>
                    <a:pt x="1684" y="774"/>
                    <a:pt x="1678" y="774"/>
                  </a:cubicBezTo>
                  <a:close/>
                  <a:moveTo>
                    <a:pt x="1644" y="774"/>
                  </a:moveTo>
                  <a:cubicBezTo>
                    <a:pt x="1638" y="774"/>
                    <a:pt x="1633" y="769"/>
                    <a:pt x="1633" y="763"/>
                  </a:cubicBezTo>
                  <a:cubicBezTo>
                    <a:pt x="1633" y="757"/>
                    <a:pt x="1638" y="752"/>
                    <a:pt x="1644" y="752"/>
                  </a:cubicBezTo>
                  <a:cubicBezTo>
                    <a:pt x="1650" y="752"/>
                    <a:pt x="1655" y="757"/>
                    <a:pt x="1655" y="763"/>
                  </a:cubicBezTo>
                  <a:cubicBezTo>
                    <a:pt x="1655" y="769"/>
                    <a:pt x="1650" y="774"/>
                    <a:pt x="1644" y="774"/>
                  </a:cubicBezTo>
                  <a:close/>
                  <a:moveTo>
                    <a:pt x="1610" y="774"/>
                  </a:moveTo>
                  <a:cubicBezTo>
                    <a:pt x="1604" y="774"/>
                    <a:pt x="1599" y="769"/>
                    <a:pt x="1599" y="763"/>
                  </a:cubicBezTo>
                  <a:cubicBezTo>
                    <a:pt x="1599" y="757"/>
                    <a:pt x="1604" y="752"/>
                    <a:pt x="1610" y="752"/>
                  </a:cubicBezTo>
                  <a:cubicBezTo>
                    <a:pt x="1616" y="752"/>
                    <a:pt x="1621" y="757"/>
                    <a:pt x="1621" y="763"/>
                  </a:cubicBezTo>
                  <a:cubicBezTo>
                    <a:pt x="1621" y="769"/>
                    <a:pt x="1616" y="774"/>
                    <a:pt x="1610" y="774"/>
                  </a:cubicBezTo>
                  <a:close/>
                  <a:moveTo>
                    <a:pt x="1576" y="774"/>
                  </a:moveTo>
                  <a:cubicBezTo>
                    <a:pt x="1570" y="774"/>
                    <a:pt x="1566" y="769"/>
                    <a:pt x="1566" y="763"/>
                  </a:cubicBezTo>
                  <a:cubicBezTo>
                    <a:pt x="1566" y="757"/>
                    <a:pt x="1570" y="752"/>
                    <a:pt x="1576" y="752"/>
                  </a:cubicBezTo>
                  <a:cubicBezTo>
                    <a:pt x="1582" y="752"/>
                    <a:pt x="1587" y="757"/>
                    <a:pt x="1587" y="763"/>
                  </a:cubicBezTo>
                  <a:cubicBezTo>
                    <a:pt x="1587" y="769"/>
                    <a:pt x="1582" y="774"/>
                    <a:pt x="1576" y="774"/>
                  </a:cubicBezTo>
                  <a:close/>
                  <a:moveTo>
                    <a:pt x="1543" y="774"/>
                  </a:moveTo>
                  <a:cubicBezTo>
                    <a:pt x="1537" y="774"/>
                    <a:pt x="1532" y="769"/>
                    <a:pt x="1532" y="763"/>
                  </a:cubicBezTo>
                  <a:cubicBezTo>
                    <a:pt x="1532" y="757"/>
                    <a:pt x="1537" y="752"/>
                    <a:pt x="1543" y="752"/>
                  </a:cubicBezTo>
                  <a:cubicBezTo>
                    <a:pt x="1549" y="752"/>
                    <a:pt x="1553" y="757"/>
                    <a:pt x="1553" y="763"/>
                  </a:cubicBezTo>
                  <a:cubicBezTo>
                    <a:pt x="1553" y="769"/>
                    <a:pt x="1549" y="774"/>
                    <a:pt x="1543" y="774"/>
                  </a:cubicBezTo>
                  <a:close/>
                  <a:moveTo>
                    <a:pt x="788" y="774"/>
                  </a:moveTo>
                  <a:cubicBezTo>
                    <a:pt x="782" y="774"/>
                    <a:pt x="777" y="769"/>
                    <a:pt x="777" y="763"/>
                  </a:cubicBezTo>
                  <a:cubicBezTo>
                    <a:pt x="777" y="757"/>
                    <a:pt x="782" y="752"/>
                    <a:pt x="788" y="752"/>
                  </a:cubicBezTo>
                  <a:cubicBezTo>
                    <a:pt x="794" y="752"/>
                    <a:pt x="798" y="757"/>
                    <a:pt x="798" y="763"/>
                  </a:cubicBezTo>
                  <a:cubicBezTo>
                    <a:pt x="798" y="769"/>
                    <a:pt x="794" y="774"/>
                    <a:pt x="788" y="774"/>
                  </a:cubicBezTo>
                  <a:close/>
                  <a:moveTo>
                    <a:pt x="754" y="774"/>
                  </a:moveTo>
                  <a:cubicBezTo>
                    <a:pt x="748" y="774"/>
                    <a:pt x="743" y="769"/>
                    <a:pt x="743" y="763"/>
                  </a:cubicBezTo>
                  <a:cubicBezTo>
                    <a:pt x="743" y="757"/>
                    <a:pt x="748" y="752"/>
                    <a:pt x="754" y="752"/>
                  </a:cubicBezTo>
                  <a:cubicBezTo>
                    <a:pt x="760" y="752"/>
                    <a:pt x="765" y="757"/>
                    <a:pt x="765" y="763"/>
                  </a:cubicBezTo>
                  <a:cubicBezTo>
                    <a:pt x="765" y="769"/>
                    <a:pt x="760" y="774"/>
                    <a:pt x="754" y="774"/>
                  </a:cubicBezTo>
                  <a:close/>
                  <a:moveTo>
                    <a:pt x="720" y="774"/>
                  </a:moveTo>
                  <a:cubicBezTo>
                    <a:pt x="714" y="774"/>
                    <a:pt x="709" y="769"/>
                    <a:pt x="709" y="763"/>
                  </a:cubicBezTo>
                  <a:cubicBezTo>
                    <a:pt x="709" y="757"/>
                    <a:pt x="714" y="752"/>
                    <a:pt x="720" y="752"/>
                  </a:cubicBezTo>
                  <a:cubicBezTo>
                    <a:pt x="726" y="752"/>
                    <a:pt x="731" y="757"/>
                    <a:pt x="731" y="763"/>
                  </a:cubicBezTo>
                  <a:cubicBezTo>
                    <a:pt x="731" y="769"/>
                    <a:pt x="726" y="774"/>
                    <a:pt x="720" y="774"/>
                  </a:cubicBezTo>
                  <a:close/>
                  <a:moveTo>
                    <a:pt x="686" y="774"/>
                  </a:moveTo>
                  <a:cubicBezTo>
                    <a:pt x="680" y="774"/>
                    <a:pt x="676" y="769"/>
                    <a:pt x="676" y="763"/>
                  </a:cubicBezTo>
                  <a:cubicBezTo>
                    <a:pt x="676" y="757"/>
                    <a:pt x="680" y="752"/>
                    <a:pt x="686" y="752"/>
                  </a:cubicBezTo>
                  <a:cubicBezTo>
                    <a:pt x="692" y="752"/>
                    <a:pt x="697" y="757"/>
                    <a:pt x="697" y="763"/>
                  </a:cubicBezTo>
                  <a:cubicBezTo>
                    <a:pt x="697" y="769"/>
                    <a:pt x="692" y="774"/>
                    <a:pt x="686" y="774"/>
                  </a:cubicBezTo>
                  <a:close/>
                  <a:moveTo>
                    <a:pt x="653" y="774"/>
                  </a:moveTo>
                  <a:cubicBezTo>
                    <a:pt x="647" y="774"/>
                    <a:pt x="642" y="769"/>
                    <a:pt x="642" y="763"/>
                  </a:cubicBezTo>
                  <a:cubicBezTo>
                    <a:pt x="642" y="757"/>
                    <a:pt x="647" y="752"/>
                    <a:pt x="653" y="752"/>
                  </a:cubicBezTo>
                  <a:cubicBezTo>
                    <a:pt x="659" y="752"/>
                    <a:pt x="663" y="757"/>
                    <a:pt x="663" y="763"/>
                  </a:cubicBezTo>
                  <a:cubicBezTo>
                    <a:pt x="663" y="769"/>
                    <a:pt x="659" y="774"/>
                    <a:pt x="653" y="774"/>
                  </a:cubicBezTo>
                  <a:close/>
                  <a:moveTo>
                    <a:pt x="619" y="774"/>
                  </a:moveTo>
                  <a:cubicBezTo>
                    <a:pt x="613" y="774"/>
                    <a:pt x="608" y="769"/>
                    <a:pt x="608" y="763"/>
                  </a:cubicBezTo>
                  <a:cubicBezTo>
                    <a:pt x="608" y="757"/>
                    <a:pt x="613" y="752"/>
                    <a:pt x="619" y="752"/>
                  </a:cubicBezTo>
                  <a:cubicBezTo>
                    <a:pt x="625" y="752"/>
                    <a:pt x="630" y="757"/>
                    <a:pt x="630" y="763"/>
                  </a:cubicBezTo>
                  <a:cubicBezTo>
                    <a:pt x="630" y="769"/>
                    <a:pt x="625" y="774"/>
                    <a:pt x="619" y="774"/>
                  </a:cubicBezTo>
                  <a:close/>
                  <a:moveTo>
                    <a:pt x="585" y="774"/>
                  </a:moveTo>
                  <a:cubicBezTo>
                    <a:pt x="579" y="774"/>
                    <a:pt x="574" y="769"/>
                    <a:pt x="574" y="763"/>
                  </a:cubicBezTo>
                  <a:cubicBezTo>
                    <a:pt x="574" y="757"/>
                    <a:pt x="579" y="752"/>
                    <a:pt x="585" y="752"/>
                  </a:cubicBezTo>
                  <a:cubicBezTo>
                    <a:pt x="591" y="752"/>
                    <a:pt x="596" y="757"/>
                    <a:pt x="596" y="763"/>
                  </a:cubicBezTo>
                  <a:cubicBezTo>
                    <a:pt x="596" y="769"/>
                    <a:pt x="591" y="774"/>
                    <a:pt x="585" y="774"/>
                  </a:cubicBezTo>
                  <a:close/>
                  <a:moveTo>
                    <a:pt x="551" y="774"/>
                  </a:moveTo>
                  <a:cubicBezTo>
                    <a:pt x="545" y="774"/>
                    <a:pt x="541" y="769"/>
                    <a:pt x="541" y="763"/>
                  </a:cubicBezTo>
                  <a:cubicBezTo>
                    <a:pt x="541" y="757"/>
                    <a:pt x="545" y="752"/>
                    <a:pt x="551" y="752"/>
                  </a:cubicBezTo>
                  <a:cubicBezTo>
                    <a:pt x="557" y="752"/>
                    <a:pt x="562" y="757"/>
                    <a:pt x="562" y="763"/>
                  </a:cubicBezTo>
                  <a:cubicBezTo>
                    <a:pt x="562" y="769"/>
                    <a:pt x="557" y="774"/>
                    <a:pt x="551" y="774"/>
                  </a:cubicBezTo>
                  <a:close/>
                  <a:moveTo>
                    <a:pt x="518" y="774"/>
                  </a:moveTo>
                  <a:cubicBezTo>
                    <a:pt x="512" y="774"/>
                    <a:pt x="507" y="769"/>
                    <a:pt x="507" y="763"/>
                  </a:cubicBezTo>
                  <a:cubicBezTo>
                    <a:pt x="507" y="757"/>
                    <a:pt x="512" y="752"/>
                    <a:pt x="518" y="752"/>
                  </a:cubicBezTo>
                  <a:cubicBezTo>
                    <a:pt x="524" y="752"/>
                    <a:pt x="528" y="757"/>
                    <a:pt x="528" y="763"/>
                  </a:cubicBezTo>
                  <a:cubicBezTo>
                    <a:pt x="528" y="769"/>
                    <a:pt x="524" y="774"/>
                    <a:pt x="518" y="774"/>
                  </a:cubicBezTo>
                  <a:close/>
                  <a:moveTo>
                    <a:pt x="484" y="774"/>
                  </a:moveTo>
                  <a:cubicBezTo>
                    <a:pt x="478" y="774"/>
                    <a:pt x="473" y="769"/>
                    <a:pt x="473" y="763"/>
                  </a:cubicBezTo>
                  <a:cubicBezTo>
                    <a:pt x="473" y="757"/>
                    <a:pt x="478" y="752"/>
                    <a:pt x="484" y="752"/>
                  </a:cubicBezTo>
                  <a:cubicBezTo>
                    <a:pt x="490" y="752"/>
                    <a:pt x="495" y="757"/>
                    <a:pt x="495" y="763"/>
                  </a:cubicBezTo>
                  <a:cubicBezTo>
                    <a:pt x="495" y="769"/>
                    <a:pt x="490" y="774"/>
                    <a:pt x="484" y="774"/>
                  </a:cubicBezTo>
                  <a:close/>
                  <a:moveTo>
                    <a:pt x="2978" y="745"/>
                  </a:moveTo>
                  <a:cubicBezTo>
                    <a:pt x="2972" y="745"/>
                    <a:pt x="2967" y="740"/>
                    <a:pt x="2967" y="734"/>
                  </a:cubicBezTo>
                  <a:cubicBezTo>
                    <a:pt x="2967" y="728"/>
                    <a:pt x="2972" y="723"/>
                    <a:pt x="2978" y="723"/>
                  </a:cubicBezTo>
                  <a:cubicBezTo>
                    <a:pt x="2983" y="723"/>
                    <a:pt x="2988" y="728"/>
                    <a:pt x="2988" y="734"/>
                  </a:cubicBezTo>
                  <a:cubicBezTo>
                    <a:pt x="2988" y="740"/>
                    <a:pt x="2983" y="745"/>
                    <a:pt x="2978" y="745"/>
                  </a:cubicBezTo>
                  <a:close/>
                  <a:moveTo>
                    <a:pt x="2944" y="745"/>
                  </a:moveTo>
                  <a:cubicBezTo>
                    <a:pt x="2938" y="745"/>
                    <a:pt x="2933" y="740"/>
                    <a:pt x="2933" y="734"/>
                  </a:cubicBezTo>
                  <a:cubicBezTo>
                    <a:pt x="2933" y="728"/>
                    <a:pt x="2938" y="723"/>
                    <a:pt x="2944" y="723"/>
                  </a:cubicBezTo>
                  <a:cubicBezTo>
                    <a:pt x="2950" y="723"/>
                    <a:pt x="2955" y="728"/>
                    <a:pt x="2955" y="734"/>
                  </a:cubicBezTo>
                  <a:cubicBezTo>
                    <a:pt x="2955" y="740"/>
                    <a:pt x="2950" y="745"/>
                    <a:pt x="2944" y="745"/>
                  </a:cubicBezTo>
                  <a:close/>
                  <a:moveTo>
                    <a:pt x="2910" y="745"/>
                  </a:moveTo>
                  <a:cubicBezTo>
                    <a:pt x="2904" y="745"/>
                    <a:pt x="2899" y="740"/>
                    <a:pt x="2899" y="734"/>
                  </a:cubicBezTo>
                  <a:cubicBezTo>
                    <a:pt x="2899" y="728"/>
                    <a:pt x="2904" y="723"/>
                    <a:pt x="2910" y="723"/>
                  </a:cubicBezTo>
                  <a:cubicBezTo>
                    <a:pt x="2916" y="723"/>
                    <a:pt x="2921" y="728"/>
                    <a:pt x="2921" y="734"/>
                  </a:cubicBezTo>
                  <a:cubicBezTo>
                    <a:pt x="2921" y="740"/>
                    <a:pt x="2916" y="745"/>
                    <a:pt x="2910" y="745"/>
                  </a:cubicBezTo>
                  <a:close/>
                  <a:moveTo>
                    <a:pt x="2876" y="745"/>
                  </a:moveTo>
                  <a:cubicBezTo>
                    <a:pt x="2870" y="745"/>
                    <a:pt x="2865" y="740"/>
                    <a:pt x="2865" y="734"/>
                  </a:cubicBezTo>
                  <a:cubicBezTo>
                    <a:pt x="2865" y="728"/>
                    <a:pt x="2870" y="723"/>
                    <a:pt x="2876" y="723"/>
                  </a:cubicBezTo>
                  <a:cubicBezTo>
                    <a:pt x="2882" y="723"/>
                    <a:pt x="2887" y="728"/>
                    <a:pt x="2887" y="734"/>
                  </a:cubicBezTo>
                  <a:cubicBezTo>
                    <a:pt x="2887" y="740"/>
                    <a:pt x="2882" y="745"/>
                    <a:pt x="2876" y="745"/>
                  </a:cubicBezTo>
                  <a:close/>
                  <a:moveTo>
                    <a:pt x="2775" y="745"/>
                  </a:moveTo>
                  <a:cubicBezTo>
                    <a:pt x="2769" y="745"/>
                    <a:pt x="2764" y="740"/>
                    <a:pt x="2764" y="734"/>
                  </a:cubicBezTo>
                  <a:cubicBezTo>
                    <a:pt x="2764" y="728"/>
                    <a:pt x="2769" y="723"/>
                    <a:pt x="2775" y="723"/>
                  </a:cubicBezTo>
                  <a:cubicBezTo>
                    <a:pt x="2781" y="723"/>
                    <a:pt x="2786" y="728"/>
                    <a:pt x="2786" y="734"/>
                  </a:cubicBezTo>
                  <a:cubicBezTo>
                    <a:pt x="2786" y="740"/>
                    <a:pt x="2781" y="745"/>
                    <a:pt x="2775" y="745"/>
                  </a:cubicBezTo>
                  <a:close/>
                  <a:moveTo>
                    <a:pt x="2741" y="745"/>
                  </a:moveTo>
                  <a:cubicBezTo>
                    <a:pt x="2735" y="745"/>
                    <a:pt x="2730" y="740"/>
                    <a:pt x="2730" y="734"/>
                  </a:cubicBezTo>
                  <a:cubicBezTo>
                    <a:pt x="2730" y="728"/>
                    <a:pt x="2735" y="723"/>
                    <a:pt x="2741" y="723"/>
                  </a:cubicBezTo>
                  <a:cubicBezTo>
                    <a:pt x="2747" y="723"/>
                    <a:pt x="2752" y="728"/>
                    <a:pt x="2752" y="734"/>
                  </a:cubicBezTo>
                  <a:cubicBezTo>
                    <a:pt x="2752" y="740"/>
                    <a:pt x="2747" y="745"/>
                    <a:pt x="2741" y="745"/>
                  </a:cubicBezTo>
                  <a:close/>
                  <a:moveTo>
                    <a:pt x="2707" y="745"/>
                  </a:moveTo>
                  <a:cubicBezTo>
                    <a:pt x="2701" y="745"/>
                    <a:pt x="2697" y="740"/>
                    <a:pt x="2697" y="734"/>
                  </a:cubicBezTo>
                  <a:cubicBezTo>
                    <a:pt x="2697" y="728"/>
                    <a:pt x="2701" y="723"/>
                    <a:pt x="2707" y="723"/>
                  </a:cubicBezTo>
                  <a:cubicBezTo>
                    <a:pt x="2713" y="723"/>
                    <a:pt x="2718" y="728"/>
                    <a:pt x="2718" y="734"/>
                  </a:cubicBezTo>
                  <a:cubicBezTo>
                    <a:pt x="2718" y="740"/>
                    <a:pt x="2713" y="745"/>
                    <a:pt x="2707" y="745"/>
                  </a:cubicBezTo>
                  <a:close/>
                  <a:moveTo>
                    <a:pt x="2674" y="745"/>
                  </a:moveTo>
                  <a:cubicBezTo>
                    <a:pt x="2668" y="745"/>
                    <a:pt x="2663" y="740"/>
                    <a:pt x="2663" y="734"/>
                  </a:cubicBezTo>
                  <a:cubicBezTo>
                    <a:pt x="2663" y="728"/>
                    <a:pt x="2668" y="723"/>
                    <a:pt x="2674" y="723"/>
                  </a:cubicBezTo>
                  <a:cubicBezTo>
                    <a:pt x="2680" y="723"/>
                    <a:pt x="2684" y="728"/>
                    <a:pt x="2684" y="734"/>
                  </a:cubicBezTo>
                  <a:cubicBezTo>
                    <a:pt x="2684" y="740"/>
                    <a:pt x="2680" y="745"/>
                    <a:pt x="2674" y="745"/>
                  </a:cubicBezTo>
                  <a:close/>
                  <a:moveTo>
                    <a:pt x="2640" y="745"/>
                  </a:moveTo>
                  <a:cubicBezTo>
                    <a:pt x="2634" y="745"/>
                    <a:pt x="2629" y="740"/>
                    <a:pt x="2629" y="734"/>
                  </a:cubicBezTo>
                  <a:cubicBezTo>
                    <a:pt x="2629" y="728"/>
                    <a:pt x="2634" y="723"/>
                    <a:pt x="2640" y="723"/>
                  </a:cubicBezTo>
                  <a:cubicBezTo>
                    <a:pt x="2646" y="723"/>
                    <a:pt x="2651" y="728"/>
                    <a:pt x="2651" y="734"/>
                  </a:cubicBezTo>
                  <a:cubicBezTo>
                    <a:pt x="2651" y="740"/>
                    <a:pt x="2646" y="745"/>
                    <a:pt x="2640" y="745"/>
                  </a:cubicBezTo>
                  <a:close/>
                  <a:moveTo>
                    <a:pt x="2606" y="745"/>
                  </a:moveTo>
                  <a:cubicBezTo>
                    <a:pt x="2600" y="745"/>
                    <a:pt x="2595" y="740"/>
                    <a:pt x="2595" y="734"/>
                  </a:cubicBezTo>
                  <a:cubicBezTo>
                    <a:pt x="2595" y="728"/>
                    <a:pt x="2600" y="723"/>
                    <a:pt x="2606" y="723"/>
                  </a:cubicBezTo>
                  <a:cubicBezTo>
                    <a:pt x="2612" y="723"/>
                    <a:pt x="2617" y="728"/>
                    <a:pt x="2617" y="734"/>
                  </a:cubicBezTo>
                  <a:cubicBezTo>
                    <a:pt x="2617" y="740"/>
                    <a:pt x="2612" y="745"/>
                    <a:pt x="2606" y="745"/>
                  </a:cubicBezTo>
                  <a:close/>
                  <a:moveTo>
                    <a:pt x="2572" y="745"/>
                  </a:moveTo>
                  <a:cubicBezTo>
                    <a:pt x="2566" y="745"/>
                    <a:pt x="2562" y="740"/>
                    <a:pt x="2562" y="734"/>
                  </a:cubicBezTo>
                  <a:cubicBezTo>
                    <a:pt x="2562" y="728"/>
                    <a:pt x="2566" y="723"/>
                    <a:pt x="2572" y="723"/>
                  </a:cubicBezTo>
                  <a:cubicBezTo>
                    <a:pt x="2578" y="723"/>
                    <a:pt x="2583" y="728"/>
                    <a:pt x="2583" y="734"/>
                  </a:cubicBezTo>
                  <a:cubicBezTo>
                    <a:pt x="2583" y="740"/>
                    <a:pt x="2578" y="745"/>
                    <a:pt x="2572" y="745"/>
                  </a:cubicBezTo>
                  <a:close/>
                  <a:moveTo>
                    <a:pt x="2539" y="745"/>
                  </a:moveTo>
                  <a:cubicBezTo>
                    <a:pt x="2533" y="745"/>
                    <a:pt x="2528" y="740"/>
                    <a:pt x="2528" y="734"/>
                  </a:cubicBezTo>
                  <a:cubicBezTo>
                    <a:pt x="2528" y="728"/>
                    <a:pt x="2533" y="723"/>
                    <a:pt x="2539" y="723"/>
                  </a:cubicBezTo>
                  <a:cubicBezTo>
                    <a:pt x="2545" y="723"/>
                    <a:pt x="2549" y="728"/>
                    <a:pt x="2549" y="734"/>
                  </a:cubicBezTo>
                  <a:cubicBezTo>
                    <a:pt x="2549" y="740"/>
                    <a:pt x="2545" y="745"/>
                    <a:pt x="2539" y="745"/>
                  </a:cubicBezTo>
                  <a:close/>
                  <a:moveTo>
                    <a:pt x="2505" y="745"/>
                  </a:moveTo>
                  <a:cubicBezTo>
                    <a:pt x="2499" y="745"/>
                    <a:pt x="2494" y="740"/>
                    <a:pt x="2494" y="734"/>
                  </a:cubicBezTo>
                  <a:cubicBezTo>
                    <a:pt x="2494" y="728"/>
                    <a:pt x="2499" y="723"/>
                    <a:pt x="2505" y="723"/>
                  </a:cubicBezTo>
                  <a:cubicBezTo>
                    <a:pt x="2511" y="723"/>
                    <a:pt x="2516" y="728"/>
                    <a:pt x="2516" y="734"/>
                  </a:cubicBezTo>
                  <a:cubicBezTo>
                    <a:pt x="2516" y="740"/>
                    <a:pt x="2511" y="745"/>
                    <a:pt x="2505" y="745"/>
                  </a:cubicBezTo>
                  <a:close/>
                  <a:moveTo>
                    <a:pt x="2471" y="745"/>
                  </a:moveTo>
                  <a:cubicBezTo>
                    <a:pt x="2465" y="745"/>
                    <a:pt x="2460" y="740"/>
                    <a:pt x="2460" y="734"/>
                  </a:cubicBezTo>
                  <a:cubicBezTo>
                    <a:pt x="2460" y="728"/>
                    <a:pt x="2465" y="723"/>
                    <a:pt x="2471" y="723"/>
                  </a:cubicBezTo>
                  <a:cubicBezTo>
                    <a:pt x="2477" y="723"/>
                    <a:pt x="2482" y="728"/>
                    <a:pt x="2482" y="734"/>
                  </a:cubicBezTo>
                  <a:cubicBezTo>
                    <a:pt x="2482" y="740"/>
                    <a:pt x="2477" y="745"/>
                    <a:pt x="2471" y="745"/>
                  </a:cubicBezTo>
                  <a:close/>
                  <a:moveTo>
                    <a:pt x="2437" y="745"/>
                  </a:moveTo>
                  <a:cubicBezTo>
                    <a:pt x="2431" y="745"/>
                    <a:pt x="2426" y="740"/>
                    <a:pt x="2426" y="734"/>
                  </a:cubicBezTo>
                  <a:cubicBezTo>
                    <a:pt x="2426" y="728"/>
                    <a:pt x="2431" y="723"/>
                    <a:pt x="2437" y="723"/>
                  </a:cubicBezTo>
                  <a:cubicBezTo>
                    <a:pt x="2443" y="723"/>
                    <a:pt x="2448" y="728"/>
                    <a:pt x="2448" y="734"/>
                  </a:cubicBezTo>
                  <a:cubicBezTo>
                    <a:pt x="2448" y="740"/>
                    <a:pt x="2443" y="745"/>
                    <a:pt x="2437" y="745"/>
                  </a:cubicBezTo>
                  <a:close/>
                  <a:moveTo>
                    <a:pt x="2404" y="745"/>
                  </a:moveTo>
                  <a:cubicBezTo>
                    <a:pt x="2398" y="745"/>
                    <a:pt x="2393" y="740"/>
                    <a:pt x="2393" y="734"/>
                  </a:cubicBezTo>
                  <a:cubicBezTo>
                    <a:pt x="2393" y="728"/>
                    <a:pt x="2398" y="723"/>
                    <a:pt x="2404" y="723"/>
                  </a:cubicBezTo>
                  <a:cubicBezTo>
                    <a:pt x="2409" y="723"/>
                    <a:pt x="2414" y="728"/>
                    <a:pt x="2414" y="734"/>
                  </a:cubicBezTo>
                  <a:cubicBezTo>
                    <a:pt x="2414" y="740"/>
                    <a:pt x="2409" y="745"/>
                    <a:pt x="2404" y="745"/>
                  </a:cubicBezTo>
                  <a:close/>
                  <a:moveTo>
                    <a:pt x="2370" y="745"/>
                  </a:moveTo>
                  <a:cubicBezTo>
                    <a:pt x="2364" y="745"/>
                    <a:pt x="2359" y="740"/>
                    <a:pt x="2359" y="734"/>
                  </a:cubicBezTo>
                  <a:cubicBezTo>
                    <a:pt x="2359" y="728"/>
                    <a:pt x="2364" y="723"/>
                    <a:pt x="2370" y="723"/>
                  </a:cubicBezTo>
                  <a:cubicBezTo>
                    <a:pt x="2376" y="723"/>
                    <a:pt x="2381" y="728"/>
                    <a:pt x="2381" y="734"/>
                  </a:cubicBezTo>
                  <a:cubicBezTo>
                    <a:pt x="2381" y="740"/>
                    <a:pt x="2376" y="745"/>
                    <a:pt x="2370" y="745"/>
                  </a:cubicBezTo>
                  <a:close/>
                  <a:moveTo>
                    <a:pt x="2336" y="745"/>
                  </a:moveTo>
                  <a:cubicBezTo>
                    <a:pt x="2330" y="745"/>
                    <a:pt x="2325" y="740"/>
                    <a:pt x="2325" y="734"/>
                  </a:cubicBezTo>
                  <a:cubicBezTo>
                    <a:pt x="2325" y="728"/>
                    <a:pt x="2330" y="723"/>
                    <a:pt x="2336" y="723"/>
                  </a:cubicBezTo>
                  <a:cubicBezTo>
                    <a:pt x="2342" y="723"/>
                    <a:pt x="2347" y="728"/>
                    <a:pt x="2347" y="734"/>
                  </a:cubicBezTo>
                  <a:cubicBezTo>
                    <a:pt x="2347" y="740"/>
                    <a:pt x="2342" y="745"/>
                    <a:pt x="2336" y="745"/>
                  </a:cubicBezTo>
                  <a:close/>
                  <a:moveTo>
                    <a:pt x="2302" y="745"/>
                  </a:moveTo>
                  <a:cubicBezTo>
                    <a:pt x="2296" y="745"/>
                    <a:pt x="2291" y="740"/>
                    <a:pt x="2291" y="734"/>
                  </a:cubicBezTo>
                  <a:cubicBezTo>
                    <a:pt x="2291" y="728"/>
                    <a:pt x="2296" y="723"/>
                    <a:pt x="2302" y="723"/>
                  </a:cubicBezTo>
                  <a:cubicBezTo>
                    <a:pt x="2308" y="723"/>
                    <a:pt x="2313" y="728"/>
                    <a:pt x="2313" y="734"/>
                  </a:cubicBezTo>
                  <a:cubicBezTo>
                    <a:pt x="2313" y="740"/>
                    <a:pt x="2308" y="745"/>
                    <a:pt x="2302" y="745"/>
                  </a:cubicBezTo>
                  <a:close/>
                  <a:moveTo>
                    <a:pt x="2268" y="745"/>
                  </a:moveTo>
                  <a:cubicBezTo>
                    <a:pt x="2263" y="745"/>
                    <a:pt x="2258" y="740"/>
                    <a:pt x="2258" y="734"/>
                  </a:cubicBezTo>
                  <a:cubicBezTo>
                    <a:pt x="2258" y="728"/>
                    <a:pt x="2263" y="723"/>
                    <a:pt x="2268" y="723"/>
                  </a:cubicBezTo>
                  <a:cubicBezTo>
                    <a:pt x="2274" y="723"/>
                    <a:pt x="2279" y="728"/>
                    <a:pt x="2279" y="734"/>
                  </a:cubicBezTo>
                  <a:cubicBezTo>
                    <a:pt x="2279" y="740"/>
                    <a:pt x="2274" y="745"/>
                    <a:pt x="2268" y="745"/>
                  </a:cubicBezTo>
                  <a:close/>
                  <a:moveTo>
                    <a:pt x="2235" y="745"/>
                  </a:moveTo>
                  <a:cubicBezTo>
                    <a:pt x="2229" y="745"/>
                    <a:pt x="2224" y="740"/>
                    <a:pt x="2224" y="734"/>
                  </a:cubicBezTo>
                  <a:cubicBezTo>
                    <a:pt x="2224" y="728"/>
                    <a:pt x="2229" y="723"/>
                    <a:pt x="2235" y="723"/>
                  </a:cubicBezTo>
                  <a:cubicBezTo>
                    <a:pt x="2241" y="723"/>
                    <a:pt x="2246" y="728"/>
                    <a:pt x="2246" y="734"/>
                  </a:cubicBezTo>
                  <a:cubicBezTo>
                    <a:pt x="2246" y="740"/>
                    <a:pt x="2241" y="745"/>
                    <a:pt x="2235" y="745"/>
                  </a:cubicBezTo>
                  <a:close/>
                  <a:moveTo>
                    <a:pt x="2201" y="745"/>
                  </a:moveTo>
                  <a:cubicBezTo>
                    <a:pt x="2195" y="745"/>
                    <a:pt x="2190" y="740"/>
                    <a:pt x="2190" y="734"/>
                  </a:cubicBezTo>
                  <a:cubicBezTo>
                    <a:pt x="2190" y="728"/>
                    <a:pt x="2195" y="723"/>
                    <a:pt x="2201" y="723"/>
                  </a:cubicBezTo>
                  <a:cubicBezTo>
                    <a:pt x="2207" y="723"/>
                    <a:pt x="2212" y="728"/>
                    <a:pt x="2212" y="734"/>
                  </a:cubicBezTo>
                  <a:cubicBezTo>
                    <a:pt x="2212" y="740"/>
                    <a:pt x="2207" y="745"/>
                    <a:pt x="2201" y="745"/>
                  </a:cubicBezTo>
                  <a:close/>
                  <a:moveTo>
                    <a:pt x="2167" y="745"/>
                  </a:moveTo>
                  <a:cubicBezTo>
                    <a:pt x="2161" y="745"/>
                    <a:pt x="2156" y="740"/>
                    <a:pt x="2156" y="734"/>
                  </a:cubicBezTo>
                  <a:cubicBezTo>
                    <a:pt x="2156" y="728"/>
                    <a:pt x="2161" y="723"/>
                    <a:pt x="2167" y="723"/>
                  </a:cubicBezTo>
                  <a:cubicBezTo>
                    <a:pt x="2173" y="723"/>
                    <a:pt x="2178" y="728"/>
                    <a:pt x="2178" y="734"/>
                  </a:cubicBezTo>
                  <a:cubicBezTo>
                    <a:pt x="2178" y="740"/>
                    <a:pt x="2173" y="745"/>
                    <a:pt x="2167" y="745"/>
                  </a:cubicBezTo>
                  <a:close/>
                  <a:moveTo>
                    <a:pt x="2133" y="745"/>
                  </a:moveTo>
                  <a:cubicBezTo>
                    <a:pt x="2127" y="745"/>
                    <a:pt x="2123" y="740"/>
                    <a:pt x="2123" y="734"/>
                  </a:cubicBezTo>
                  <a:cubicBezTo>
                    <a:pt x="2123" y="728"/>
                    <a:pt x="2127" y="723"/>
                    <a:pt x="2133" y="723"/>
                  </a:cubicBezTo>
                  <a:cubicBezTo>
                    <a:pt x="2139" y="723"/>
                    <a:pt x="2144" y="728"/>
                    <a:pt x="2144" y="734"/>
                  </a:cubicBezTo>
                  <a:cubicBezTo>
                    <a:pt x="2144" y="740"/>
                    <a:pt x="2139" y="745"/>
                    <a:pt x="2133" y="745"/>
                  </a:cubicBezTo>
                  <a:close/>
                  <a:moveTo>
                    <a:pt x="2100" y="745"/>
                  </a:moveTo>
                  <a:cubicBezTo>
                    <a:pt x="2094" y="745"/>
                    <a:pt x="2089" y="740"/>
                    <a:pt x="2089" y="734"/>
                  </a:cubicBezTo>
                  <a:cubicBezTo>
                    <a:pt x="2089" y="728"/>
                    <a:pt x="2094" y="723"/>
                    <a:pt x="2100" y="723"/>
                  </a:cubicBezTo>
                  <a:cubicBezTo>
                    <a:pt x="2106" y="723"/>
                    <a:pt x="2110" y="728"/>
                    <a:pt x="2110" y="734"/>
                  </a:cubicBezTo>
                  <a:cubicBezTo>
                    <a:pt x="2110" y="740"/>
                    <a:pt x="2106" y="745"/>
                    <a:pt x="2100" y="745"/>
                  </a:cubicBezTo>
                  <a:close/>
                  <a:moveTo>
                    <a:pt x="2066" y="745"/>
                  </a:moveTo>
                  <a:cubicBezTo>
                    <a:pt x="2060" y="745"/>
                    <a:pt x="2055" y="740"/>
                    <a:pt x="2055" y="734"/>
                  </a:cubicBezTo>
                  <a:cubicBezTo>
                    <a:pt x="2055" y="728"/>
                    <a:pt x="2060" y="723"/>
                    <a:pt x="2066" y="723"/>
                  </a:cubicBezTo>
                  <a:cubicBezTo>
                    <a:pt x="2072" y="723"/>
                    <a:pt x="2077" y="728"/>
                    <a:pt x="2077" y="734"/>
                  </a:cubicBezTo>
                  <a:cubicBezTo>
                    <a:pt x="2077" y="740"/>
                    <a:pt x="2072" y="745"/>
                    <a:pt x="2066" y="745"/>
                  </a:cubicBezTo>
                  <a:close/>
                  <a:moveTo>
                    <a:pt x="2032" y="745"/>
                  </a:moveTo>
                  <a:cubicBezTo>
                    <a:pt x="2026" y="745"/>
                    <a:pt x="2021" y="740"/>
                    <a:pt x="2021" y="734"/>
                  </a:cubicBezTo>
                  <a:cubicBezTo>
                    <a:pt x="2021" y="728"/>
                    <a:pt x="2026" y="723"/>
                    <a:pt x="2032" y="723"/>
                  </a:cubicBezTo>
                  <a:cubicBezTo>
                    <a:pt x="2038" y="723"/>
                    <a:pt x="2043" y="728"/>
                    <a:pt x="2043" y="734"/>
                  </a:cubicBezTo>
                  <a:cubicBezTo>
                    <a:pt x="2043" y="740"/>
                    <a:pt x="2038" y="745"/>
                    <a:pt x="2032" y="745"/>
                  </a:cubicBezTo>
                  <a:close/>
                  <a:moveTo>
                    <a:pt x="1897" y="745"/>
                  </a:moveTo>
                  <a:cubicBezTo>
                    <a:pt x="1891" y="745"/>
                    <a:pt x="1886" y="740"/>
                    <a:pt x="1886" y="734"/>
                  </a:cubicBezTo>
                  <a:cubicBezTo>
                    <a:pt x="1886" y="728"/>
                    <a:pt x="1891" y="723"/>
                    <a:pt x="1897" y="723"/>
                  </a:cubicBezTo>
                  <a:cubicBezTo>
                    <a:pt x="1903" y="723"/>
                    <a:pt x="1908" y="728"/>
                    <a:pt x="1908" y="734"/>
                  </a:cubicBezTo>
                  <a:cubicBezTo>
                    <a:pt x="1908" y="740"/>
                    <a:pt x="1903" y="745"/>
                    <a:pt x="1897" y="745"/>
                  </a:cubicBezTo>
                  <a:close/>
                  <a:moveTo>
                    <a:pt x="1830" y="745"/>
                  </a:moveTo>
                  <a:cubicBezTo>
                    <a:pt x="1824" y="745"/>
                    <a:pt x="1819" y="740"/>
                    <a:pt x="1819" y="734"/>
                  </a:cubicBezTo>
                  <a:cubicBezTo>
                    <a:pt x="1819" y="728"/>
                    <a:pt x="1824" y="723"/>
                    <a:pt x="1830" y="723"/>
                  </a:cubicBezTo>
                  <a:cubicBezTo>
                    <a:pt x="1836" y="723"/>
                    <a:pt x="1840" y="728"/>
                    <a:pt x="1840" y="734"/>
                  </a:cubicBezTo>
                  <a:cubicBezTo>
                    <a:pt x="1840" y="740"/>
                    <a:pt x="1836" y="745"/>
                    <a:pt x="1830" y="745"/>
                  </a:cubicBezTo>
                  <a:close/>
                  <a:moveTo>
                    <a:pt x="1796" y="745"/>
                  </a:moveTo>
                  <a:cubicBezTo>
                    <a:pt x="1790" y="745"/>
                    <a:pt x="1785" y="740"/>
                    <a:pt x="1785" y="734"/>
                  </a:cubicBezTo>
                  <a:cubicBezTo>
                    <a:pt x="1785" y="728"/>
                    <a:pt x="1790" y="723"/>
                    <a:pt x="1796" y="723"/>
                  </a:cubicBezTo>
                  <a:cubicBezTo>
                    <a:pt x="1802" y="723"/>
                    <a:pt x="1807" y="728"/>
                    <a:pt x="1807" y="734"/>
                  </a:cubicBezTo>
                  <a:cubicBezTo>
                    <a:pt x="1807" y="740"/>
                    <a:pt x="1802" y="745"/>
                    <a:pt x="1796" y="745"/>
                  </a:cubicBezTo>
                  <a:close/>
                  <a:moveTo>
                    <a:pt x="1762" y="745"/>
                  </a:moveTo>
                  <a:cubicBezTo>
                    <a:pt x="1756" y="745"/>
                    <a:pt x="1751" y="740"/>
                    <a:pt x="1751" y="734"/>
                  </a:cubicBezTo>
                  <a:cubicBezTo>
                    <a:pt x="1751" y="728"/>
                    <a:pt x="1756" y="723"/>
                    <a:pt x="1762" y="723"/>
                  </a:cubicBezTo>
                  <a:cubicBezTo>
                    <a:pt x="1768" y="723"/>
                    <a:pt x="1773" y="728"/>
                    <a:pt x="1773" y="734"/>
                  </a:cubicBezTo>
                  <a:cubicBezTo>
                    <a:pt x="1773" y="740"/>
                    <a:pt x="1768" y="745"/>
                    <a:pt x="1762" y="745"/>
                  </a:cubicBezTo>
                  <a:close/>
                  <a:moveTo>
                    <a:pt x="1728" y="745"/>
                  </a:moveTo>
                  <a:cubicBezTo>
                    <a:pt x="1722" y="745"/>
                    <a:pt x="1717" y="740"/>
                    <a:pt x="1717" y="734"/>
                  </a:cubicBezTo>
                  <a:cubicBezTo>
                    <a:pt x="1717" y="728"/>
                    <a:pt x="1722" y="723"/>
                    <a:pt x="1728" y="723"/>
                  </a:cubicBezTo>
                  <a:cubicBezTo>
                    <a:pt x="1734" y="723"/>
                    <a:pt x="1739" y="728"/>
                    <a:pt x="1739" y="734"/>
                  </a:cubicBezTo>
                  <a:cubicBezTo>
                    <a:pt x="1739" y="740"/>
                    <a:pt x="1734" y="745"/>
                    <a:pt x="1728" y="745"/>
                  </a:cubicBezTo>
                  <a:close/>
                  <a:moveTo>
                    <a:pt x="1694" y="745"/>
                  </a:moveTo>
                  <a:cubicBezTo>
                    <a:pt x="1689" y="745"/>
                    <a:pt x="1684" y="740"/>
                    <a:pt x="1684" y="734"/>
                  </a:cubicBezTo>
                  <a:cubicBezTo>
                    <a:pt x="1684" y="728"/>
                    <a:pt x="1689" y="723"/>
                    <a:pt x="1694" y="723"/>
                  </a:cubicBezTo>
                  <a:cubicBezTo>
                    <a:pt x="1700" y="723"/>
                    <a:pt x="1705" y="728"/>
                    <a:pt x="1705" y="734"/>
                  </a:cubicBezTo>
                  <a:cubicBezTo>
                    <a:pt x="1705" y="740"/>
                    <a:pt x="1700" y="745"/>
                    <a:pt x="1694" y="745"/>
                  </a:cubicBezTo>
                  <a:close/>
                  <a:moveTo>
                    <a:pt x="1661" y="745"/>
                  </a:moveTo>
                  <a:cubicBezTo>
                    <a:pt x="1655" y="745"/>
                    <a:pt x="1650" y="740"/>
                    <a:pt x="1650" y="734"/>
                  </a:cubicBezTo>
                  <a:cubicBezTo>
                    <a:pt x="1650" y="728"/>
                    <a:pt x="1655" y="723"/>
                    <a:pt x="1661" y="723"/>
                  </a:cubicBezTo>
                  <a:cubicBezTo>
                    <a:pt x="1667" y="723"/>
                    <a:pt x="1672" y="728"/>
                    <a:pt x="1672" y="734"/>
                  </a:cubicBezTo>
                  <a:cubicBezTo>
                    <a:pt x="1672" y="740"/>
                    <a:pt x="1667" y="745"/>
                    <a:pt x="1661" y="745"/>
                  </a:cubicBezTo>
                  <a:close/>
                  <a:moveTo>
                    <a:pt x="1627" y="745"/>
                  </a:moveTo>
                  <a:cubicBezTo>
                    <a:pt x="1621" y="745"/>
                    <a:pt x="1616" y="740"/>
                    <a:pt x="1616" y="734"/>
                  </a:cubicBezTo>
                  <a:cubicBezTo>
                    <a:pt x="1616" y="728"/>
                    <a:pt x="1621" y="723"/>
                    <a:pt x="1627" y="723"/>
                  </a:cubicBezTo>
                  <a:cubicBezTo>
                    <a:pt x="1633" y="723"/>
                    <a:pt x="1638" y="728"/>
                    <a:pt x="1638" y="734"/>
                  </a:cubicBezTo>
                  <a:cubicBezTo>
                    <a:pt x="1638" y="740"/>
                    <a:pt x="1633" y="745"/>
                    <a:pt x="1627" y="745"/>
                  </a:cubicBezTo>
                  <a:close/>
                  <a:moveTo>
                    <a:pt x="805" y="745"/>
                  </a:moveTo>
                  <a:cubicBezTo>
                    <a:pt x="799" y="745"/>
                    <a:pt x="794" y="740"/>
                    <a:pt x="794" y="734"/>
                  </a:cubicBezTo>
                  <a:cubicBezTo>
                    <a:pt x="794" y="728"/>
                    <a:pt x="799" y="723"/>
                    <a:pt x="805" y="723"/>
                  </a:cubicBezTo>
                  <a:cubicBezTo>
                    <a:pt x="811" y="723"/>
                    <a:pt x="815" y="728"/>
                    <a:pt x="815" y="734"/>
                  </a:cubicBezTo>
                  <a:cubicBezTo>
                    <a:pt x="815" y="740"/>
                    <a:pt x="811" y="745"/>
                    <a:pt x="805" y="745"/>
                  </a:cubicBezTo>
                  <a:close/>
                  <a:moveTo>
                    <a:pt x="771" y="745"/>
                  </a:moveTo>
                  <a:cubicBezTo>
                    <a:pt x="765" y="745"/>
                    <a:pt x="760" y="740"/>
                    <a:pt x="760" y="734"/>
                  </a:cubicBezTo>
                  <a:cubicBezTo>
                    <a:pt x="760" y="728"/>
                    <a:pt x="765" y="723"/>
                    <a:pt x="771" y="723"/>
                  </a:cubicBezTo>
                  <a:cubicBezTo>
                    <a:pt x="777" y="723"/>
                    <a:pt x="782" y="728"/>
                    <a:pt x="782" y="734"/>
                  </a:cubicBezTo>
                  <a:cubicBezTo>
                    <a:pt x="782" y="740"/>
                    <a:pt x="777" y="745"/>
                    <a:pt x="771" y="745"/>
                  </a:cubicBezTo>
                  <a:close/>
                  <a:moveTo>
                    <a:pt x="737" y="745"/>
                  </a:moveTo>
                  <a:cubicBezTo>
                    <a:pt x="731" y="745"/>
                    <a:pt x="726" y="740"/>
                    <a:pt x="726" y="734"/>
                  </a:cubicBezTo>
                  <a:cubicBezTo>
                    <a:pt x="726" y="728"/>
                    <a:pt x="731" y="723"/>
                    <a:pt x="737" y="723"/>
                  </a:cubicBezTo>
                  <a:cubicBezTo>
                    <a:pt x="743" y="723"/>
                    <a:pt x="748" y="728"/>
                    <a:pt x="748" y="734"/>
                  </a:cubicBezTo>
                  <a:cubicBezTo>
                    <a:pt x="748" y="740"/>
                    <a:pt x="743" y="745"/>
                    <a:pt x="737" y="745"/>
                  </a:cubicBezTo>
                  <a:close/>
                  <a:moveTo>
                    <a:pt x="703" y="745"/>
                  </a:moveTo>
                  <a:cubicBezTo>
                    <a:pt x="697" y="745"/>
                    <a:pt x="692" y="740"/>
                    <a:pt x="692" y="734"/>
                  </a:cubicBezTo>
                  <a:cubicBezTo>
                    <a:pt x="692" y="728"/>
                    <a:pt x="697" y="723"/>
                    <a:pt x="703" y="723"/>
                  </a:cubicBezTo>
                  <a:cubicBezTo>
                    <a:pt x="709" y="723"/>
                    <a:pt x="714" y="728"/>
                    <a:pt x="714" y="734"/>
                  </a:cubicBezTo>
                  <a:cubicBezTo>
                    <a:pt x="714" y="740"/>
                    <a:pt x="709" y="745"/>
                    <a:pt x="703" y="745"/>
                  </a:cubicBezTo>
                  <a:close/>
                  <a:moveTo>
                    <a:pt x="670" y="745"/>
                  </a:moveTo>
                  <a:cubicBezTo>
                    <a:pt x="664" y="745"/>
                    <a:pt x="659" y="740"/>
                    <a:pt x="659" y="734"/>
                  </a:cubicBezTo>
                  <a:cubicBezTo>
                    <a:pt x="659" y="728"/>
                    <a:pt x="664" y="723"/>
                    <a:pt x="670" y="723"/>
                  </a:cubicBezTo>
                  <a:cubicBezTo>
                    <a:pt x="675" y="723"/>
                    <a:pt x="680" y="728"/>
                    <a:pt x="680" y="734"/>
                  </a:cubicBezTo>
                  <a:cubicBezTo>
                    <a:pt x="680" y="740"/>
                    <a:pt x="675" y="745"/>
                    <a:pt x="670" y="745"/>
                  </a:cubicBezTo>
                  <a:close/>
                  <a:moveTo>
                    <a:pt x="636" y="745"/>
                  </a:moveTo>
                  <a:cubicBezTo>
                    <a:pt x="630" y="745"/>
                    <a:pt x="625" y="740"/>
                    <a:pt x="625" y="734"/>
                  </a:cubicBezTo>
                  <a:cubicBezTo>
                    <a:pt x="625" y="728"/>
                    <a:pt x="630" y="723"/>
                    <a:pt x="636" y="723"/>
                  </a:cubicBezTo>
                  <a:cubicBezTo>
                    <a:pt x="642" y="723"/>
                    <a:pt x="647" y="728"/>
                    <a:pt x="647" y="734"/>
                  </a:cubicBezTo>
                  <a:cubicBezTo>
                    <a:pt x="647" y="740"/>
                    <a:pt x="642" y="745"/>
                    <a:pt x="636" y="745"/>
                  </a:cubicBezTo>
                  <a:close/>
                  <a:moveTo>
                    <a:pt x="602" y="745"/>
                  </a:moveTo>
                  <a:cubicBezTo>
                    <a:pt x="596" y="745"/>
                    <a:pt x="591" y="740"/>
                    <a:pt x="591" y="734"/>
                  </a:cubicBezTo>
                  <a:cubicBezTo>
                    <a:pt x="591" y="728"/>
                    <a:pt x="596" y="723"/>
                    <a:pt x="602" y="723"/>
                  </a:cubicBezTo>
                  <a:cubicBezTo>
                    <a:pt x="608" y="723"/>
                    <a:pt x="613" y="728"/>
                    <a:pt x="613" y="734"/>
                  </a:cubicBezTo>
                  <a:cubicBezTo>
                    <a:pt x="613" y="740"/>
                    <a:pt x="608" y="745"/>
                    <a:pt x="602" y="745"/>
                  </a:cubicBezTo>
                  <a:close/>
                  <a:moveTo>
                    <a:pt x="568" y="745"/>
                  </a:moveTo>
                  <a:cubicBezTo>
                    <a:pt x="562" y="745"/>
                    <a:pt x="557" y="740"/>
                    <a:pt x="557" y="734"/>
                  </a:cubicBezTo>
                  <a:cubicBezTo>
                    <a:pt x="557" y="728"/>
                    <a:pt x="562" y="723"/>
                    <a:pt x="568" y="723"/>
                  </a:cubicBezTo>
                  <a:cubicBezTo>
                    <a:pt x="574" y="723"/>
                    <a:pt x="579" y="728"/>
                    <a:pt x="579" y="734"/>
                  </a:cubicBezTo>
                  <a:cubicBezTo>
                    <a:pt x="579" y="740"/>
                    <a:pt x="574" y="745"/>
                    <a:pt x="568" y="745"/>
                  </a:cubicBezTo>
                  <a:close/>
                  <a:moveTo>
                    <a:pt x="534" y="745"/>
                  </a:moveTo>
                  <a:cubicBezTo>
                    <a:pt x="529" y="745"/>
                    <a:pt x="524" y="740"/>
                    <a:pt x="524" y="734"/>
                  </a:cubicBezTo>
                  <a:cubicBezTo>
                    <a:pt x="524" y="728"/>
                    <a:pt x="529" y="723"/>
                    <a:pt x="534" y="723"/>
                  </a:cubicBezTo>
                  <a:cubicBezTo>
                    <a:pt x="540" y="723"/>
                    <a:pt x="545" y="728"/>
                    <a:pt x="545" y="734"/>
                  </a:cubicBezTo>
                  <a:cubicBezTo>
                    <a:pt x="545" y="740"/>
                    <a:pt x="540" y="745"/>
                    <a:pt x="534" y="745"/>
                  </a:cubicBezTo>
                  <a:close/>
                  <a:moveTo>
                    <a:pt x="501" y="745"/>
                  </a:moveTo>
                  <a:cubicBezTo>
                    <a:pt x="495" y="745"/>
                    <a:pt x="490" y="740"/>
                    <a:pt x="490" y="734"/>
                  </a:cubicBezTo>
                  <a:cubicBezTo>
                    <a:pt x="490" y="728"/>
                    <a:pt x="495" y="723"/>
                    <a:pt x="501" y="723"/>
                  </a:cubicBezTo>
                  <a:cubicBezTo>
                    <a:pt x="507" y="723"/>
                    <a:pt x="511" y="728"/>
                    <a:pt x="511" y="734"/>
                  </a:cubicBezTo>
                  <a:cubicBezTo>
                    <a:pt x="511" y="740"/>
                    <a:pt x="507" y="745"/>
                    <a:pt x="501" y="745"/>
                  </a:cubicBezTo>
                  <a:close/>
                  <a:moveTo>
                    <a:pt x="467" y="745"/>
                  </a:moveTo>
                  <a:cubicBezTo>
                    <a:pt x="461" y="745"/>
                    <a:pt x="456" y="740"/>
                    <a:pt x="456" y="734"/>
                  </a:cubicBezTo>
                  <a:cubicBezTo>
                    <a:pt x="456" y="728"/>
                    <a:pt x="461" y="723"/>
                    <a:pt x="467" y="723"/>
                  </a:cubicBezTo>
                  <a:cubicBezTo>
                    <a:pt x="473" y="723"/>
                    <a:pt x="478" y="728"/>
                    <a:pt x="478" y="734"/>
                  </a:cubicBezTo>
                  <a:cubicBezTo>
                    <a:pt x="478" y="740"/>
                    <a:pt x="473" y="745"/>
                    <a:pt x="467" y="745"/>
                  </a:cubicBezTo>
                  <a:close/>
                  <a:moveTo>
                    <a:pt x="2994" y="716"/>
                  </a:moveTo>
                  <a:cubicBezTo>
                    <a:pt x="2988" y="716"/>
                    <a:pt x="2984" y="711"/>
                    <a:pt x="2984" y="705"/>
                  </a:cubicBezTo>
                  <a:cubicBezTo>
                    <a:pt x="2984" y="699"/>
                    <a:pt x="2988" y="695"/>
                    <a:pt x="2994" y="695"/>
                  </a:cubicBezTo>
                  <a:cubicBezTo>
                    <a:pt x="3000" y="695"/>
                    <a:pt x="3005" y="699"/>
                    <a:pt x="3005" y="705"/>
                  </a:cubicBezTo>
                  <a:cubicBezTo>
                    <a:pt x="3005" y="711"/>
                    <a:pt x="3000" y="716"/>
                    <a:pt x="2994" y="716"/>
                  </a:cubicBezTo>
                  <a:close/>
                  <a:moveTo>
                    <a:pt x="2961" y="716"/>
                  </a:moveTo>
                  <a:cubicBezTo>
                    <a:pt x="2955" y="716"/>
                    <a:pt x="2950" y="711"/>
                    <a:pt x="2950" y="705"/>
                  </a:cubicBezTo>
                  <a:cubicBezTo>
                    <a:pt x="2950" y="699"/>
                    <a:pt x="2955" y="695"/>
                    <a:pt x="2961" y="695"/>
                  </a:cubicBezTo>
                  <a:cubicBezTo>
                    <a:pt x="2967" y="695"/>
                    <a:pt x="2971" y="699"/>
                    <a:pt x="2971" y="705"/>
                  </a:cubicBezTo>
                  <a:cubicBezTo>
                    <a:pt x="2971" y="711"/>
                    <a:pt x="2967" y="716"/>
                    <a:pt x="2961" y="716"/>
                  </a:cubicBezTo>
                  <a:close/>
                  <a:moveTo>
                    <a:pt x="2927" y="716"/>
                  </a:moveTo>
                  <a:cubicBezTo>
                    <a:pt x="2921" y="716"/>
                    <a:pt x="2916" y="711"/>
                    <a:pt x="2916" y="705"/>
                  </a:cubicBezTo>
                  <a:cubicBezTo>
                    <a:pt x="2916" y="699"/>
                    <a:pt x="2921" y="695"/>
                    <a:pt x="2927" y="695"/>
                  </a:cubicBezTo>
                  <a:cubicBezTo>
                    <a:pt x="2933" y="695"/>
                    <a:pt x="2938" y="699"/>
                    <a:pt x="2938" y="705"/>
                  </a:cubicBezTo>
                  <a:cubicBezTo>
                    <a:pt x="2938" y="711"/>
                    <a:pt x="2933" y="716"/>
                    <a:pt x="2927" y="716"/>
                  </a:cubicBezTo>
                  <a:close/>
                  <a:moveTo>
                    <a:pt x="2859" y="716"/>
                  </a:moveTo>
                  <a:cubicBezTo>
                    <a:pt x="2853" y="716"/>
                    <a:pt x="2849" y="711"/>
                    <a:pt x="2849" y="705"/>
                  </a:cubicBezTo>
                  <a:cubicBezTo>
                    <a:pt x="2849" y="699"/>
                    <a:pt x="2853" y="695"/>
                    <a:pt x="2859" y="695"/>
                  </a:cubicBezTo>
                  <a:cubicBezTo>
                    <a:pt x="2865" y="695"/>
                    <a:pt x="2870" y="699"/>
                    <a:pt x="2870" y="705"/>
                  </a:cubicBezTo>
                  <a:cubicBezTo>
                    <a:pt x="2870" y="711"/>
                    <a:pt x="2865" y="716"/>
                    <a:pt x="2859" y="716"/>
                  </a:cubicBezTo>
                  <a:close/>
                  <a:moveTo>
                    <a:pt x="2792" y="716"/>
                  </a:moveTo>
                  <a:cubicBezTo>
                    <a:pt x="2786" y="716"/>
                    <a:pt x="2781" y="711"/>
                    <a:pt x="2781" y="705"/>
                  </a:cubicBezTo>
                  <a:cubicBezTo>
                    <a:pt x="2781" y="699"/>
                    <a:pt x="2786" y="695"/>
                    <a:pt x="2792" y="695"/>
                  </a:cubicBezTo>
                  <a:cubicBezTo>
                    <a:pt x="2798" y="695"/>
                    <a:pt x="2803" y="699"/>
                    <a:pt x="2803" y="705"/>
                  </a:cubicBezTo>
                  <a:cubicBezTo>
                    <a:pt x="2803" y="711"/>
                    <a:pt x="2798" y="716"/>
                    <a:pt x="2792" y="716"/>
                  </a:cubicBezTo>
                  <a:close/>
                  <a:moveTo>
                    <a:pt x="2758" y="716"/>
                  </a:moveTo>
                  <a:cubicBezTo>
                    <a:pt x="2752" y="716"/>
                    <a:pt x="2747" y="711"/>
                    <a:pt x="2747" y="705"/>
                  </a:cubicBezTo>
                  <a:cubicBezTo>
                    <a:pt x="2747" y="699"/>
                    <a:pt x="2752" y="695"/>
                    <a:pt x="2758" y="695"/>
                  </a:cubicBezTo>
                  <a:cubicBezTo>
                    <a:pt x="2764" y="695"/>
                    <a:pt x="2769" y="699"/>
                    <a:pt x="2769" y="705"/>
                  </a:cubicBezTo>
                  <a:cubicBezTo>
                    <a:pt x="2769" y="711"/>
                    <a:pt x="2764" y="716"/>
                    <a:pt x="2758" y="716"/>
                  </a:cubicBezTo>
                  <a:close/>
                  <a:moveTo>
                    <a:pt x="2724" y="716"/>
                  </a:moveTo>
                  <a:cubicBezTo>
                    <a:pt x="2718" y="716"/>
                    <a:pt x="2713" y="711"/>
                    <a:pt x="2713" y="705"/>
                  </a:cubicBezTo>
                  <a:cubicBezTo>
                    <a:pt x="2713" y="699"/>
                    <a:pt x="2718" y="695"/>
                    <a:pt x="2724" y="695"/>
                  </a:cubicBezTo>
                  <a:cubicBezTo>
                    <a:pt x="2730" y="695"/>
                    <a:pt x="2735" y="699"/>
                    <a:pt x="2735" y="705"/>
                  </a:cubicBezTo>
                  <a:cubicBezTo>
                    <a:pt x="2735" y="711"/>
                    <a:pt x="2730" y="716"/>
                    <a:pt x="2724" y="716"/>
                  </a:cubicBezTo>
                  <a:close/>
                  <a:moveTo>
                    <a:pt x="2691" y="716"/>
                  </a:moveTo>
                  <a:cubicBezTo>
                    <a:pt x="2685" y="716"/>
                    <a:pt x="2680" y="711"/>
                    <a:pt x="2680" y="705"/>
                  </a:cubicBezTo>
                  <a:cubicBezTo>
                    <a:pt x="2680" y="699"/>
                    <a:pt x="2685" y="695"/>
                    <a:pt x="2691" y="695"/>
                  </a:cubicBezTo>
                  <a:cubicBezTo>
                    <a:pt x="2696" y="695"/>
                    <a:pt x="2701" y="699"/>
                    <a:pt x="2701" y="705"/>
                  </a:cubicBezTo>
                  <a:cubicBezTo>
                    <a:pt x="2701" y="711"/>
                    <a:pt x="2696" y="716"/>
                    <a:pt x="2691" y="716"/>
                  </a:cubicBezTo>
                  <a:close/>
                  <a:moveTo>
                    <a:pt x="2657" y="716"/>
                  </a:moveTo>
                  <a:cubicBezTo>
                    <a:pt x="2651" y="716"/>
                    <a:pt x="2646" y="711"/>
                    <a:pt x="2646" y="705"/>
                  </a:cubicBezTo>
                  <a:cubicBezTo>
                    <a:pt x="2646" y="699"/>
                    <a:pt x="2651" y="695"/>
                    <a:pt x="2657" y="695"/>
                  </a:cubicBezTo>
                  <a:cubicBezTo>
                    <a:pt x="2663" y="695"/>
                    <a:pt x="2668" y="699"/>
                    <a:pt x="2668" y="705"/>
                  </a:cubicBezTo>
                  <a:cubicBezTo>
                    <a:pt x="2668" y="711"/>
                    <a:pt x="2663" y="716"/>
                    <a:pt x="2657" y="716"/>
                  </a:cubicBezTo>
                  <a:close/>
                  <a:moveTo>
                    <a:pt x="2623" y="716"/>
                  </a:moveTo>
                  <a:cubicBezTo>
                    <a:pt x="2617" y="716"/>
                    <a:pt x="2612" y="711"/>
                    <a:pt x="2612" y="705"/>
                  </a:cubicBezTo>
                  <a:cubicBezTo>
                    <a:pt x="2612" y="699"/>
                    <a:pt x="2617" y="695"/>
                    <a:pt x="2623" y="695"/>
                  </a:cubicBezTo>
                  <a:cubicBezTo>
                    <a:pt x="2629" y="695"/>
                    <a:pt x="2634" y="699"/>
                    <a:pt x="2634" y="705"/>
                  </a:cubicBezTo>
                  <a:cubicBezTo>
                    <a:pt x="2634" y="711"/>
                    <a:pt x="2629" y="716"/>
                    <a:pt x="2623" y="716"/>
                  </a:cubicBezTo>
                  <a:close/>
                  <a:moveTo>
                    <a:pt x="2589" y="716"/>
                  </a:moveTo>
                  <a:cubicBezTo>
                    <a:pt x="2583" y="716"/>
                    <a:pt x="2578" y="711"/>
                    <a:pt x="2578" y="705"/>
                  </a:cubicBezTo>
                  <a:cubicBezTo>
                    <a:pt x="2578" y="699"/>
                    <a:pt x="2583" y="695"/>
                    <a:pt x="2589" y="695"/>
                  </a:cubicBezTo>
                  <a:cubicBezTo>
                    <a:pt x="2595" y="695"/>
                    <a:pt x="2600" y="699"/>
                    <a:pt x="2600" y="705"/>
                  </a:cubicBezTo>
                  <a:cubicBezTo>
                    <a:pt x="2600" y="711"/>
                    <a:pt x="2595" y="716"/>
                    <a:pt x="2589" y="716"/>
                  </a:cubicBezTo>
                  <a:close/>
                  <a:moveTo>
                    <a:pt x="2555" y="716"/>
                  </a:moveTo>
                  <a:cubicBezTo>
                    <a:pt x="2550" y="716"/>
                    <a:pt x="2545" y="711"/>
                    <a:pt x="2545" y="705"/>
                  </a:cubicBezTo>
                  <a:cubicBezTo>
                    <a:pt x="2545" y="699"/>
                    <a:pt x="2550" y="695"/>
                    <a:pt x="2555" y="695"/>
                  </a:cubicBezTo>
                  <a:cubicBezTo>
                    <a:pt x="2561" y="695"/>
                    <a:pt x="2566" y="699"/>
                    <a:pt x="2566" y="705"/>
                  </a:cubicBezTo>
                  <a:cubicBezTo>
                    <a:pt x="2566" y="711"/>
                    <a:pt x="2561" y="716"/>
                    <a:pt x="2555" y="716"/>
                  </a:cubicBezTo>
                  <a:close/>
                  <a:moveTo>
                    <a:pt x="2522" y="716"/>
                  </a:moveTo>
                  <a:cubicBezTo>
                    <a:pt x="2516" y="716"/>
                    <a:pt x="2511" y="711"/>
                    <a:pt x="2511" y="705"/>
                  </a:cubicBezTo>
                  <a:cubicBezTo>
                    <a:pt x="2511" y="699"/>
                    <a:pt x="2516" y="695"/>
                    <a:pt x="2522" y="695"/>
                  </a:cubicBezTo>
                  <a:cubicBezTo>
                    <a:pt x="2528" y="695"/>
                    <a:pt x="2533" y="699"/>
                    <a:pt x="2533" y="705"/>
                  </a:cubicBezTo>
                  <a:cubicBezTo>
                    <a:pt x="2533" y="711"/>
                    <a:pt x="2528" y="716"/>
                    <a:pt x="2522" y="716"/>
                  </a:cubicBezTo>
                  <a:close/>
                  <a:moveTo>
                    <a:pt x="2488" y="716"/>
                  </a:moveTo>
                  <a:cubicBezTo>
                    <a:pt x="2482" y="716"/>
                    <a:pt x="2477" y="711"/>
                    <a:pt x="2477" y="705"/>
                  </a:cubicBezTo>
                  <a:cubicBezTo>
                    <a:pt x="2477" y="699"/>
                    <a:pt x="2482" y="695"/>
                    <a:pt x="2488" y="695"/>
                  </a:cubicBezTo>
                  <a:cubicBezTo>
                    <a:pt x="2494" y="695"/>
                    <a:pt x="2499" y="699"/>
                    <a:pt x="2499" y="705"/>
                  </a:cubicBezTo>
                  <a:cubicBezTo>
                    <a:pt x="2499" y="711"/>
                    <a:pt x="2494" y="716"/>
                    <a:pt x="2488" y="716"/>
                  </a:cubicBezTo>
                  <a:close/>
                  <a:moveTo>
                    <a:pt x="2454" y="716"/>
                  </a:moveTo>
                  <a:cubicBezTo>
                    <a:pt x="2448" y="716"/>
                    <a:pt x="2443" y="711"/>
                    <a:pt x="2443" y="705"/>
                  </a:cubicBezTo>
                  <a:cubicBezTo>
                    <a:pt x="2443" y="699"/>
                    <a:pt x="2448" y="695"/>
                    <a:pt x="2454" y="695"/>
                  </a:cubicBezTo>
                  <a:cubicBezTo>
                    <a:pt x="2460" y="695"/>
                    <a:pt x="2465" y="699"/>
                    <a:pt x="2465" y="705"/>
                  </a:cubicBezTo>
                  <a:cubicBezTo>
                    <a:pt x="2465" y="711"/>
                    <a:pt x="2460" y="716"/>
                    <a:pt x="2454" y="716"/>
                  </a:cubicBezTo>
                  <a:close/>
                  <a:moveTo>
                    <a:pt x="2420" y="716"/>
                  </a:moveTo>
                  <a:cubicBezTo>
                    <a:pt x="2414" y="716"/>
                    <a:pt x="2410" y="711"/>
                    <a:pt x="2410" y="705"/>
                  </a:cubicBezTo>
                  <a:cubicBezTo>
                    <a:pt x="2410" y="699"/>
                    <a:pt x="2414" y="695"/>
                    <a:pt x="2420" y="695"/>
                  </a:cubicBezTo>
                  <a:cubicBezTo>
                    <a:pt x="2426" y="695"/>
                    <a:pt x="2431" y="699"/>
                    <a:pt x="2431" y="705"/>
                  </a:cubicBezTo>
                  <a:cubicBezTo>
                    <a:pt x="2431" y="711"/>
                    <a:pt x="2426" y="716"/>
                    <a:pt x="2420" y="716"/>
                  </a:cubicBezTo>
                  <a:close/>
                  <a:moveTo>
                    <a:pt x="2387" y="716"/>
                  </a:moveTo>
                  <a:cubicBezTo>
                    <a:pt x="2381" y="716"/>
                    <a:pt x="2376" y="711"/>
                    <a:pt x="2376" y="705"/>
                  </a:cubicBezTo>
                  <a:cubicBezTo>
                    <a:pt x="2376" y="699"/>
                    <a:pt x="2381" y="695"/>
                    <a:pt x="2387" y="695"/>
                  </a:cubicBezTo>
                  <a:cubicBezTo>
                    <a:pt x="2393" y="695"/>
                    <a:pt x="2397" y="699"/>
                    <a:pt x="2397" y="705"/>
                  </a:cubicBezTo>
                  <a:cubicBezTo>
                    <a:pt x="2397" y="711"/>
                    <a:pt x="2393" y="716"/>
                    <a:pt x="2387" y="716"/>
                  </a:cubicBezTo>
                  <a:close/>
                  <a:moveTo>
                    <a:pt x="2353" y="716"/>
                  </a:moveTo>
                  <a:cubicBezTo>
                    <a:pt x="2347" y="716"/>
                    <a:pt x="2342" y="711"/>
                    <a:pt x="2342" y="705"/>
                  </a:cubicBezTo>
                  <a:cubicBezTo>
                    <a:pt x="2342" y="699"/>
                    <a:pt x="2347" y="695"/>
                    <a:pt x="2353" y="695"/>
                  </a:cubicBezTo>
                  <a:cubicBezTo>
                    <a:pt x="2359" y="695"/>
                    <a:pt x="2364" y="699"/>
                    <a:pt x="2364" y="705"/>
                  </a:cubicBezTo>
                  <a:cubicBezTo>
                    <a:pt x="2364" y="711"/>
                    <a:pt x="2359" y="716"/>
                    <a:pt x="2353" y="716"/>
                  </a:cubicBezTo>
                  <a:close/>
                  <a:moveTo>
                    <a:pt x="2319" y="716"/>
                  </a:moveTo>
                  <a:cubicBezTo>
                    <a:pt x="2313" y="716"/>
                    <a:pt x="2308" y="711"/>
                    <a:pt x="2308" y="705"/>
                  </a:cubicBezTo>
                  <a:cubicBezTo>
                    <a:pt x="2308" y="699"/>
                    <a:pt x="2313" y="695"/>
                    <a:pt x="2319" y="695"/>
                  </a:cubicBezTo>
                  <a:cubicBezTo>
                    <a:pt x="2325" y="695"/>
                    <a:pt x="2330" y="699"/>
                    <a:pt x="2330" y="705"/>
                  </a:cubicBezTo>
                  <a:cubicBezTo>
                    <a:pt x="2330" y="711"/>
                    <a:pt x="2325" y="716"/>
                    <a:pt x="2319" y="716"/>
                  </a:cubicBezTo>
                  <a:close/>
                  <a:moveTo>
                    <a:pt x="2285" y="716"/>
                  </a:moveTo>
                  <a:cubicBezTo>
                    <a:pt x="2279" y="716"/>
                    <a:pt x="2275" y="711"/>
                    <a:pt x="2275" y="705"/>
                  </a:cubicBezTo>
                  <a:cubicBezTo>
                    <a:pt x="2275" y="699"/>
                    <a:pt x="2279" y="695"/>
                    <a:pt x="2285" y="695"/>
                  </a:cubicBezTo>
                  <a:cubicBezTo>
                    <a:pt x="2291" y="695"/>
                    <a:pt x="2296" y="699"/>
                    <a:pt x="2296" y="705"/>
                  </a:cubicBezTo>
                  <a:cubicBezTo>
                    <a:pt x="2296" y="711"/>
                    <a:pt x="2291" y="716"/>
                    <a:pt x="2285" y="716"/>
                  </a:cubicBezTo>
                  <a:close/>
                  <a:moveTo>
                    <a:pt x="2252" y="716"/>
                  </a:moveTo>
                  <a:cubicBezTo>
                    <a:pt x="2246" y="716"/>
                    <a:pt x="2241" y="711"/>
                    <a:pt x="2241" y="705"/>
                  </a:cubicBezTo>
                  <a:cubicBezTo>
                    <a:pt x="2241" y="699"/>
                    <a:pt x="2246" y="695"/>
                    <a:pt x="2252" y="695"/>
                  </a:cubicBezTo>
                  <a:cubicBezTo>
                    <a:pt x="2258" y="695"/>
                    <a:pt x="2262" y="699"/>
                    <a:pt x="2262" y="705"/>
                  </a:cubicBezTo>
                  <a:cubicBezTo>
                    <a:pt x="2262" y="711"/>
                    <a:pt x="2258" y="716"/>
                    <a:pt x="2252" y="716"/>
                  </a:cubicBezTo>
                  <a:close/>
                  <a:moveTo>
                    <a:pt x="2218" y="716"/>
                  </a:moveTo>
                  <a:cubicBezTo>
                    <a:pt x="2212" y="716"/>
                    <a:pt x="2207" y="711"/>
                    <a:pt x="2207" y="705"/>
                  </a:cubicBezTo>
                  <a:cubicBezTo>
                    <a:pt x="2207" y="699"/>
                    <a:pt x="2212" y="695"/>
                    <a:pt x="2218" y="695"/>
                  </a:cubicBezTo>
                  <a:cubicBezTo>
                    <a:pt x="2224" y="695"/>
                    <a:pt x="2229" y="699"/>
                    <a:pt x="2229" y="705"/>
                  </a:cubicBezTo>
                  <a:cubicBezTo>
                    <a:pt x="2229" y="711"/>
                    <a:pt x="2224" y="716"/>
                    <a:pt x="2218" y="716"/>
                  </a:cubicBezTo>
                  <a:close/>
                  <a:moveTo>
                    <a:pt x="2184" y="716"/>
                  </a:moveTo>
                  <a:cubicBezTo>
                    <a:pt x="2178" y="716"/>
                    <a:pt x="2173" y="711"/>
                    <a:pt x="2173" y="705"/>
                  </a:cubicBezTo>
                  <a:cubicBezTo>
                    <a:pt x="2173" y="699"/>
                    <a:pt x="2178" y="695"/>
                    <a:pt x="2184" y="695"/>
                  </a:cubicBezTo>
                  <a:cubicBezTo>
                    <a:pt x="2190" y="695"/>
                    <a:pt x="2195" y="699"/>
                    <a:pt x="2195" y="705"/>
                  </a:cubicBezTo>
                  <a:cubicBezTo>
                    <a:pt x="2195" y="711"/>
                    <a:pt x="2190" y="716"/>
                    <a:pt x="2184" y="716"/>
                  </a:cubicBezTo>
                  <a:close/>
                  <a:moveTo>
                    <a:pt x="2150" y="716"/>
                  </a:moveTo>
                  <a:cubicBezTo>
                    <a:pt x="2144" y="716"/>
                    <a:pt x="2139" y="711"/>
                    <a:pt x="2139" y="705"/>
                  </a:cubicBezTo>
                  <a:cubicBezTo>
                    <a:pt x="2139" y="699"/>
                    <a:pt x="2144" y="695"/>
                    <a:pt x="2150" y="695"/>
                  </a:cubicBezTo>
                  <a:cubicBezTo>
                    <a:pt x="2156" y="695"/>
                    <a:pt x="2161" y="699"/>
                    <a:pt x="2161" y="705"/>
                  </a:cubicBezTo>
                  <a:cubicBezTo>
                    <a:pt x="2161" y="711"/>
                    <a:pt x="2156" y="716"/>
                    <a:pt x="2150" y="716"/>
                  </a:cubicBezTo>
                  <a:close/>
                  <a:moveTo>
                    <a:pt x="2117" y="716"/>
                  </a:moveTo>
                  <a:cubicBezTo>
                    <a:pt x="2111" y="716"/>
                    <a:pt x="2106" y="711"/>
                    <a:pt x="2106" y="705"/>
                  </a:cubicBezTo>
                  <a:cubicBezTo>
                    <a:pt x="2106" y="699"/>
                    <a:pt x="2111" y="695"/>
                    <a:pt x="2117" y="695"/>
                  </a:cubicBezTo>
                  <a:cubicBezTo>
                    <a:pt x="2122" y="695"/>
                    <a:pt x="2127" y="699"/>
                    <a:pt x="2127" y="705"/>
                  </a:cubicBezTo>
                  <a:cubicBezTo>
                    <a:pt x="2127" y="711"/>
                    <a:pt x="2122" y="716"/>
                    <a:pt x="2117" y="716"/>
                  </a:cubicBezTo>
                  <a:close/>
                  <a:moveTo>
                    <a:pt x="2083" y="716"/>
                  </a:moveTo>
                  <a:cubicBezTo>
                    <a:pt x="2077" y="716"/>
                    <a:pt x="2072" y="711"/>
                    <a:pt x="2072" y="705"/>
                  </a:cubicBezTo>
                  <a:cubicBezTo>
                    <a:pt x="2072" y="699"/>
                    <a:pt x="2077" y="695"/>
                    <a:pt x="2083" y="695"/>
                  </a:cubicBezTo>
                  <a:cubicBezTo>
                    <a:pt x="2089" y="695"/>
                    <a:pt x="2094" y="699"/>
                    <a:pt x="2094" y="705"/>
                  </a:cubicBezTo>
                  <a:cubicBezTo>
                    <a:pt x="2094" y="711"/>
                    <a:pt x="2089" y="716"/>
                    <a:pt x="2083" y="716"/>
                  </a:cubicBezTo>
                  <a:close/>
                  <a:moveTo>
                    <a:pt x="2049" y="716"/>
                  </a:moveTo>
                  <a:cubicBezTo>
                    <a:pt x="2043" y="716"/>
                    <a:pt x="2038" y="711"/>
                    <a:pt x="2038" y="705"/>
                  </a:cubicBezTo>
                  <a:cubicBezTo>
                    <a:pt x="2038" y="699"/>
                    <a:pt x="2043" y="695"/>
                    <a:pt x="2049" y="695"/>
                  </a:cubicBezTo>
                  <a:cubicBezTo>
                    <a:pt x="2055" y="695"/>
                    <a:pt x="2060" y="699"/>
                    <a:pt x="2060" y="705"/>
                  </a:cubicBezTo>
                  <a:cubicBezTo>
                    <a:pt x="2060" y="711"/>
                    <a:pt x="2055" y="716"/>
                    <a:pt x="2049" y="716"/>
                  </a:cubicBezTo>
                  <a:close/>
                  <a:moveTo>
                    <a:pt x="2015" y="716"/>
                  </a:moveTo>
                  <a:cubicBezTo>
                    <a:pt x="2009" y="716"/>
                    <a:pt x="2004" y="711"/>
                    <a:pt x="2004" y="705"/>
                  </a:cubicBezTo>
                  <a:cubicBezTo>
                    <a:pt x="2004" y="699"/>
                    <a:pt x="2009" y="695"/>
                    <a:pt x="2015" y="695"/>
                  </a:cubicBezTo>
                  <a:cubicBezTo>
                    <a:pt x="2021" y="695"/>
                    <a:pt x="2026" y="699"/>
                    <a:pt x="2026" y="705"/>
                  </a:cubicBezTo>
                  <a:cubicBezTo>
                    <a:pt x="2026" y="711"/>
                    <a:pt x="2021" y="716"/>
                    <a:pt x="2015" y="716"/>
                  </a:cubicBezTo>
                  <a:close/>
                  <a:moveTo>
                    <a:pt x="1981" y="716"/>
                  </a:moveTo>
                  <a:cubicBezTo>
                    <a:pt x="1976" y="716"/>
                    <a:pt x="1971" y="711"/>
                    <a:pt x="1971" y="705"/>
                  </a:cubicBezTo>
                  <a:cubicBezTo>
                    <a:pt x="1971" y="699"/>
                    <a:pt x="1976" y="695"/>
                    <a:pt x="1981" y="695"/>
                  </a:cubicBezTo>
                  <a:cubicBezTo>
                    <a:pt x="1987" y="695"/>
                    <a:pt x="1992" y="699"/>
                    <a:pt x="1992" y="705"/>
                  </a:cubicBezTo>
                  <a:cubicBezTo>
                    <a:pt x="1992" y="711"/>
                    <a:pt x="1987" y="716"/>
                    <a:pt x="1981" y="716"/>
                  </a:cubicBezTo>
                  <a:close/>
                  <a:moveTo>
                    <a:pt x="1846" y="716"/>
                  </a:moveTo>
                  <a:cubicBezTo>
                    <a:pt x="1840" y="716"/>
                    <a:pt x="1836" y="711"/>
                    <a:pt x="1836" y="705"/>
                  </a:cubicBezTo>
                  <a:cubicBezTo>
                    <a:pt x="1836" y="699"/>
                    <a:pt x="1840" y="695"/>
                    <a:pt x="1846" y="695"/>
                  </a:cubicBezTo>
                  <a:cubicBezTo>
                    <a:pt x="1852" y="695"/>
                    <a:pt x="1857" y="699"/>
                    <a:pt x="1857" y="705"/>
                  </a:cubicBezTo>
                  <a:cubicBezTo>
                    <a:pt x="1857" y="711"/>
                    <a:pt x="1852" y="716"/>
                    <a:pt x="1846" y="716"/>
                  </a:cubicBezTo>
                  <a:close/>
                  <a:moveTo>
                    <a:pt x="1779" y="716"/>
                  </a:moveTo>
                  <a:cubicBezTo>
                    <a:pt x="1773" y="716"/>
                    <a:pt x="1768" y="711"/>
                    <a:pt x="1768" y="705"/>
                  </a:cubicBezTo>
                  <a:cubicBezTo>
                    <a:pt x="1768" y="699"/>
                    <a:pt x="1773" y="695"/>
                    <a:pt x="1779" y="695"/>
                  </a:cubicBezTo>
                  <a:cubicBezTo>
                    <a:pt x="1785" y="695"/>
                    <a:pt x="1790" y="699"/>
                    <a:pt x="1790" y="705"/>
                  </a:cubicBezTo>
                  <a:cubicBezTo>
                    <a:pt x="1790" y="711"/>
                    <a:pt x="1785" y="716"/>
                    <a:pt x="1779" y="716"/>
                  </a:cubicBezTo>
                  <a:close/>
                  <a:moveTo>
                    <a:pt x="1745" y="716"/>
                  </a:moveTo>
                  <a:cubicBezTo>
                    <a:pt x="1739" y="716"/>
                    <a:pt x="1734" y="711"/>
                    <a:pt x="1734" y="705"/>
                  </a:cubicBezTo>
                  <a:cubicBezTo>
                    <a:pt x="1734" y="699"/>
                    <a:pt x="1739" y="695"/>
                    <a:pt x="1745" y="695"/>
                  </a:cubicBezTo>
                  <a:cubicBezTo>
                    <a:pt x="1751" y="695"/>
                    <a:pt x="1756" y="699"/>
                    <a:pt x="1756" y="705"/>
                  </a:cubicBezTo>
                  <a:cubicBezTo>
                    <a:pt x="1756" y="711"/>
                    <a:pt x="1751" y="716"/>
                    <a:pt x="1745" y="716"/>
                  </a:cubicBezTo>
                  <a:close/>
                  <a:moveTo>
                    <a:pt x="1711" y="716"/>
                  </a:moveTo>
                  <a:cubicBezTo>
                    <a:pt x="1705" y="716"/>
                    <a:pt x="1701" y="711"/>
                    <a:pt x="1701" y="705"/>
                  </a:cubicBezTo>
                  <a:cubicBezTo>
                    <a:pt x="1701" y="699"/>
                    <a:pt x="1705" y="695"/>
                    <a:pt x="1711" y="695"/>
                  </a:cubicBezTo>
                  <a:cubicBezTo>
                    <a:pt x="1717" y="695"/>
                    <a:pt x="1722" y="699"/>
                    <a:pt x="1722" y="705"/>
                  </a:cubicBezTo>
                  <a:cubicBezTo>
                    <a:pt x="1722" y="711"/>
                    <a:pt x="1717" y="716"/>
                    <a:pt x="1711" y="716"/>
                  </a:cubicBezTo>
                  <a:close/>
                  <a:moveTo>
                    <a:pt x="821" y="716"/>
                  </a:moveTo>
                  <a:cubicBezTo>
                    <a:pt x="815" y="716"/>
                    <a:pt x="811" y="711"/>
                    <a:pt x="811" y="705"/>
                  </a:cubicBezTo>
                  <a:cubicBezTo>
                    <a:pt x="811" y="699"/>
                    <a:pt x="815" y="695"/>
                    <a:pt x="821" y="695"/>
                  </a:cubicBezTo>
                  <a:cubicBezTo>
                    <a:pt x="827" y="695"/>
                    <a:pt x="832" y="699"/>
                    <a:pt x="832" y="705"/>
                  </a:cubicBezTo>
                  <a:cubicBezTo>
                    <a:pt x="832" y="711"/>
                    <a:pt x="827" y="716"/>
                    <a:pt x="821" y="716"/>
                  </a:cubicBezTo>
                  <a:close/>
                  <a:moveTo>
                    <a:pt x="788" y="716"/>
                  </a:moveTo>
                  <a:cubicBezTo>
                    <a:pt x="782" y="716"/>
                    <a:pt x="777" y="711"/>
                    <a:pt x="777" y="705"/>
                  </a:cubicBezTo>
                  <a:cubicBezTo>
                    <a:pt x="777" y="699"/>
                    <a:pt x="782" y="695"/>
                    <a:pt x="788" y="695"/>
                  </a:cubicBezTo>
                  <a:cubicBezTo>
                    <a:pt x="794" y="695"/>
                    <a:pt x="798" y="699"/>
                    <a:pt x="798" y="705"/>
                  </a:cubicBezTo>
                  <a:cubicBezTo>
                    <a:pt x="798" y="711"/>
                    <a:pt x="794" y="716"/>
                    <a:pt x="788" y="716"/>
                  </a:cubicBezTo>
                  <a:close/>
                  <a:moveTo>
                    <a:pt x="754" y="716"/>
                  </a:moveTo>
                  <a:cubicBezTo>
                    <a:pt x="748" y="716"/>
                    <a:pt x="743" y="711"/>
                    <a:pt x="743" y="705"/>
                  </a:cubicBezTo>
                  <a:cubicBezTo>
                    <a:pt x="743" y="699"/>
                    <a:pt x="748" y="695"/>
                    <a:pt x="754" y="695"/>
                  </a:cubicBezTo>
                  <a:cubicBezTo>
                    <a:pt x="760" y="695"/>
                    <a:pt x="765" y="699"/>
                    <a:pt x="765" y="705"/>
                  </a:cubicBezTo>
                  <a:cubicBezTo>
                    <a:pt x="765" y="711"/>
                    <a:pt x="760" y="716"/>
                    <a:pt x="754" y="716"/>
                  </a:cubicBezTo>
                  <a:close/>
                  <a:moveTo>
                    <a:pt x="720" y="716"/>
                  </a:moveTo>
                  <a:cubicBezTo>
                    <a:pt x="714" y="716"/>
                    <a:pt x="709" y="711"/>
                    <a:pt x="709" y="705"/>
                  </a:cubicBezTo>
                  <a:cubicBezTo>
                    <a:pt x="709" y="699"/>
                    <a:pt x="714" y="695"/>
                    <a:pt x="720" y="695"/>
                  </a:cubicBezTo>
                  <a:cubicBezTo>
                    <a:pt x="726" y="695"/>
                    <a:pt x="731" y="699"/>
                    <a:pt x="731" y="705"/>
                  </a:cubicBezTo>
                  <a:cubicBezTo>
                    <a:pt x="731" y="711"/>
                    <a:pt x="726" y="716"/>
                    <a:pt x="720" y="716"/>
                  </a:cubicBezTo>
                  <a:close/>
                  <a:moveTo>
                    <a:pt x="686" y="716"/>
                  </a:moveTo>
                  <a:cubicBezTo>
                    <a:pt x="680" y="716"/>
                    <a:pt x="676" y="711"/>
                    <a:pt x="676" y="705"/>
                  </a:cubicBezTo>
                  <a:cubicBezTo>
                    <a:pt x="676" y="699"/>
                    <a:pt x="680" y="695"/>
                    <a:pt x="686" y="695"/>
                  </a:cubicBezTo>
                  <a:cubicBezTo>
                    <a:pt x="692" y="695"/>
                    <a:pt x="697" y="699"/>
                    <a:pt x="697" y="705"/>
                  </a:cubicBezTo>
                  <a:cubicBezTo>
                    <a:pt x="697" y="711"/>
                    <a:pt x="692" y="716"/>
                    <a:pt x="686" y="716"/>
                  </a:cubicBezTo>
                  <a:close/>
                  <a:moveTo>
                    <a:pt x="653" y="716"/>
                  </a:moveTo>
                  <a:cubicBezTo>
                    <a:pt x="647" y="716"/>
                    <a:pt x="642" y="711"/>
                    <a:pt x="642" y="705"/>
                  </a:cubicBezTo>
                  <a:cubicBezTo>
                    <a:pt x="642" y="699"/>
                    <a:pt x="647" y="695"/>
                    <a:pt x="653" y="695"/>
                  </a:cubicBezTo>
                  <a:cubicBezTo>
                    <a:pt x="659" y="695"/>
                    <a:pt x="663" y="699"/>
                    <a:pt x="663" y="705"/>
                  </a:cubicBezTo>
                  <a:cubicBezTo>
                    <a:pt x="663" y="711"/>
                    <a:pt x="659" y="716"/>
                    <a:pt x="653" y="716"/>
                  </a:cubicBezTo>
                  <a:close/>
                  <a:moveTo>
                    <a:pt x="619" y="716"/>
                  </a:moveTo>
                  <a:cubicBezTo>
                    <a:pt x="613" y="716"/>
                    <a:pt x="608" y="711"/>
                    <a:pt x="608" y="705"/>
                  </a:cubicBezTo>
                  <a:cubicBezTo>
                    <a:pt x="608" y="699"/>
                    <a:pt x="613" y="695"/>
                    <a:pt x="619" y="695"/>
                  </a:cubicBezTo>
                  <a:cubicBezTo>
                    <a:pt x="625" y="695"/>
                    <a:pt x="630" y="699"/>
                    <a:pt x="630" y="705"/>
                  </a:cubicBezTo>
                  <a:cubicBezTo>
                    <a:pt x="630" y="711"/>
                    <a:pt x="625" y="716"/>
                    <a:pt x="619" y="716"/>
                  </a:cubicBezTo>
                  <a:close/>
                  <a:moveTo>
                    <a:pt x="585" y="716"/>
                  </a:moveTo>
                  <a:cubicBezTo>
                    <a:pt x="579" y="716"/>
                    <a:pt x="574" y="711"/>
                    <a:pt x="574" y="705"/>
                  </a:cubicBezTo>
                  <a:cubicBezTo>
                    <a:pt x="574" y="699"/>
                    <a:pt x="579" y="695"/>
                    <a:pt x="585" y="695"/>
                  </a:cubicBezTo>
                  <a:cubicBezTo>
                    <a:pt x="591" y="695"/>
                    <a:pt x="596" y="699"/>
                    <a:pt x="596" y="705"/>
                  </a:cubicBezTo>
                  <a:cubicBezTo>
                    <a:pt x="596" y="711"/>
                    <a:pt x="591" y="716"/>
                    <a:pt x="585" y="716"/>
                  </a:cubicBezTo>
                  <a:close/>
                  <a:moveTo>
                    <a:pt x="551" y="716"/>
                  </a:moveTo>
                  <a:cubicBezTo>
                    <a:pt x="545" y="716"/>
                    <a:pt x="541" y="711"/>
                    <a:pt x="541" y="705"/>
                  </a:cubicBezTo>
                  <a:cubicBezTo>
                    <a:pt x="541" y="699"/>
                    <a:pt x="545" y="695"/>
                    <a:pt x="551" y="695"/>
                  </a:cubicBezTo>
                  <a:cubicBezTo>
                    <a:pt x="557" y="695"/>
                    <a:pt x="562" y="699"/>
                    <a:pt x="562" y="705"/>
                  </a:cubicBezTo>
                  <a:cubicBezTo>
                    <a:pt x="562" y="711"/>
                    <a:pt x="557" y="716"/>
                    <a:pt x="551" y="716"/>
                  </a:cubicBezTo>
                  <a:close/>
                  <a:moveTo>
                    <a:pt x="518" y="716"/>
                  </a:moveTo>
                  <a:cubicBezTo>
                    <a:pt x="512" y="716"/>
                    <a:pt x="507" y="711"/>
                    <a:pt x="507" y="705"/>
                  </a:cubicBezTo>
                  <a:cubicBezTo>
                    <a:pt x="507" y="699"/>
                    <a:pt x="512" y="695"/>
                    <a:pt x="518" y="695"/>
                  </a:cubicBezTo>
                  <a:cubicBezTo>
                    <a:pt x="524" y="695"/>
                    <a:pt x="528" y="699"/>
                    <a:pt x="528" y="705"/>
                  </a:cubicBezTo>
                  <a:cubicBezTo>
                    <a:pt x="528" y="711"/>
                    <a:pt x="524" y="716"/>
                    <a:pt x="518" y="716"/>
                  </a:cubicBezTo>
                  <a:close/>
                  <a:moveTo>
                    <a:pt x="484" y="716"/>
                  </a:moveTo>
                  <a:cubicBezTo>
                    <a:pt x="478" y="716"/>
                    <a:pt x="473" y="711"/>
                    <a:pt x="473" y="705"/>
                  </a:cubicBezTo>
                  <a:cubicBezTo>
                    <a:pt x="473" y="699"/>
                    <a:pt x="478" y="695"/>
                    <a:pt x="484" y="695"/>
                  </a:cubicBezTo>
                  <a:cubicBezTo>
                    <a:pt x="490" y="695"/>
                    <a:pt x="495" y="699"/>
                    <a:pt x="495" y="705"/>
                  </a:cubicBezTo>
                  <a:cubicBezTo>
                    <a:pt x="495" y="711"/>
                    <a:pt x="490" y="716"/>
                    <a:pt x="484" y="716"/>
                  </a:cubicBezTo>
                  <a:close/>
                  <a:moveTo>
                    <a:pt x="450" y="716"/>
                  </a:moveTo>
                  <a:cubicBezTo>
                    <a:pt x="444" y="716"/>
                    <a:pt x="439" y="711"/>
                    <a:pt x="439" y="705"/>
                  </a:cubicBezTo>
                  <a:cubicBezTo>
                    <a:pt x="439" y="699"/>
                    <a:pt x="444" y="695"/>
                    <a:pt x="450" y="695"/>
                  </a:cubicBezTo>
                  <a:cubicBezTo>
                    <a:pt x="456" y="695"/>
                    <a:pt x="461" y="699"/>
                    <a:pt x="461" y="705"/>
                  </a:cubicBezTo>
                  <a:cubicBezTo>
                    <a:pt x="461" y="711"/>
                    <a:pt x="456" y="716"/>
                    <a:pt x="450" y="716"/>
                  </a:cubicBezTo>
                  <a:close/>
                  <a:moveTo>
                    <a:pt x="416" y="716"/>
                  </a:moveTo>
                  <a:cubicBezTo>
                    <a:pt x="410" y="716"/>
                    <a:pt x="405" y="711"/>
                    <a:pt x="405" y="705"/>
                  </a:cubicBezTo>
                  <a:cubicBezTo>
                    <a:pt x="405" y="699"/>
                    <a:pt x="410" y="695"/>
                    <a:pt x="416" y="695"/>
                  </a:cubicBezTo>
                  <a:cubicBezTo>
                    <a:pt x="422" y="695"/>
                    <a:pt x="427" y="699"/>
                    <a:pt x="427" y="705"/>
                  </a:cubicBezTo>
                  <a:cubicBezTo>
                    <a:pt x="427" y="711"/>
                    <a:pt x="422" y="716"/>
                    <a:pt x="416" y="716"/>
                  </a:cubicBezTo>
                  <a:close/>
                  <a:moveTo>
                    <a:pt x="2978" y="687"/>
                  </a:moveTo>
                  <a:cubicBezTo>
                    <a:pt x="2972" y="687"/>
                    <a:pt x="2967" y="682"/>
                    <a:pt x="2967" y="676"/>
                  </a:cubicBezTo>
                  <a:cubicBezTo>
                    <a:pt x="2967" y="670"/>
                    <a:pt x="2972" y="666"/>
                    <a:pt x="2978" y="666"/>
                  </a:cubicBezTo>
                  <a:cubicBezTo>
                    <a:pt x="2983" y="666"/>
                    <a:pt x="2988" y="670"/>
                    <a:pt x="2988" y="676"/>
                  </a:cubicBezTo>
                  <a:cubicBezTo>
                    <a:pt x="2988" y="682"/>
                    <a:pt x="2983" y="687"/>
                    <a:pt x="2978" y="687"/>
                  </a:cubicBezTo>
                  <a:close/>
                  <a:moveTo>
                    <a:pt x="2876" y="687"/>
                  </a:moveTo>
                  <a:cubicBezTo>
                    <a:pt x="2870" y="687"/>
                    <a:pt x="2865" y="682"/>
                    <a:pt x="2865" y="676"/>
                  </a:cubicBezTo>
                  <a:cubicBezTo>
                    <a:pt x="2865" y="670"/>
                    <a:pt x="2870" y="666"/>
                    <a:pt x="2876" y="666"/>
                  </a:cubicBezTo>
                  <a:cubicBezTo>
                    <a:pt x="2882" y="666"/>
                    <a:pt x="2887" y="670"/>
                    <a:pt x="2887" y="676"/>
                  </a:cubicBezTo>
                  <a:cubicBezTo>
                    <a:pt x="2887" y="682"/>
                    <a:pt x="2882" y="687"/>
                    <a:pt x="2876" y="687"/>
                  </a:cubicBezTo>
                  <a:close/>
                  <a:moveTo>
                    <a:pt x="2842" y="687"/>
                  </a:moveTo>
                  <a:cubicBezTo>
                    <a:pt x="2837" y="687"/>
                    <a:pt x="2832" y="682"/>
                    <a:pt x="2832" y="676"/>
                  </a:cubicBezTo>
                  <a:cubicBezTo>
                    <a:pt x="2832" y="670"/>
                    <a:pt x="2837" y="666"/>
                    <a:pt x="2842" y="666"/>
                  </a:cubicBezTo>
                  <a:cubicBezTo>
                    <a:pt x="2848" y="666"/>
                    <a:pt x="2853" y="670"/>
                    <a:pt x="2853" y="676"/>
                  </a:cubicBezTo>
                  <a:cubicBezTo>
                    <a:pt x="2853" y="682"/>
                    <a:pt x="2848" y="687"/>
                    <a:pt x="2842" y="687"/>
                  </a:cubicBezTo>
                  <a:close/>
                  <a:moveTo>
                    <a:pt x="2809" y="687"/>
                  </a:moveTo>
                  <a:cubicBezTo>
                    <a:pt x="2803" y="687"/>
                    <a:pt x="2798" y="682"/>
                    <a:pt x="2798" y="676"/>
                  </a:cubicBezTo>
                  <a:cubicBezTo>
                    <a:pt x="2798" y="670"/>
                    <a:pt x="2803" y="666"/>
                    <a:pt x="2809" y="666"/>
                  </a:cubicBezTo>
                  <a:cubicBezTo>
                    <a:pt x="2815" y="666"/>
                    <a:pt x="2819" y="670"/>
                    <a:pt x="2819" y="676"/>
                  </a:cubicBezTo>
                  <a:cubicBezTo>
                    <a:pt x="2819" y="682"/>
                    <a:pt x="2815" y="687"/>
                    <a:pt x="2809" y="687"/>
                  </a:cubicBezTo>
                  <a:close/>
                  <a:moveTo>
                    <a:pt x="2775" y="687"/>
                  </a:moveTo>
                  <a:cubicBezTo>
                    <a:pt x="2769" y="687"/>
                    <a:pt x="2764" y="682"/>
                    <a:pt x="2764" y="676"/>
                  </a:cubicBezTo>
                  <a:cubicBezTo>
                    <a:pt x="2764" y="670"/>
                    <a:pt x="2769" y="666"/>
                    <a:pt x="2775" y="666"/>
                  </a:cubicBezTo>
                  <a:cubicBezTo>
                    <a:pt x="2781" y="666"/>
                    <a:pt x="2786" y="670"/>
                    <a:pt x="2786" y="676"/>
                  </a:cubicBezTo>
                  <a:cubicBezTo>
                    <a:pt x="2786" y="682"/>
                    <a:pt x="2781" y="687"/>
                    <a:pt x="2775" y="687"/>
                  </a:cubicBezTo>
                  <a:close/>
                  <a:moveTo>
                    <a:pt x="2741" y="687"/>
                  </a:moveTo>
                  <a:cubicBezTo>
                    <a:pt x="2735" y="687"/>
                    <a:pt x="2730" y="682"/>
                    <a:pt x="2730" y="676"/>
                  </a:cubicBezTo>
                  <a:cubicBezTo>
                    <a:pt x="2730" y="670"/>
                    <a:pt x="2735" y="666"/>
                    <a:pt x="2741" y="666"/>
                  </a:cubicBezTo>
                  <a:cubicBezTo>
                    <a:pt x="2747" y="666"/>
                    <a:pt x="2752" y="670"/>
                    <a:pt x="2752" y="676"/>
                  </a:cubicBezTo>
                  <a:cubicBezTo>
                    <a:pt x="2752" y="682"/>
                    <a:pt x="2747" y="687"/>
                    <a:pt x="2741" y="687"/>
                  </a:cubicBezTo>
                  <a:close/>
                  <a:moveTo>
                    <a:pt x="2707" y="687"/>
                  </a:moveTo>
                  <a:cubicBezTo>
                    <a:pt x="2701" y="687"/>
                    <a:pt x="2697" y="682"/>
                    <a:pt x="2697" y="676"/>
                  </a:cubicBezTo>
                  <a:cubicBezTo>
                    <a:pt x="2697" y="670"/>
                    <a:pt x="2701" y="666"/>
                    <a:pt x="2707" y="666"/>
                  </a:cubicBezTo>
                  <a:cubicBezTo>
                    <a:pt x="2713" y="666"/>
                    <a:pt x="2718" y="670"/>
                    <a:pt x="2718" y="676"/>
                  </a:cubicBezTo>
                  <a:cubicBezTo>
                    <a:pt x="2718" y="682"/>
                    <a:pt x="2713" y="687"/>
                    <a:pt x="2707" y="687"/>
                  </a:cubicBezTo>
                  <a:close/>
                  <a:moveTo>
                    <a:pt x="2674" y="687"/>
                  </a:moveTo>
                  <a:cubicBezTo>
                    <a:pt x="2668" y="687"/>
                    <a:pt x="2663" y="682"/>
                    <a:pt x="2663" y="676"/>
                  </a:cubicBezTo>
                  <a:cubicBezTo>
                    <a:pt x="2663" y="670"/>
                    <a:pt x="2668" y="666"/>
                    <a:pt x="2674" y="666"/>
                  </a:cubicBezTo>
                  <a:cubicBezTo>
                    <a:pt x="2680" y="666"/>
                    <a:pt x="2684" y="670"/>
                    <a:pt x="2684" y="676"/>
                  </a:cubicBezTo>
                  <a:cubicBezTo>
                    <a:pt x="2684" y="682"/>
                    <a:pt x="2680" y="687"/>
                    <a:pt x="2674" y="687"/>
                  </a:cubicBezTo>
                  <a:close/>
                  <a:moveTo>
                    <a:pt x="2640" y="687"/>
                  </a:moveTo>
                  <a:cubicBezTo>
                    <a:pt x="2634" y="687"/>
                    <a:pt x="2629" y="682"/>
                    <a:pt x="2629" y="676"/>
                  </a:cubicBezTo>
                  <a:cubicBezTo>
                    <a:pt x="2629" y="670"/>
                    <a:pt x="2634" y="666"/>
                    <a:pt x="2640" y="666"/>
                  </a:cubicBezTo>
                  <a:cubicBezTo>
                    <a:pt x="2646" y="666"/>
                    <a:pt x="2651" y="670"/>
                    <a:pt x="2651" y="676"/>
                  </a:cubicBezTo>
                  <a:cubicBezTo>
                    <a:pt x="2651" y="682"/>
                    <a:pt x="2646" y="687"/>
                    <a:pt x="2640" y="687"/>
                  </a:cubicBezTo>
                  <a:close/>
                  <a:moveTo>
                    <a:pt x="2606" y="687"/>
                  </a:moveTo>
                  <a:cubicBezTo>
                    <a:pt x="2600" y="687"/>
                    <a:pt x="2595" y="682"/>
                    <a:pt x="2595" y="676"/>
                  </a:cubicBezTo>
                  <a:cubicBezTo>
                    <a:pt x="2595" y="670"/>
                    <a:pt x="2600" y="666"/>
                    <a:pt x="2606" y="666"/>
                  </a:cubicBezTo>
                  <a:cubicBezTo>
                    <a:pt x="2612" y="666"/>
                    <a:pt x="2617" y="670"/>
                    <a:pt x="2617" y="676"/>
                  </a:cubicBezTo>
                  <a:cubicBezTo>
                    <a:pt x="2617" y="682"/>
                    <a:pt x="2612" y="687"/>
                    <a:pt x="2606" y="687"/>
                  </a:cubicBezTo>
                  <a:close/>
                  <a:moveTo>
                    <a:pt x="2572" y="687"/>
                  </a:moveTo>
                  <a:cubicBezTo>
                    <a:pt x="2566" y="687"/>
                    <a:pt x="2562" y="682"/>
                    <a:pt x="2562" y="676"/>
                  </a:cubicBezTo>
                  <a:cubicBezTo>
                    <a:pt x="2562" y="670"/>
                    <a:pt x="2566" y="666"/>
                    <a:pt x="2572" y="666"/>
                  </a:cubicBezTo>
                  <a:cubicBezTo>
                    <a:pt x="2578" y="666"/>
                    <a:pt x="2583" y="670"/>
                    <a:pt x="2583" y="676"/>
                  </a:cubicBezTo>
                  <a:cubicBezTo>
                    <a:pt x="2583" y="682"/>
                    <a:pt x="2578" y="687"/>
                    <a:pt x="2572" y="687"/>
                  </a:cubicBezTo>
                  <a:close/>
                  <a:moveTo>
                    <a:pt x="2539" y="687"/>
                  </a:moveTo>
                  <a:cubicBezTo>
                    <a:pt x="2533" y="687"/>
                    <a:pt x="2528" y="682"/>
                    <a:pt x="2528" y="676"/>
                  </a:cubicBezTo>
                  <a:cubicBezTo>
                    <a:pt x="2528" y="670"/>
                    <a:pt x="2533" y="666"/>
                    <a:pt x="2539" y="666"/>
                  </a:cubicBezTo>
                  <a:cubicBezTo>
                    <a:pt x="2545" y="666"/>
                    <a:pt x="2549" y="670"/>
                    <a:pt x="2549" y="676"/>
                  </a:cubicBezTo>
                  <a:cubicBezTo>
                    <a:pt x="2549" y="682"/>
                    <a:pt x="2545" y="687"/>
                    <a:pt x="2539" y="687"/>
                  </a:cubicBezTo>
                  <a:close/>
                  <a:moveTo>
                    <a:pt x="2505" y="687"/>
                  </a:moveTo>
                  <a:cubicBezTo>
                    <a:pt x="2499" y="687"/>
                    <a:pt x="2494" y="682"/>
                    <a:pt x="2494" y="676"/>
                  </a:cubicBezTo>
                  <a:cubicBezTo>
                    <a:pt x="2494" y="670"/>
                    <a:pt x="2499" y="666"/>
                    <a:pt x="2505" y="666"/>
                  </a:cubicBezTo>
                  <a:cubicBezTo>
                    <a:pt x="2511" y="666"/>
                    <a:pt x="2516" y="670"/>
                    <a:pt x="2516" y="676"/>
                  </a:cubicBezTo>
                  <a:cubicBezTo>
                    <a:pt x="2516" y="682"/>
                    <a:pt x="2511" y="687"/>
                    <a:pt x="2505" y="687"/>
                  </a:cubicBezTo>
                  <a:close/>
                  <a:moveTo>
                    <a:pt x="2471" y="687"/>
                  </a:moveTo>
                  <a:cubicBezTo>
                    <a:pt x="2465" y="687"/>
                    <a:pt x="2460" y="682"/>
                    <a:pt x="2460" y="676"/>
                  </a:cubicBezTo>
                  <a:cubicBezTo>
                    <a:pt x="2460" y="670"/>
                    <a:pt x="2465" y="666"/>
                    <a:pt x="2471" y="666"/>
                  </a:cubicBezTo>
                  <a:cubicBezTo>
                    <a:pt x="2477" y="666"/>
                    <a:pt x="2482" y="670"/>
                    <a:pt x="2482" y="676"/>
                  </a:cubicBezTo>
                  <a:cubicBezTo>
                    <a:pt x="2482" y="682"/>
                    <a:pt x="2477" y="687"/>
                    <a:pt x="2471" y="687"/>
                  </a:cubicBezTo>
                  <a:close/>
                  <a:moveTo>
                    <a:pt x="2437" y="687"/>
                  </a:moveTo>
                  <a:cubicBezTo>
                    <a:pt x="2431" y="687"/>
                    <a:pt x="2426" y="682"/>
                    <a:pt x="2426" y="676"/>
                  </a:cubicBezTo>
                  <a:cubicBezTo>
                    <a:pt x="2426" y="670"/>
                    <a:pt x="2431" y="666"/>
                    <a:pt x="2437" y="666"/>
                  </a:cubicBezTo>
                  <a:cubicBezTo>
                    <a:pt x="2443" y="666"/>
                    <a:pt x="2448" y="670"/>
                    <a:pt x="2448" y="676"/>
                  </a:cubicBezTo>
                  <a:cubicBezTo>
                    <a:pt x="2448" y="682"/>
                    <a:pt x="2443" y="687"/>
                    <a:pt x="2437" y="687"/>
                  </a:cubicBezTo>
                  <a:close/>
                  <a:moveTo>
                    <a:pt x="2404" y="687"/>
                  </a:moveTo>
                  <a:cubicBezTo>
                    <a:pt x="2398" y="687"/>
                    <a:pt x="2393" y="682"/>
                    <a:pt x="2393" y="676"/>
                  </a:cubicBezTo>
                  <a:cubicBezTo>
                    <a:pt x="2393" y="670"/>
                    <a:pt x="2398" y="666"/>
                    <a:pt x="2404" y="666"/>
                  </a:cubicBezTo>
                  <a:cubicBezTo>
                    <a:pt x="2409" y="666"/>
                    <a:pt x="2414" y="670"/>
                    <a:pt x="2414" y="676"/>
                  </a:cubicBezTo>
                  <a:cubicBezTo>
                    <a:pt x="2414" y="682"/>
                    <a:pt x="2409" y="687"/>
                    <a:pt x="2404" y="687"/>
                  </a:cubicBezTo>
                  <a:close/>
                  <a:moveTo>
                    <a:pt x="2370" y="687"/>
                  </a:moveTo>
                  <a:cubicBezTo>
                    <a:pt x="2364" y="687"/>
                    <a:pt x="2359" y="682"/>
                    <a:pt x="2359" y="676"/>
                  </a:cubicBezTo>
                  <a:cubicBezTo>
                    <a:pt x="2359" y="670"/>
                    <a:pt x="2364" y="666"/>
                    <a:pt x="2370" y="666"/>
                  </a:cubicBezTo>
                  <a:cubicBezTo>
                    <a:pt x="2376" y="666"/>
                    <a:pt x="2381" y="670"/>
                    <a:pt x="2381" y="676"/>
                  </a:cubicBezTo>
                  <a:cubicBezTo>
                    <a:pt x="2381" y="682"/>
                    <a:pt x="2376" y="687"/>
                    <a:pt x="2370" y="687"/>
                  </a:cubicBezTo>
                  <a:close/>
                  <a:moveTo>
                    <a:pt x="2336" y="687"/>
                  </a:moveTo>
                  <a:cubicBezTo>
                    <a:pt x="2330" y="687"/>
                    <a:pt x="2325" y="682"/>
                    <a:pt x="2325" y="676"/>
                  </a:cubicBezTo>
                  <a:cubicBezTo>
                    <a:pt x="2325" y="670"/>
                    <a:pt x="2330" y="666"/>
                    <a:pt x="2336" y="666"/>
                  </a:cubicBezTo>
                  <a:cubicBezTo>
                    <a:pt x="2342" y="666"/>
                    <a:pt x="2347" y="670"/>
                    <a:pt x="2347" y="676"/>
                  </a:cubicBezTo>
                  <a:cubicBezTo>
                    <a:pt x="2347" y="682"/>
                    <a:pt x="2342" y="687"/>
                    <a:pt x="2336" y="687"/>
                  </a:cubicBezTo>
                  <a:close/>
                  <a:moveTo>
                    <a:pt x="2302" y="687"/>
                  </a:moveTo>
                  <a:cubicBezTo>
                    <a:pt x="2296" y="687"/>
                    <a:pt x="2291" y="682"/>
                    <a:pt x="2291" y="676"/>
                  </a:cubicBezTo>
                  <a:cubicBezTo>
                    <a:pt x="2291" y="670"/>
                    <a:pt x="2296" y="666"/>
                    <a:pt x="2302" y="666"/>
                  </a:cubicBezTo>
                  <a:cubicBezTo>
                    <a:pt x="2308" y="666"/>
                    <a:pt x="2313" y="670"/>
                    <a:pt x="2313" y="676"/>
                  </a:cubicBezTo>
                  <a:cubicBezTo>
                    <a:pt x="2313" y="682"/>
                    <a:pt x="2308" y="687"/>
                    <a:pt x="2302" y="687"/>
                  </a:cubicBezTo>
                  <a:close/>
                  <a:moveTo>
                    <a:pt x="2268" y="687"/>
                  </a:moveTo>
                  <a:cubicBezTo>
                    <a:pt x="2263" y="687"/>
                    <a:pt x="2258" y="682"/>
                    <a:pt x="2258" y="676"/>
                  </a:cubicBezTo>
                  <a:cubicBezTo>
                    <a:pt x="2258" y="670"/>
                    <a:pt x="2263" y="666"/>
                    <a:pt x="2268" y="666"/>
                  </a:cubicBezTo>
                  <a:cubicBezTo>
                    <a:pt x="2274" y="666"/>
                    <a:pt x="2279" y="670"/>
                    <a:pt x="2279" y="676"/>
                  </a:cubicBezTo>
                  <a:cubicBezTo>
                    <a:pt x="2279" y="682"/>
                    <a:pt x="2274" y="687"/>
                    <a:pt x="2268" y="687"/>
                  </a:cubicBezTo>
                  <a:close/>
                  <a:moveTo>
                    <a:pt x="2235" y="687"/>
                  </a:moveTo>
                  <a:cubicBezTo>
                    <a:pt x="2229" y="687"/>
                    <a:pt x="2224" y="682"/>
                    <a:pt x="2224" y="676"/>
                  </a:cubicBezTo>
                  <a:cubicBezTo>
                    <a:pt x="2224" y="670"/>
                    <a:pt x="2229" y="666"/>
                    <a:pt x="2235" y="666"/>
                  </a:cubicBezTo>
                  <a:cubicBezTo>
                    <a:pt x="2241" y="666"/>
                    <a:pt x="2246" y="670"/>
                    <a:pt x="2246" y="676"/>
                  </a:cubicBezTo>
                  <a:cubicBezTo>
                    <a:pt x="2246" y="682"/>
                    <a:pt x="2241" y="687"/>
                    <a:pt x="2235" y="687"/>
                  </a:cubicBezTo>
                  <a:close/>
                  <a:moveTo>
                    <a:pt x="2201" y="687"/>
                  </a:moveTo>
                  <a:cubicBezTo>
                    <a:pt x="2195" y="687"/>
                    <a:pt x="2190" y="682"/>
                    <a:pt x="2190" y="676"/>
                  </a:cubicBezTo>
                  <a:cubicBezTo>
                    <a:pt x="2190" y="670"/>
                    <a:pt x="2195" y="666"/>
                    <a:pt x="2201" y="666"/>
                  </a:cubicBezTo>
                  <a:cubicBezTo>
                    <a:pt x="2207" y="666"/>
                    <a:pt x="2212" y="670"/>
                    <a:pt x="2212" y="676"/>
                  </a:cubicBezTo>
                  <a:cubicBezTo>
                    <a:pt x="2212" y="682"/>
                    <a:pt x="2207" y="687"/>
                    <a:pt x="2201" y="687"/>
                  </a:cubicBezTo>
                  <a:close/>
                  <a:moveTo>
                    <a:pt x="2133" y="687"/>
                  </a:moveTo>
                  <a:cubicBezTo>
                    <a:pt x="2127" y="687"/>
                    <a:pt x="2123" y="682"/>
                    <a:pt x="2123" y="676"/>
                  </a:cubicBezTo>
                  <a:cubicBezTo>
                    <a:pt x="2123" y="670"/>
                    <a:pt x="2127" y="666"/>
                    <a:pt x="2133" y="666"/>
                  </a:cubicBezTo>
                  <a:cubicBezTo>
                    <a:pt x="2139" y="666"/>
                    <a:pt x="2144" y="670"/>
                    <a:pt x="2144" y="676"/>
                  </a:cubicBezTo>
                  <a:cubicBezTo>
                    <a:pt x="2144" y="682"/>
                    <a:pt x="2139" y="687"/>
                    <a:pt x="2133" y="687"/>
                  </a:cubicBezTo>
                  <a:close/>
                  <a:moveTo>
                    <a:pt x="2100" y="687"/>
                  </a:moveTo>
                  <a:cubicBezTo>
                    <a:pt x="2094" y="687"/>
                    <a:pt x="2089" y="682"/>
                    <a:pt x="2089" y="676"/>
                  </a:cubicBezTo>
                  <a:cubicBezTo>
                    <a:pt x="2089" y="670"/>
                    <a:pt x="2094" y="666"/>
                    <a:pt x="2100" y="666"/>
                  </a:cubicBezTo>
                  <a:cubicBezTo>
                    <a:pt x="2106" y="666"/>
                    <a:pt x="2110" y="670"/>
                    <a:pt x="2110" y="676"/>
                  </a:cubicBezTo>
                  <a:cubicBezTo>
                    <a:pt x="2110" y="682"/>
                    <a:pt x="2106" y="687"/>
                    <a:pt x="2100" y="687"/>
                  </a:cubicBezTo>
                  <a:close/>
                  <a:moveTo>
                    <a:pt x="2066" y="687"/>
                  </a:moveTo>
                  <a:cubicBezTo>
                    <a:pt x="2060" y="687"/>
                    <a:pt x="2055" y="682"/>
                    <a:pt x="2055" y="676"/>
                  </a:cubicBezTo>
                  <a:cubicBezTo>
                    <a:pt x="2055" y="670"/>
                    <a:pt x="2060" y="666"/>
                    <a:pt x="2066" y="666"/>
                  </a:cubicBezTo>
                  <a:cubicBezTo>
                    <a:pt x="2072" y="666"/>
                    <a:pt x="2077" y="670"/>
                    <a:pt x="2077" y="676"/>
                  </a:cubicBezTo>
                  <a:cubicBezTo>
                    <a:pt x="2077" y="682"/>
                    <a:pt x="2072" y="687"/>
                    <a:pt x="2066" y="687"/>
                  </a:cubicBezTo>
                  <a:close/>
                  <a:moveTo>
                    <a:pt x="2032" y="687"/>
                  </a:moveTo>
                  <a:cubicBezTo>
                    <a:pt x="2026" y="687"/>
                    <a:pt x="2021" y="682"/>
                    <a:pt x="2021" y="676"/>
                  </a:cubicBezTo>
                  <a:cubicBezTo>
                    <a:pt x="2021" y="670"/>
                    <a:pt x="2026" y="666"/>
                    <a:pt x="2032" y="666"/>
                  </a:cubicBezTo>
                  <a:cubicBezTo>
                    <a:pt x="2038" y="666"/>
                    <a:pt x="2043" y="670"/>
                    <a:pt x="2043" y="676"/>
                  </a:cubicBezTo>
                  <a:cubicBezTo>
                    <a:pt x="2043" y="682"/>
                    <a:pt x="2038" y="687"/>
                    <a:pt x="2032" y="687"/>
                  </a:cubicBezTo>
                  <a:close/>
                  <a:moveTo>
                    <a:pt x="1998" y="687"/>
                  </a:moveTo>
                  <a:cubicBezTo>
                    <a:pt x="1992" y="687"/>
                    <a:pt x="1988" y="682"/>
                    <a:pt x="1988" y="676"/>
                  </a:cubicBezTo>
                  <a:cubicBezTo>
                    <a:pt x="1988" y="670"/>
                    <a:pt x="1992" y="666"/>
                    <a:pt x="1998" y="666"/>
                  </a:cubicBezTo>
                  <a:cubicBezTo>
                    <a:pt x="2004" y="666"/>
                    <a:pt x="2009" y="670"/>
                    <a:pt x="2009" y="676"/>
                  </a:cubicBezTo>
                  <a:cubicBezTo>
                    <a:pt x="2009" y="682"/>
                    <a:pt x="2004" y="687"/>
                    <a:pt x="1998" y="687"/>
                  </a:cubicBezTo>
                  <a:close/>
                  <a:moveTo>
                    <a:pt x="1965" y="687"/>
                  </a:moveTo>
                  <a:cubicBezTo>
                    <a:pt x="1959" y="687"/>
                    <a:pt x="1954" y="682"/>
                    <a:pt x="1954" y="676"/>
                  </a:cubicBezTo>
                  <a:cubicBezTo>
                    <a:pt x="1954" y="670"/>
                    <a:pt x="1959" y="666"/>
                    <a:pt x="1965" y="666"/>
                  </a:cubicBezTo>
                  <a:cubicBezTo>
                    <a:pt x="1971" y="666"/>
                    <a:pt x="1975" y="670"/>
                    <a:pt x="1975" y="676"/>
                  </a:cubicBezTo>
                  <a:cubicBezTo>
                    <a:pt x="1975" y="682"/>
                    <a:pt x="1971" y="687"/>
                    <a:pt x="1965" y="687"/>
                  </a:cubicBezTo>
                  <a:close/>
                  <a:moveTo>
                    <a:pt x="1897" y="687"/>
                  </a:moveTo>
                  <a:cubicBezTo>
                    <a:pt x="1891" y="687"/>
                    <a:pt x="1886" y="682"/>
                    <a:pt x="1886" y="676"/>
                  </a:cubicBezTo>
                  <a:cubicBezTo>
                    <a:pt x="1886" y="670"/>
                    <a:pt x="1891" y="666"/>
                    <a:pt x="1897" y="666"/>
                  </a:cubicBezTo>
                  <a:cubicBezTo>
                    <a:pt x="1903" y="666"/>
                    <a:pt x="1908" y="670"/>
                    <a:pt x="1908" y="676"/>
                  </a:cubicBezTo>
                  <a:cubicBezTo>
                    <a:pt x="1908" y="682"/>
                    <a:pt x="1903" y="687"/>
                    <a:pt x="1897" y="687"/>
                  </a:cubicBezTo>
                  <a:close/>
                  <a:moveTo>
                    <a:pt x="1863" y="687"/>
                  </a:moveTo>
                  <a:cubicBezTo>
                    <a:pt x="1857" y="687"/>
                    <a:pt x="1852" y="682"/>
                    <a:pt x="1852" y="676"/>
                  </a:cubicBezTo>
                  <a:cubicBezTo>
                    <a:pt x="1852" y="670"/>
                    <a:pt x="1857" y="666"/>
                    <a:pt x="1863" y="666"/>
                  </a:cubicBezTo>
                  <a:cubicBezTo>
                    <a:pt x="1869" y="666"/>
                    <a:pt x="1874" y="670"/>
                    <a:pt x="1874" y="676"/>
                  </a:cubicBezTo>
                  <a:cubicBezTo>
                    <a:pt x="1874" y="682"/>
                    <a:pt x="1869" y="687"/>
                    <a:pt x="1863" y="687"/>
                  </a:cubicBezTo>
                  <a:close/>
                  <a:moveTo>
                    <a:pt x="1830" y="687"/>
                  </a:moveTo>
                  <a:cubicBezTo>
                    <a:pt x="1824" y="687"/>
                    <a:pt x="1819" y="682"/>
                    <a:pt x="1819" y="676"/>
                  </a:cubicBezTo>
                  <a:cubicBezTo>
                    <a:pt x="1819" y="670"/>
                    <a:pt x="1824" y="666"/>
                    <a:pt x="1830" y="666"/>
                  </a:cubicBezTo>
                  <a:cubicBezTo>
                    <a:pt x="1836" y="666"/>
                    <a:pt x="1840" y="670"/>
                    <a:pt x="1840" y="676"/>
                  </a:cubicBezTo>
                  <a:cubicBezTo>
                    <a:pt x="1840" y="682"/>
                    <a:pt x="1836" y="687"/>
                    <a:pt x="1830" y="687"/>
                  </a:cubicBezTo>
                  <a:close/>
                  <a:moveTo>
                    <a:pt x="1694" y="687"/>
                  </a:moveTo>
                  <a:cubicBezTo>
                    <a:pt x="1689" y="687"/>
                    <a:pt x="1684" y="682"/>
                    <a:pt x="1684" y="676"/>
                  </a:cubicBezTo>
                  <a:cubicBezTo>
                    <a:pt x="1684" y="670"/>
                    <a:pt x="1689" y="666"/>
                    <a:pt x="1694" y="666"/>
                  </a:cubicBezTo>
                  <a:cubicBezTo>
                    <a:pt x="1700" y="666"/>
                    <a:pt x="1705" y="670"/>
                    <a:pt x="1705" y="676"/>
                  </a:cubicBezTo>
                  <a:cubicBezTo>
                    <a:pt x="1705" y="682"/>
                    <a:pt x="1700" y="687"/>
                    <a:pt x="1694" y="687"/>
                  </a:cubicBezTo>
                  <a:close/>
                  <a:moveTo>
                    <a:pt x="1661" y="687"/>
                  </a:moveTo>
                  <a:cubicBezTo>
                    <a:pt x="1655" y="687"/>
                    <a:pt x="1650" y="682"/>
                    <a:pt x="1650" y="676"/>
                  </a:cubicBezTo>
                  <a:cubicBezTo>
                    <a:pt x="1650" y="670"/>
                    <a:pt x="1655" y="666"/>
                    <a:pt x="1661" y="666"/>
                  </a:cubicBezTo>
                  <a:cubicBezTo>
                    <a:pt x="1667" y="666"/>
                    <a:pt x="1672" y="670"/>
                    <a:pt x="1672" y="676"/>
                  </a:cubicBezTo>
                  <a:cubicBezTo>
                    <a:pt x="1672" y="682"/>
                    <a:pt x="1667" y="687"/>
                    <a:pt x="1661" y="687"/>
                  </a:cubicBezTo>
                  <a:close/>
                  <a:moveTo>
                    <a:pt x="1627" y="687"/>
                  </a:moveTo>
                  <a:cubicBezTo>
                    <a:pt x="1621" y="687"/>
                    <a:pt x="1616" y="682"/>
                    <a:pt x="1616" y="676"/>
                  </a:cubicBezTo>
                  <a:cubicBezTo>
                    <a:pt x="1616" y="670"/>
                    <a:pt x="1621" y="666"/>
                    <a:pt x="1627" y="666"/>
                  </a:cubicBezTo>
                  <a:cubicBezTo>
                    <a:pt x="1633" y="666"/>
                    <a:pt x="1638" y="670"/>
                    <a:pt x="1638" y="676"/>
                  </a:cubicBezTo>
                  <a:cubicBezTo>
                    <a:pt x="1638" y="682"/>
                    <a:pt x="1633" y="687"/>
                    <a:pt x="1627" y="687"/>
                  </a:cubicBezTo>
                  <a:close/>
                  <a:moveTo>
                    <a:pt x="838" y="687"/>
                  </a:moveTo>
                  <a:cubicBezTo>
                    <a:pt x="832" y="687"/>
                    <a:pt x="828" y="682"/>
                    <a:pt x="828" y="676"/>
                  </a:cubicBezTo>
                  <a:cubicBezTo>
                    <a:pt x="828" y="670"/>
                    <a:pt x="832" y="666"/>
                    <a:pt x="838" y="666"/>
                  </a:cubicBezTo>
                  <a:cubicBezTo>
                    <a:pt x="844" y="666"/>
                    <a:pt x="849" y="670"/>
                    <a:pt x="849" y="676"/>
                  </a:cubicBezTo>
                  <a:cubicBezTo>
                    <a:pt x="849" y="682"/>
                    <a:pt x="844" y="687"/>
                    <a:pt x="838" y="687"/>
                  </a:cubicBezTo>
                  <a:close/>
                  <a:moveTo>
                    <a:pt x="805" y="687"/>
                  </a:moveTo>
                  <a:cubicBezTo>
                    <a:pt x="799" y="687"/>
                    <a:pt x="794" y="682"/>
                    <a:pt x="794" y="676"/>
                  </a:cubicBezTo>
                  <a:cubicBezTo>
                    <a:pt x="794" y="670"/>
                    <a:pt x="799" y="666"/>
                    <a:pt x="805" y="666"/>
                  </a:cubicBezTo>
                  <a:cubicBezTo>
                    <a:pt x="811" y="666"/>
                    <a:pt x="815" y="670"/>
                    <a:pt x="815" y="676"/>
                  </a:cubicBezTo>
                  <a:cubicBezTo>
                    <a:pt x="815" y="682"/>
                    <a:pt x="811" y="687"/>
                    <a:pt x="805" y="687"/>
                  </a:cubicBezTo>
                  <a:close/>
                  <a:moveTo>
                    <a:pt x="771" y="687"/>
                  </a:moveTo>
                  <a:cubicBezTo>
                    <a:pt x="765" y="687"/>
                    <a:pt x="760" y="682"/>
                    <a:pt x="760" y="676"/>
                  </a:cubicBezTo>
                  <a:cubicBezTo>
                    <a:pt x="760" y="670"/>
                    <a:pt x="765" y="666"/>
                    <a:pt x="771" y="666"/>
                  </a:cubicBezTo>
                  <a:cubicBezTo>
                    <a:pt x="777" y="666"/>
                    <a:pt x="782" y="670"/>
                    <a:pt x="782" y="676"/>
                  </a:cubicBezTo>
                  <a:cubicBezTo>
                    <a:pt x="782" y="682"/>
                    <a:pt x="777" y="687"/>
                    <a:pt x="771" y="687"/>
                  </a:cubicBezTo>
                  <a:close/>
                  <a:moveTo>
                    <a:pt x="737" y="687"/>
                  </a:moveTo>
                  <a:cubicBezTo>
                    <a:pt x="731" y="687"/>
                    <a:pt x="726" y="682"/>
                    <a:pt x="726" y="676"/>
                  </a:cubicBezTo>
                  <a:cubicBezTo>
                    <a:pt x="726" y="670"/>
                    <a:pt x="731" y="666"/>
                    <a:pt x="737" y="666"/>
                  </a:cubicBezTo>
                  <a:cubicBezTo>
                    <a:pt x="743" y="666"/>
                    <a:pt x="748" y="670"/>
                    <a:pt x="748" y="676"/>
                  </a:cubicBezTo>
                  <a:cubicBezTo>
                    <a:pt x="748" y="682"/>
                    <a:pt x="743" y="687"/>
                    <a:pt x="737" y="687"/>
                  </a:cubicBezTo>
                  <a:close/>
                  <a:moveTo>
                    <a:pt x="703" y="687"/>
                  </a:moveTo>
                  <a:cubicBezTo>
                    <a:pt x="697" y="687"/>
                    <a:pt x="692" y="682"/>
                    <a:pt x="692" y="676"/>
                  </a:cubicBezTo>
                  <a:cubicBezTo>
                    <a:pt x="692" y="670"/>
                    <a:pt x="697" y="666"/>
                    <a:pt x="703" y="666"/>
                  </a:cubicBezTo>
                  <a:cubicBezTo>
                    <a:pt x="709" y="666"/>
                    <a:pt x="714" y="670"/>
                    <a:pt x="714" y="676"/>
                  </a:cubicBezTo>
                  <a:cubicBezTo>
                    <a:pt x="714" y="682"/>
                    <a:pt x="709" y="687"/>
                    <a:pt x="703" y="687"/>
                  </a:cubicBezTo>
                  <a:close/>
                  <a:moveTo>
                    <a:pt x="670" y="687"/>
                  </a:moveTo>
                  <a:cubicBezTo>
                    <a:pt x="664" y="687"/>
                    <a:pt x="659" y="682"/>
                    <a:pt x="659" y="676"/>
                  </a:cubicBezTo>
                  <a:cubicBezTo>
                    <a:pt x="659" y="670"/>
                    <a:pt x="664" y="666"/>
                    <a:pt x="670" y="666"/>
                  </a:cubicBezTo>
                  <a:cubicBezTo>
                    <a:pt x="675" y="666"/>
                    <a:pt x="680" y="670"/>
                    <a:pt x="680" y="676"/>
                  </a:cubicBezTo>
                  <a:cubicBezTo>
                    <a:pt x="680" y="682"/>
                    <a:pt x="675" y="687"/>
                    <a:pt x="670" y="687"/>
                  </a:cubicBezTo>
                  <a:close/>
                  <a:moveTo>
                    <a:pt x="636" y="687"/>
                  </a:moveTo>
                  <a:cubicBezTo>
                    <a:pt x="630" y="687"/>
                    <a:pt x="625" y="682"/>
                    <a:pt x="625" y="676"/>
                  </a:cubicBezTo>
                  <a:cubicBezTo>
                    <a:pt x="625" y="670"/>
                    <a:pt x="630" y="666"/>
                    <a:pt x="636" y="666"/>
                  </a:cubicBezTo>
                  <a:cubicBezTo>
                    <a:pt x="642" y="666"/>
                    <a:pt x="647" y="670"/>
                    <a:pt x="647" y="676"/>
                  </a:cubicBezTo>
                  <a:cubicBezTo>
                    <a:pt x="647" y="682"/>
                    <a:pt x="642" y="687"/>
                    <a:pt x="636" y="687"/>
                  </a:cubicBezTo>
                  <a:close/>
                  <a:moveTo>
                    <a:pt x="602" y="687"/>
                  </a:moveTo>
                  <a:cubicBezTo>
                    <a:pt x="596" y="687"/>
                    <a:pt x="591" y="682"/>
                    <a:pt x="591" y="676"/>
                  </a:cubicBezTo>
                  <a:cubicBezTo>
                    <a:pt x="591" y="670"/>
                    <a:pt x="596" y="666"/>
                    <a:pt x="602" y="666"/>
                  </a:cubicBezTo>
                  <a:cubicBezTo>
                    <a:pt x="608" y="666"/>
                    <a:pt x="613" y="670"/>
                    <a:pt x="613" y="676"/>
                  </a:cubicBezTo>
                  <a:cubicBezTo>
                    <a:pt x="613" y="682"/>
                    <a:pt x="608" y="687"/>
                    <a:pt x="602" y="687"/>
                  </a:cubicBezTo>
                  <a:close/>
                  <a:moveTo>
                    <a:pt x="568" y="687"/>
                  </a:moveTo>
                  <a:cubicBezTo>
                    <a:pt x="562" y="687"/>
                    <a:pt x="557" y="682"/>
                    <a:pt x="557" y="676"/>
                  </a:cubicBezTo>
                  <a:cubicBezTo>
                    <a:pt x="557" y="670"/>
                    <a:pt x="562" y="666"/>
                    <a:pt x="568" y="666"/>
                  </a:cubicBezTo>
                  <a:cubicBezTo>
                    <a:pt x="574" y="666"/>
                    <a:pt x="579" y="670"/>
                    <a:pt x="579" y="676"/>
                  </a:cubicBezTo>
                  <a:cubicBezTo>
                    <a:pt x="579" y="682"/>
                    <a:pt x="574" y="687"/>
                    <a:pt x="568" y="687"/>
                  </a:cubicBezTo>
                  <a:close/>
                  <a:moveTo>
                    <a:pt x="534" y="687"/>
                  </a:moveTo>
                  <a:cubicBezTo>
                    <a:pt x="529" y="687"/>
                    <a:pt x="524" y="682"/>
                    <a:pt x="524" y="676"/>
                  </a:cubicBezTo>
                  <a:cubicBezTo>
                    <a:pt x="524" y="670"/>
                    <a:pt x="529" y="666"/>
                    <a:pt x="534" y="666"/>
                  </a:cubicBezTo>
                  <a:cubicBezTo>
                    <a:pt x="540" y="666"/>
                    <a:pt x="545" y="670"/>
                    <a:pt x="545" y="676"/>
                  </a:cubicBezTo>
                  <a:cubicBezTo>
                    <a:pt x="545" y="682"/>
                    <a:pt x="540" y="687"/>
                    <a:pt x="534" y="687"/>
                  </a:cubicBezTo>
                  <a:close/>
                  <a:moveTo>
                    <a:pt x="501" y="687"/>
                  </a:moveTo>
                  <a:cubicBezTo>
                    <a:pt x="495" y="687"/>
                    <a:pt x="490" y="682"/>
                    <a:pt x="490" y="676"/>
                  </a:cubicBezTo>
                  <a:cubicBezTo>
                    <a:pt x="490" y="670"/>
                    <a:pt x="495" y="666"/>
                    <a:pt x="501" y="666"/>
                  </a:cubicBezTo>
                  <a:cubicBezTo>
                    <a:pt x="507" y="666"/>
                    <a:pt x="511" y="670"/>
                    <a:pt x="511" y="676"/>
                  </a:cubicBezTo>
                  <a:cubicBezTo>
                    <a:pt x="511" y="682"/>
                    <a:pt x="507" y="687"/>
                    <a:pt x="501" y="687"/>
                  </a:cubicBezTo>
                  <a:close/>
                  <a:moveTo>
                    <a:pt x="467" y="687"/>
                  </a:moveTo>
                  <a:cubicBezTo>
                    <a:pt x="461" y="687"/>
                    <a:pt x="456" y="682"/>
                    <a:pt x="456" y="676"/>
                  </a:cubicBezTo>
                  <a:cubicBezTo>
                    <a:pt x="456" y="670"/>
                    <a:pt x="461" y="666"/>
                    <a:pt x="467" y="666"/>
                  </a:cubicBezTo>
                  <a:cubicBezTo>
                    <a:pt x="473" y="666"/>
                    <a:pt x="478" y="670"/>
                    <a:pt x="478" y="676"/>
                  </a:cubicBezTo>
                  <a:cubicBezTo>
                    <a:pt x="478" y="682"/>
                    <a:pt x="473" y="687"/>
                    <a:pt x="467" y="687"/>
                  </a:cubicBezTo>
                  <a:close/>
                  <a:moveTo>
                    <a:pt x="433" y="687"/>
                  </a:moveTo>
                  <a:cubicBezTo>
                    <a:pt x="427" y="687"/>
                    <a:pt x="422" y="682"/>
                    <a:pt x="422" y="676"/>
                  </a:cubicBezTo>
                  <a:cubicBezTo>
                    <a:pt x="422" y="670"/>
                    <a:pt x="427" y="666"/>
                    <a:pt x="433" y="666"/>
                  </a:cubicBezTo>
                  <a:cubicBezTo>
                    <a:pt x="439" y="666"/>
                    <a:pt x="444" y="670"/>
                    <a:pt x="444" y="676"/>
                  </a:cubicBezTo>
                  <a:cubicBezTo>
                    <a:pt x="444" y="682"/>
                    <a:pt x="439" y="687"/>
                    <a:pt x="433" y="687"/>
                  </a:cubicBezTo>
                  <a:close/>
                  <a:moveTo>
                    <a:pt x="399" y="687"/>
                  </a:moveTo>
                  <a:cubicBezTo>
                    <a:pt x="393" y="687"/>
                    <a:pt x="389" y="682"/>
                    <a:pt x="389" y="676"/>
                  </a:cubicBezTo>
                  <a:cubicBezTo>
                    <a:pt x="389" y="670"/>
                    <a:pt x="393" y="666"/>
                    <a:pt x="399" y="666"/>
                  </a:cubicBezTo>
                  <a:cubicBezTo>
                    <a:pt x="405" y="666"/>
                    <a:pt x="410" y="670"/>
                    <a:pt x="410" y="676"/>
                  </a:cubicBezTo>
                  <a:cubicBezTo>
                    <a:pt x="410" y="682"/>
                    <a:pt x="405" y="687"/>
                    <a:pt x="399" y="687"/>
                  </a:cubicBezTo>
                  <a:close/>
                  <a:moveTo>
                    <a:pt x="2994" y="658"/>
                  </a:moveTo>
                  <a:cubicBezTo>
                    <a:pt x="2988" y="658"/>
                    <a:pt x="2984" y="653"/>
                    <a:pt x="2984" y="647"/>
                  </a:cubicBezTo>
                  <a:cubicBezTo>
                    <a:pt x="2984" y="641"/>
                    <a:pt x="2988" y="637"/>
                    <a:pt x="2994" y="637"/>
                  </a:cubicBezTo>
                  <a:cubicBezTo>
                    <a:pt x="3000" y="637"/>
                    <a:pt x="3005" y="641"/>
                    <a:pt x="3005" y="647"/>
                  </a:cubicBezTo>
                  <a:cubicBezTo>
                    <a:pt x="3005" y="653"/>
                    <a:pt x="3000" y="658"/>
                    <a:pt x="2994" y="658"/>
                  </a:cubicBezTo>
                  <a:close/>
                  <a:moveTo>
                    <a:pt x="2893" y="658"/>
                  </a:moveTo>
                  <a:cubicBezTo>
                    <a:pt x="2887" y="658"/>
                    <a:pt x="2882" y="653"/>
                    <a:pt x="2882" y="647"/>
                  </a:cubicBezTo>
                  <a:cubicBezTo>
                    <a:pt x="2882" y="641"/>
                    <a:pt x="2887" y="637"/>
                    <a:pt x="2893" y="637"/>
                  </a:cubicBezTo>
                  <a:cubicBezTo>
                    <a:pt x="2899" y="637"/>
                    <a:pt x="2904" y="641"/>
                    <a:pt x="2904" y="647"/>
                  </a:cubicBezTo>
                  <a:cubicBezTo>
                    <a:pt x="2904" y="653"/>
                    <a:pt x="2899" y="658"/>
                    <a:pt x="2893" y="658"/>
                  </a:cubicBezTo>
                  <a:close/>
                  <a:moveTo>
                    <a:pt x="2859" y="658"/>
                  </a:moveTo>
                  <a:cubicBezTo>
                    <a:pt x="2853" y="658"/>
                    <a:pt x="2849" y="653"/>
                    <a:pt x="2849" y="647"/>
                  </a:cubicBezTo>
                  <a:cubicBezTo>
                    <a:pt x="2849" y="641"/>
                    <a:pt x="2853" y="637"/>
                    <a:pt x="2859" y="637"/>
                  </a:cubicBezTo>
                  <a:cubicBezTo>
                    <a:pt x="2865" y="637"/>
                    <a:pt x="2870" y="641"/>
                    <a:pt x="2870" y="647"/>
                  </a:cubicBezTo>
                  <a:cubicBezTo>
                    <a:pt x="2870" y="653"/>
                    <a:pt x="2865" y="658"/>
                    <a:pt x="2859" y="658"/>
                  </a:cubicBezTo>
                  <a:close/>
                  <a:moveTo>
                    <a:pt x="2826" y="658"/>
                  </a:moveTo>
                  <a:cubicBezTo>
                    <a:pt x="2820" y="658"/>
                    <a:pt x="2815" y="653"/>
                    <a:pt x="2815" y="647"/>
                  </a:cubicBezTo>
                  <a:cubicBezTo>
                    <a:pt x="2815" y="641"/>
                    <a:pt x="2820" y="637"/>
                    <a:pt x="2826" y="637"/>
                  </a:cubicBezTo>
                  <a:cubicBezTo>
                    <a:pt x="2832" y="637"/>
                    <a:pt x="2836" y="641"/>
                    <a:pt x="2836" y="647"/>
                  </a:cubicBezTo>
                  <a:cubicBezTo>
                    <a:pt x="2836" y="653"/>
                    <a:pt x="2832" y="658"/>
                    <a:pt x="2826" y="658"/>
                  </a:cubicBezTo>
                  <a:close/>
                  <a:moveTo>
                    <a:pt x="2792" y="658"/>
                  </a:moveTo>
                  <a:cubicBezTo>
                    <a:pt x="2786" y="658"/>
                    <a:pt x="2781" y="653"/>
                    <a:pt x="2781" y="647"/>
                  </a:cubicBezTo>
                  <a:cubicBezTo>
                    <a:pt x="2781" y="641"/>
                    <a:pt x="2786" y="637"/>
                    <a:pt x="2792" y="637"/>
                  </a:cubicBezTo>
                  <a:cubicBezTo>
                    <a:pt x="2798" y="637"/>
                    <a:pt x="2803" y="641"/>
                    <a:pt x="2803" y="647"/>
                  </a:cubicBezTo>
                  <a:cubicBezTo>
                    <a:pt x="2803" y="653"/>
                    <a:pt x="2798" y="658"/>
                    <a:pt x="2792" y="658"/>
                  </a:cubicBezTo>
                  <a:close/>
                  <a:moveTo>
                    <a:pt x="2758" y="658"/>
                  </a:moveTo>
                  <a:cubicBezTo>
                    <a:pt x="2752" y="658"/>
                    <a:pt x="2747" y="653"/>
                    <a:pt x="2747" y="647"/>
                  </a:cubicBezTo>
                  <a:cubicBezTo>
                    <a:pt x="2747" y="641"/>
                    <a:pt x="2752" y="637"/>
                    <a:pt x="2758" y="637"/>
                  </a:cubicBezTo>
                  <a:cubicBezTo>
                    <a:pt x="2764" y="637"/>
                    <a:pt x="2769" y="641"/>
                    <a:pt x="2769" y="647"/>
                  </a:cubicBezTo>
                  <a:cubicBezTo>
                    <a:pt x="2769" y="653"/>
                    <a:pt x="2764" y="658"/>
                    <a:pt x="2758" y="658"/>
                  </a:cubicBezTo>
                  <a:close/>
                  <a:moveTo>
                    <a:pt x="2724" y="658"/>
                  </a:moveTo>
                  <a:cubicBezTo>
                    <a:pt x="2718" y="658"/>
                    <a:pt x="2713" y="653"/>
                    <a:pt x="2713" y="647"/>
                  </a:cubicBezTo>
                  <a:cubicBezTo>
                    <a:pt x="2713" y="641"/>
                    <a:pt x="2718" y="637"/>
                    <a:pt x="2724" y="637"/>
                  </a:cubicBezTo>
                  <a:cubicBezTo>
                    <a:pt x="2730" y="637"/>
                    <a:pt x="2735" y="641"/>
                    <a:pt x="2735" y="647"/>
                  </a:cubicBezTo>
                  <a:cubicBezTo>
                    <a:pt x="2735" y="653"/>
                    <a:pt x="2730" y="658"/>
                    <a:pt x="2724" y="658"/>
                  </a:cubicBezTo>
                  <a:close/>
                  <a:moveTo>
                    <a:pt x="2691" y="658"/>
                  </a:moveTo>
                  <a:cubicBezTo>
                    <a:pt x="2685" y="658"/>
                    <a:pt x="2680" y="653"/>
                    <a:pt x="2680" y="647"/>
                  </a:cubicBezTo>
                  <a:cubicBezTo>
                    <a:pt x="2680" y="641"/>
                    <a:pt x="2685" y="637"/>
                    <a:pt x="2691" y="637"/>
                  </a:cubicBezTo>
                  <a:cubicBezTo>
                    <a:pt x="2696" y="637"/>
                    <a:pt x="2701" y="641"/>
                    <a:pt x="2701" y="647"/>
                  </a:cubicBezTo>
                  <a:cubicBezTo>
                    <a:pt x="2701" y="653"/>
                    <a:pt x="2696" y="658"/>
                    <a:pt x="2691" y="658"/>
                  </a:cubicBezTo>
                  <a:close/>
                  <a:moveTo>
                    <a:pt x="2657" y="658"/>
                  </a:moveTo>
                  <a:cubicBezTo>
                    <a:pt x="2651" y="658"/>
                    <a:pt x="2646" y="653"/>
                    <a:pt x="2646" y="647"/>
                  </a:cubicBezTo>
                  <a:cubicBezTo>
                    <a:pt x="2646" y="641"/>
                    <a:pt x="2651" y="637"/>
                    <a:pt x="2657" y="637"/>
                  </a:cubicBezTo>
                  <a:cubicBezTo>
                    <a:pt x="2663" y="637"/>
                    <a:pt x="2668" y="641"/>
                    <a:pt x="2668" y="647"/>
                  </a:cubicBezTo>
                  <a:cubicBezTo>
                    <a:pt x="2668" y="653"/>
                    <a:pt x="2663" y="658"/>
                    <a:pt x="2657" y="658"/>
                  </a:cubicBezTo>
                  <a:close/>
                  <a:moveTo>
                    <a:pt x="2623" y="658"/>
                  </a:moveTo>
                  <a:cubicBezTo>
                    <a:pt x="2617" y="658"/>
                    <a:pt x="2612" y="653"/>
                    <a:pt x="2612" y="647"/>
                  </a:cubicBezTo>
                  <a:cubicBezTo>
                    <a:pt x="2612" y="641"/>
                    <a:pt x="2617" y="637"/>
                    <a:pt x="2623" y="637"/>
                  </a:cubicBezTo>
                  <a:cubicBezTo>
                    <a:pt x="2629" y="637"/>
                    <a:pt x="2634" y="641"/>
                    <a:pt x="2634" y="647"/>
                  </a:cubicBezTo>
                  <a:cubicBezTo>
                    <a:pt x="2634" y="653"/>
                    <a:pt x="2629" y="658"/>
                    <a:pt x="2623" y="658"/>
                  </a:cubicBezTo>
                  <a:close/>
                  <a:moveTo>
                    <a:pt x="2589" y="658"/>
                  </a:moveTo>
                  <a:cubicBezTo>
                    <a:pt x="2583" y="658"/>
                    <a:pt x="2578" y="653"/>
                    <a:pt x="2578" y="647"/>
                  </a:cubicBezTo>
                  <a:cubicBezTo>
                    <a:pt x="2578" y="641"/>
                    <a:pt x="2583" y="637"/>
                    <a:pt x="2589" y="637"/>
                  </a:cubicBezTo>
                  <a:cubicBezTo>
                    <a:pt x="2595" y="637"/>
                    <a:pt x="2600" y="641"/>
                    <a:pt x="2600" y="647"/>
                  </a:cubicBezTo>
                  <a:cubicBezTo>
                    <a:pt x="2600" y="653"/>
                    <a:pt x="2595" y="658"/>
                    <a:pt x="2589" y="658"/>
                  </a:cubicBezTo>
                  <a:close/>
                  <a:moveTo>
                    <a:pt x="2555" y="658"/>
                  </a:moveTo>
                  <a:cubicBezTo>
                    <a:pt x="2550" y="658"/>
                    <a:pt x="2545" y="653"/>
                    <a:pt x="2545" y="647"/>
                  </a:cubicBezTo>
                  <a:cubicBezTo>
                    <a:pt x="2545" y="641"/>
                    <a:pt x="2550" y="637"/>
                    <a:pt x="2555" y="637"/>
                  </a:cubicBezTo>
                  <a:cubicBezTo>
                    <a:pt x="2561" y="637"/>
                    <a:pt x="2566" y="641"/>
                    <a:pt x="2566" y="647"/>
                  </a:cubicBezTo>
                  <a:cubicBezTo>
                    <a:pt x="2566" y="653"/>
                    <a:pt x="2561" y="658"/>
                    <a:pt x="2555" y="658"/>
                  </a:cubicBezTo>
                  <a:close/>
                  <a:moveTo>
                    <a:pt x="2522" y="658"/>
                  </a:moveTo>
                  <a:cubicBezTo>
                    <a:pt x="2516" y="658"/>
                    <a:pt x="2511" y="653"/>
                    <a:pt x="2511" y="647"/>
                  </a:cubicBezTo>
                  <a:cubicBezTo>
                    <a:pt x="2511" y="641"/>
                    <a:pt x="2516" y="637"/>
                    <a:pt x="2522" y="637"/>
                  </a:cubicBezTo>
                  <a:cubicBezTo>
                    <a:pt x="2528" y="637"/>
                    <a:pt x="2533" y="641"/>
                    <a:pt x="2533" y="647"/>
                  </a:cubicBezTo>
                  <a:cubicBezTo>
                    <a:pt x="2533" y="653"/>
                    <a:pt x="2528" y="658"/>
                    <a:pt x="2522" y="658"/>
                  </a:cubicBezTo>
                  <a:close/>
                  <a:moveTo>
                    <a:pt x="2488" y="658"/>
                  </a:moveTo>
                  <a:cubicBezTo>
                    <a:pt x="2482" y="658"/>
                    <a:pt x="2477" y="653"/>
                    <a:pt x="2477" y="647"/>
                  </a:cubicBezTo>
                  <a:cubicBezTo>
                    <a:pt x="2477" y="641"/>
                    <a:pt x="2482" y="637"/>
                    <a:pt x="2488" y="637"/>
                  </a:cubicBezTo>
                  <a:cubicBezTo>
                    <a:pt x="2494" y="637"/>
                    <a:pt x="2499" y="641"/>
                    <a:pt x="2499" y="647"/>
                  </a:cubicBezTo>
                  <a:cubicBezTo>
                    <a:pt x="2499" y="653"/>
                    <a:pt x="2494" y="658"/>
                    <a:pt x="2488" y="658"/>
                  </a:cubicBezTo>
                  <a:close/>
                  <a:moveTo>
                    <a:pt x="2454" y="658"/>
                  </a:moveTo>
                  <a:cubicBezTo>
                    <a:pt x="2448" y="658"/>
                    <a:pt x="2443" y="653"/>
                    <a:pt x="2443" y="647"/>
                  </a:cubicBezTo>
                  <a:cubicBezTo>
                    <a:pt x="2443" y="641"/>
                    <a:pt x="2448" y="637"/>
                    <a:pt x="2454" y="637"/>
                  </a:cubicBezTo>
                  <a:cubicBezTo>
                    <a:pt x="2460" y="637"/>
                    <a:pt x="2465" y="641"/>
                    <a:pt x="2465" y="647"/>
                  </a:cubicBezTo>
                  <a:cubicBezTo>
                    <a:pt x="2465" y="653"/>
                    <a:pt x="2460" y="658"/>
                    <a:pt x="2454" y="658"/>
                  </a:cubicBezTo>
                  <a:close/>
                  <a:moveTo>
                    <a:pt x="2420" y="658"/>
                  </a:moveTo>
                  <a:cubicBezTo>
                    <a:pt x="2414" y="658"/>
                    <a:pt x="2410" y="653"/>
                    <a:pt x="2410" y="647"/>
                  </a:cubicBezTo>
                  <a:cubicBezTo>
                    <a:pt x="2410" y="641"/>
                    <a:pt x="2414" y="637"/>
                    <a:pt x="2420" y="637"/>
                  </a:cubicBezTo>
                  <a:cubicBezTo>
                    <a:pt x="2426" y="637"/>
                    <a:pt x="2431" y="641"/>
                    <a:pt x="2431" y="647"/>
                  </a:cubicBezTo>
                  <a:cubicBezTo>
                    <a:pt x="2431" y="653"/>
                    <a:pt x="2426" y="658"/>
                    <a:pt x="2420" y="658"/>
                  </a:cubicBezTo>
                  <a:close/>
                  <a:moveTo>
                    <a:pt x="2387" y="658"/>
                  </a:moveTo>
                  <a:cubicBezTo>
                    <a:pt x="2381" y="658"/>
                    <a:pt x="2376" y="653"/>
                    <a:pt x="2376" y="647"/>
                  </a:cubicBezTo>
                  <a:cubicBezTo>
                    <a:pt x="2376" y="641"/>
                    <a:pt x="2381" y="637"/>
                    <a:pt x="2387" y="637"/>
                  </a:cubicBezTo>
                  <a:cubicBezTo>
                    <a:pt x="2393" y="637"/>
                    <a:pt x="2397" y="641"/>
                    <a:pt x="2397" y="647"/>
                  </a:cubicBezTo>
                  <a:cubicBezTo>
                    <a:pt x="2397" y="653"/>
                    <a:pt x="2393" y="658"/>
                    <a:pt x="2387" y="658"/>
                  </a:cubicBezTo>
                  <a:close/>
                  <a:moveTo>
                    <a:pt x="2353" y="658"/>
                  </a:moveTo>
                  <a:cubicBezTo>
                    <a:pt x="2347" y="658"/>
                    <a:pt x="2342" y="653"/>
                    <a:pt x="2342" y="647"/>
                  </a:cubicBezTo>
                  <a:cubicBezTo>
                    <a:pt x="2342" y="641"/>
                    <a:pt x="2347" y="637"/>
                    <a:pt x="2353" y="637"/>
                  </a:cubicBezTo>
                  <a:cubicBezTo>
                    <a:pt x="2359" y="637"/>
                    <a:pt x="2364" y="641"/>
                    <a:pt x="2364" y="647"/>
                  </a:cubicBezTo>
                  <a:cubicBezTo>
                    <a:pt x="2364" y="653"/>
                    <a:pt x="2359" y="658"/>
                    <a:pt x="2353" y="658"/>
                  </a:cubicBezTo>
                  <a:close/>
                  <a:moveTo>
                    <a:pt x="2319" y="658"/>
                  </a:moveTo>
                  <a:cubicBezTo>
                    <a:pt x="2313" y="658"/>
                    <a:pt x="2308" y="653"/>
                    <a:pt x="2308" y="647"/>
                  </a:cubicBezTo>
                  <a:cubicBezTo>
                    <a:pt x="2308" y="641"/>
                    <a:pt x="2313" y="637"/>
                    <a:pt x="2319" y="637"/>
                  </a:cubicBezTo>
                  <a:cubicBezTo>
                    <a:pt x="2325" y="637"/>
                    <a:pt x="2330" y="641"/>
                    <a:pt x="2330" y="647"/>
                  </a:cubicBezTo>
                  <a:cubicBezTo>
                    <a:pt x="2330" y="653"/>
                    <a:pt x="2325" y="658"/>
                    <a:pt x="2319" y="658"/>
                  </a:cubicBezTo>
                  <a:close/>
                  <a:moveTo>
                    <a:pt x="2285" y="658"/>
                  </a:moveTo>
                  <a:cubicBezTo>
                    <a:pt x="2279" y="658"/>
                    <a:pt x="2275" y="653"/>
                    <a:pt x="2275" y="647"/>
                  </a:cubicBezTo>
                  <a:cubicBezTo>
                    <a:pt x="2275" y="641"/>
                    <a:pt x="2279" y="637"/>
                    <a:pt x="2285" y="637"/>
                  </a:cubicBezTo>
                  <a:cubicBezTo>
                    <a:pt x="2291" y="637"/>
                    <a:pt x="2296" y="641"/>
                    <a:pt x="2296" y="647"/>
                  </a:cubicBezTo>
                  <a:cubicBezTo>
                    <a:pt x="2296" y="653"/>
                    <a:pt x="2291" y="658"/>
                    <a:pt x="2285" y="658"/>
                  </a:cubicBezTo>
                  <a:close/>
                  <a:moveTo>
                    <a:pt x="2252" y="658"/>
                  </a:moveTo>
                  <a:cubicBezTo>
                    <a:pt x="2246" y="658"/>
                    <a:pt x="2241" y="653"/>
                    <a:pt x="2241" y="647"/>
                  </a:cubicBezTo>
                  <a:cubicBezTo>
                    <a:pt x="2241" y="641"/>
                    <a:pt x="2246" y="637"/>
                    <a:pt x="2252" y="637"/>
                  </a:cubicBezTo>
                  <a:cubicBezTo>
                    <a:pt x="2258" y="637"/>
                    <a:pt x="2262" y="641"/>
                    <a:pt x="2262" y="647"/>
                  </a:cubicBezTo>
                  <a:cubicBezTo>
                    <a:pt x="2262" y="653"/>
                    <a:pt x="2258" y="658"/>
                    <a:pt x="2252" y="658"/>
                  </a:cubicBezTo>
                  <a:close/>
                  <a:moveTo>
                    <a:pt x="2218" y="658"/>
                  </a:moveTo>
                  <a:cubicBezTo>
                    <a:pt x="2212" y="658"/>
                    <a:pt x="2207" y="653"/>
                    <a:pt x="2207" y="647"/>
                  </a:cubicBezTo>
                  <a:cubicBezTo>
                    <a:pt x="2207" y="641"/>
                    <a:pt x="2212" y="637"/>
                    <a:pt x="2218" y="637"/>
                  </a:cubicBezTo>
                  <a:cubicBezTo>
                    <a:pt x="2224" y="637"/>
                    <a:pt x="2229" y="641"/>
                    <a:pt x="2229" y="647"/>
                  </a:cubicBezTo>
                  <a:cubicBezTo>
                    <a:pt x="2229" y="653"/>
                    <a:pt x="2224" y="658"/>
                    <a:pt x="2218" y="658"/>
                  </a:cubicBezTo>
                  <a:close/>
                  <a:moveTo>
                    <a:pt x="2184" y="658"/>
                  </a:moveTo>
                  <a:cubicBezTo>
                    <a:pt x="2178" y="658"/>
                    <a:pt x="2173" y="653"/>
                    <a:pt x="2173" y="647"/>
                  </a:cubicBezTo>
                  <a:cubicBezTo>
                    <a:pt x="2173" y="641"/>
                    <a:pt x="2178" y="637"/>
                    <a:pt x="2184" y="637"/>
                  </a:cubicBezTo>
                  <a:cubicBezTo>
                    <a:pt x="2190" y="637"/>
                    <a:pt x="2195" y="641"/>
                    <a:pt x="2195" y="647"/>
                  </a:cubicBezTo>
                  <a:cubicBezTo>
                    <a:pt x="2195" y="653"/>
                    <a:pt x="2190" y="658"/>
                    <a:pt x="2184" y="658"/>
                  </a:cubicBezTo>
                  <a:close/>
                  <a:moveTo>
                    <a:pt x="2150" y="658"/>
                  </a:moveTo>
                  <a:cubicBezTo>
                    <a:pt x="2144" y="658"/>
                    <a:pt x="2139" y="653"/>
                    <a:pt x="2139" y="647"/>
                  </a:cubicBezTo>
                  <a:cubicBezTo>
                    <a:pt x="2139" y="641"/>
                    <a:pt x="2144" y="637"/>
                    <a:pt x="2150" y="637"/>
                  </a:cubicBezTo>
                  <a:cubicBezTo>
                    <a:pt x="2156" y="637"/>
                    <a:pt x="2161" y="641"/>
                    <a:pt x="2161" y="647"/>
                  </a:cubicBezTo>
                  <a:cubicBezTo>
                    <a:pt x="2161" y="653"/>
                    <a:pt x="2156" y="658"/>
                    <a:pt x="2150" y="658"/>
                  </a:cubicBezTo>
                  <a:close/>
                  <a:moveTo>
                    <a:pt x="2117" y="658"/>
                  </a:moveTo>
                  <a:cubicBezTo>
                    <a:pt x="2111" y="658"/>
                    <a:pt x="2106" y="653"/>
                    <a:pt x="2106" y="647"/>
                  </a:cubicBezTo>
                  <a:cubicBezTo>
                    <a:pt x="2106" y="641"/>
                    <a:pt x="2111" y="637"/>
                    <a:pt x="2117" y="637"/>
                  </a:cubicBezTo>
                  <a:cubicBezTo>
                    <a:pt x="2122" y="637"/>
                    <a:pt x="2127" y="641"/>
                    <a:pt x="2127" y="647"/>
                  </a:cubicBezTo>
                  <a:cubicBezTo>
                    <a:pt x="2127" y="653"/>
                    <a:pt x="2122" y="658"/>
                    <a:pt x="2117" y="658"/>
                  </a:cubicBezTo>
                  <a:close/>
                  <a:moveTo>
                    <a:pt x="2083" y="658"/>
                  </a:moveTo>
                  <a:cubicBezTo>
                    <a:pt x="2077" y="658"/>
                    <a:pt x="2072" y="653"/>
                    <a:pt x="2072" y="647"/>
                  </a:cubicBezTo>
                  <a:cubicBezTo>
                    <a:pt x="2072" y="641"/>
                    <a:pt x="2077" y="637"/>
                    <a:pt x="2083" y="637"/>
                  </a:cubicBezTo>
                  <a:cubicBezTo>
                    <a:pt x="2089" y="637"/>
                    <a:pt x="2094" y="641"/>
                    <a:pt x="2094" y="647"/>
                  </a:cubicBezTo>
                  <a:cubicBezTo>
                    <a:pt x="2094" y="653"/>
                    <a:pt x="2089" y="658"/>
                    <a:pt x="2083" y="658"/>
                  </a:cubicBezTo>
                  <a:close/>
                  <a:moveTo>
                    <a:pt x="2049" y="658"/>
                  </a:moveTo>
                  <a:cubicBezTo>
                    <a:pt x="2043" y="658"/>
                    <a:pt x="2038" y="653"/>
                    <a:pt x="2038" y="647"/>
                  </a:cubicBezTo>
                  <a:cubicBezTo>
                    <a:pt x="2038" y="641"/>
                    <a:pt x="2043" y="637"/>
                    <a:pt x="2049" y="637"/>
                  </a:cubicBezTo>
                  <a:cubicBezTo>
                    <a:pt x="2055" y="637"/>
                    <a:pt x="2060" y="641"/>
                    <a:pt x="2060" y="647"/>
                  </a:cubicBezTo>
                  <a:cubicBezTo>
                    <a:pt x="2060" y="653"/>
                    <a:pt x="2055" y="658"/>
                    <a:pt x="2049" y="658"/>
                  </a:cubicBezTo>
                  <a:close/>
                  <a:moveTo>
                    <a:pt x="2015" y="658"/>
                  </a:moveTo>
                  <a:cubicBezTo>
                    <a:pt x="2009" y="658"/>
                    <a:pt x="2004" y="653"/>
                    <a:pt x="2004" y="647"/>
                  </a:cubicBezTo>
                  <a:cubicBezTo>
                    <a:pt x="2004" y="641"/>
                    <a:pt x="2009" y="637"/>
                    <a:pt x="2015" y="637"/>
                  </a:cubicBezTo>
                  <a:cubicBezTo>
                    <a:pt x="2021" y="637"/>
                    <a:pt x="2026" y="641"/>
                    <a:pt x="2026" y="647"/>
                  </a:cubicBezTo>
                  <a:cubicBezTo>
                    <a:pt x="2026" y="653"/>
                    <a:pt x="2021" y="658"/>
                    <a:pt x="2015" y="658"/>
                  </a:cubicBezTo>
                  <a:close/>
                  <a:moveTo>
                    <a:pt x="1981" y="658"/>
                  </a:moveTo>
                  <a:cubicBezTo>
                    <a:pt x="1976" y="658"/>
                    <a:pt x="1971" y="653"/>
                    <a:pt x="1971" y="647"/>
                  </a:cubicBezTo>
                  <a:cubicBezTo>
                    <a:pt x="1971" y="641"/>
                    <a:pt x="1976" y="637"/>
                    <a:pt x="1981" y="637"/>
                  </a:cubicBezTo>
                  <a:cubicBezTo>
                    <a:pt x="1987" y="637"/>
                    <a:pt x="1992" y="641"/>
                    <a:pt x="1992" y="647"/>
                  </a:cubicBezTo>
                  <a:cubicBezTo>
                    <a:pt x="1992" y="653"/>
                    <a:pt x="1987" y="658"/>
                    <a:pt x="1981" y="658"/>
                  </a:cubicBezTo>
                  <a:close/>
                  <a:moveTo>
                    <a:pt x="1948" y="658"/>
                  </a:moveTo>
                  <a:cubicBezTo>
                    <a:pt x="1942" y="658"/>
                    <a:pt x="1937" y="653"/>
                    <a:pt x="1937" y="647"/>
                  </a:cubicBezTo>
                  <a:cubicBezTo>
                    <a:pt x="1937" y="641"/>
                    <a:pt x="1942" y="637"/>
                    <a:pt x="1948" y="637"/>
                  </a:cubicBezTo>
                  <a:cubicBezTo>
                    <a:pt x="1954" y="637"/>
                    <a:pt x="1959" y="641"/>
                    <a:pt x="1959" y="647"/>
                  </a:cubicBezTo>
                  <a:cubicBezTo>
                    <a:pt x="1959" y="653"/>
                    <a:pt x="1954" y="658"/>
                    <a:pt x="1948" y="658"/>
                  </a:cubicBezTo>
                  <a:close/>
                  <a:moveTo>
                    <a:pt x="1914" y="658"/>
                  </a:moveTo>
                  <a:cubicBezTo>
                    <a:pt x="1908" y="658"/>
                    <a:pt x="1903" y="653"/>
                    <a:pt x="1903" y="647"/>
                  </a:cubicBezTo>
                  <a:cubicBezTo>
                    <a:pt x="1903" y="641"/>
                    <a:pt x="1908" y="637"/>
                    <a:pt x="1914" y="637"/>
                  </a:cubicBezTo>
                  <a:cubicBezTo>
                    <a:pt x="1920" y="637"/>
                    <a:pt x="1925" y="641"/>
                    <a:pt x="1925" y="647"/>
                  </a:cubicBezTo>
                  <a:cubicBezTo>
                    <a:pt x="1925" y="653"/>
                    <a:pt x="1920" y="658"/>
                    <a:pt x="1914" y="658"/>
                  </a:cubicBezTo>
                  <a:close/>
                  <a:moveTo>
                    <a:pt x="1880" y="658"/>
                  </a:moveTo>
                  <a:cubicBezTo>
                    <a:pt x="1874" y="658"/>
                    <a:pt x="1869" y="653"/>
                    <a:pt x="1869" y="647"/>
                  </a:cubicBezTo>
                  <a:cubicBezTo>
                    <a:pt x="1869" y="641"/>
                    <a:pt x="1874" y="637"/>
                    <a:pt x="1880" y="637"/>
                  </a:cubicBezTo>
                  <a:cubicBezTo>
                    <a:pt x="1886" y="637"/>
                    <a:pt x="1891" y="641"/>
                    <a:pt x="1891" y="647"/>
                  </a:cubicBezTo>
                  <a:cubicBezTo>
                    <a:pt x="1891" y="653"/>
                    <a:pt x="1886" y="658"/>
                    <a:pt x="1880" y="658"/>
                  </a:cubicBezTo>
                  <a:close/>
                  <a:moveTo>
                    <a:pt x="1846" y="658"/>
                  </a:moveTo>
                  <a:cubicBezTo>
                    <a:pt x="1840" y="658"/>
                    <a:pt x="1836" y="653"/>
                    <a:pt x="1836" y="647"/>
                  </a:cubicBezTo>
                  <a:cubicBezTo>
                    <a:pt x="1836" y="641"/>
                    <a:pt x="1840" y="637"/>
                    <a:pt x="1846" y="637"/>
                  </a:cubicBezTo>
                  <a:cubicBezTo>
                    <a:pt x="1852" y="637"/>
                    <a:pt x="1857" y="641"/>
                    <a:pt x="1857" y="647"/>
                  </a:cubicBezTo>
                  <a:cubicBezTo>
                    <a:pt x="1857" y="653"/>
                    <a:pt x="1852" y="658"/>
                    <a:pt x="1846" y="658"/>
                  </a:cubicBezTo>
                  <a:close/>
                  <a:moveTo>
                    <a:pt x="1813" y="658"/>
                  </a:moveTo>
                  <a:cubicBezTo>
                    <a:pt x="1807" y="658"/>
                    <a:pt x="1802" y="653"/>
                    <a:pt x="1802" y="647"/>
                  </a:cubicBezTo>
                  <a:cubicBezTo>
                    <a:pt x="1802" y="641"/>
                    <a:pt x="1807" y="637"/>
                    <a:pt x="1813" y="637"/>
                  </a:cubicBezTo>
                  <a:cubicBezTo>
                    <a:pt x="1819" y="637"/>
                    <a:pt x="1823" y="641"/>
                    <a:pt x="1823" y="647"/>
                  </a:cubicBezTo>
                  <a:cubicBezTo>
                    <a:pt x="1823" y="653"/>
                    <a:pt x="1819" y="658"/>
                    <a:pt x="1813" y="658"/>
                  </a:cubicBezTo>
                  <a:close/>
                  <a:moveTo>
                    <a:pt x="1779" y="658"/>
                  </a:moveTo>
                  <a:cubicBezTo>
                    <a:pt x="1773" y="658"/>
                    <a:pt x="1768" y="653"/>
                    <a:pt x="1768" y="647"/>
                  </a:cubicBezTo>
                  <a:cubicBezTo>
                    <a:pt x="1768" y="641"/>
                    <a:pt x="1773" y="637"/>
                    <a:pt x="1779" y="637"/>
                  </a:cubicBezTo>
                  <a:cubicBezTo>
                    <a:pt x="1785" y="637"/>
                    <a:pt x="1790" y="641"/>
                    <a:pt x="1790" y="647"/>
                  </a:cubicBezTo>
                  <a:cubicBezTo>
                    <a:pt x="1790" y="653"/>
                    <a:pt x="1785" y="658"/>
                    <a:pt x="1779" y="658"/>
                  </a:cubicBezTo>
                  <a:close/>
                  <a:moveTo>
                    <a:pt x="1711" y="658"/>
                  </a:moveTo>
                  <a:cubicBezTo>
                    <a:pt x="1705" y="658"/>
                    <a:pt x="1701" y="653"/>
                    <a:pt x="1701" y="647"/>
                  </a:cubicBezTo>
                  <a:cubicBezTo>
                    <a:pt x="1701" y="641"/>
                    <a:pt x="1705" y="637"/>
                    <a:pt x="1711" y="637"/>
                  </a:cubicBezTo>
                  <a:cubicBezTo>
                    <a:pt x="1717" y="637"/>
                    <a:pt x="1722" y="641"/>
                    <a:pt x="1722" y="647"/>
                  </a:cubicBezTo>
                  <a:cubicBezTo>
                    <a:pt x="1722" y="653"/>
                    <a:pt x="1717" y="658"/>
                    <a:pt x="1711" y="658"/>
                  </a:cubicBezTo>
                  <a:close/>
                  <a:moveTo>
                    <a:pt x="1678" y="658"/>
                  </a:moveTo>
                  <a:cubicBezTo>
                    <a:pt x="1672" y="658"/>
                    <a:pt x="1667" y="653"/>
                    <a:pt x="1667" y="647"/>
                  </a:cubicBezTo>
                  <a:cubicBezTo>
                    <a:pt x="1667" y="641"/>
                    <a:pt x="1672" y="637"/>
                    <a:pt x="1678" y="637"/>
                  </a:cubicBezTo>
                  <a:cubicBezTo>
                    <a:pt x="1684" y="637"/>
                    <a:pt x="1688" y="641"/>
                    <a:pt x="1688" y="647"/>
                  </a:cubicBezTo>
                  <a:cubicBezTo>
                    <a:pt x="1688" y="653"/>
                    <a:pt x="1684" y="658"/>
                    <a:pt x="1678" y="658"/>
                  </a:cubicBezTo>
                  <a:close/>
                  <a:moveTo>
                    <a:pt x="1644" y="658"/>
                  </a:moveTo>
                  <a:cubicBezTo>
                    <a:pt x="1638" y="658"/>
                    <a:pt x="1633" y="653"/>
                    <a:pt x="1633" y="647"/>
                  </a:cubicBezTo>
                  <a:cubicBezTo>
                    <a:pt x="1633" y="641"/>
                    <a:pt x="1638" y="637"/>
                    <a:pt x="1644" y="637"/>
                  </a:cubicBezTo>
                  <a:cubicBezTo>
                    <a:pt x="1650" y="637"/>
                    <a:pt x="1655" y="641"/>
                    <a:pt x="1655" y="647"/>
                  </a:cubicBezTo>
                  <a:cubicBezTo>
                    <a:pt x="1655" y="653"/>
                    <a:pt x="1650" y="658"/>
                    <a:pt x="1644" y="658"/>
                  </a:cubicBezTo>
                  <a:close/>
                  <a:moveTo>
                    <a:pt x="889" y="658"/>
                  </a:moveTo>
                  <a:cubicBezTo>
                    <a:pt x="883" y="658"/>
                    <a:pt x="878" y="653"/>
                    <a:pt x="878" y="647"/>
                  </a:cubicBezTo>
                  <a:cubicBezTo>
                    <a:pt x="878" y="641"/>
                    <a:pt x="883" y="637"/>
                    <a:pt x="889" y="637"/>
                  </a:cubicBezTo>
                  <a:cubicBezTo>
                    <a:pt x="895" y="637"/>
                    <a:pt x="900" y="641"/>
                    <a:pt x="900" y="647"/>
                  </a:cubicBezTo>
                  <a:cubicBezTo>
                    <a:pt x="900" y="653"/>
                    <a:pt x="895" y="658"/>
                    <a:pt x="889" y="658"/>
                  </a:cubicBezTo>
                  <a:close/>
                  <a:moveTo>
                    <a:pt x="855" y="658"/>
                  </a:moveTo>
                  <a:cubicBezTo>
                    <a:pt x="849" y="658"/>
                    <a:pt x="844" y="653"/>
                    <a:pt x="844" y="647"/>
                  </a:cubicBezTo>
                  <a:cubicBezTo>
                    <a:pt x="844" y="641"/>
                    <a:pt x="849" y="637"/>
                    <a:pt x="855" y="637"/>
                  </a:cubicBezTo>
                  <a:cubicBezTo>
                    <a:pt x="861" y="637"/>
                    <a:pt x="866" y="641"/>
                    <a:pt x="866" y="647"/>
                  </a:cubicBezTo>
                  <a:cubicBezTo>
                    <a:pt x="866" y="653"/>
                    <a:pt x="861" y="658"/>
                    <a:pt x="855" y="658"/>
                  </a:cubicBezTo>
                  <a:close/>
                  <a:moveTo>
                    <a:pt x="821" y="658"/>
                  </a:moveTo>
                  <a:cubicBezTo>
                    <a:pt x="815" y="658"/>
                    <a:pt x="811" y="653"/>
                    <a:pt x="811" y="647"/>
                  </a:cubicBezTo>
                  <a:cubicBezTo>
                    <a:pt x="811" y="641"/>
                    <a:pt x="815" y="637"/>
                    <a:pt x="821" y="637"/>
                  </a:cubicBezTo>
                  <a:cubicBezTo>
                    <a:pt x="827" y="637"/>
                    <a:pt x="832" y="641"/>
                    <a:pt x="832" y="647"/>
                  </a:cubicBezTo>
                  <a:cubicBezTo>
                    <a:pt x="832" y="653"/>
                    <a:pt x="827" y="658"/>
                    <a:pt x="821" y="658"/>
                  </a:cubicBezTo>
                  <a:close/>
                  <a:moveTo>
                    <a:pt x="788" y="658"/>
                  </a:moveTo>
                  <a:cubicBezTo>
                    <a:pt x="782" y="658"/>
                    <a:pt x="777" y="653"/>
                    <a:pt x="777" y="647"/>
                  </a:cubicBezTo>
                  <a:cubicBezTo>
                    <a:pt x="777" y="641"/>
                    <a:pt x="782" y="637"/>
                    <a:pt x="788" y="637"/>
                  </a:cubicBezTo>
                  <a:cubicBezTo>
                    <a:pt x="794" y="637"/>
                    <a:pt x="798" y="641"/>
                    <a:pt x="798" y="647"/>
                  </a:cubicBezTo>
                  <a:cubicBezTo>
                    <a:pt x="798" y="653"/>
                    <a:pt x="794" y="658"/>
                    <a:pt x="788" y="658"/>
                  </a:cubicBezTo>
                  <a:close/>
                  <a:moveTo>
                    <a:pt x="754" y="658"/>
                  </a:moveTo>
                  <a:cubicBezTo>
                    <a:pt x="748" y="658"/>
                    <a:pt x="743" y="653"/>
                    <a:pt x="743" y="647"/>
                  </a:cubicBezTo>
                  <a:cubicBezTo>
                    <a:pt x="743" y="641"/>
                    <a:pt x="748" y="637"/>
                    <a:pt x="754" y="637"/>
                  </a:cubicBezTo>
                  <a:cubicBezTo>
                    <a:pt x="760" y="637"/>
                    <a:pt x="765" y="641"/>
                    <a:pt x="765" y="647"/>
                  </a:cubicBezTo>
                  <a:cubicBezTo>
                    <a:pt x="765" y="653"/>
                    <a:pt x="760" y="658"/>
                    <a:pt x="754" y="658"/>
                  </a:cubicBezTo>
                  <a:close/>
                  <a:moveTo>
                    <a:pt x="720" y="658"/>
                  </a:moveTo>
                  <a:cubicBezTo>
                    <a:pt x="714" y="658"/>
                    <a:pt x="709" y="653"/>
                    <a:pt x="709" y="647"/>
                  </a:cubicBezTo>
                  <a:cubicBezTo>
                    <a:pt x="709" y="641"/>
                    <a:pt x="714" y="637"/>
                    <a:pt x="720" y="637"/>
                  </a:cubicBezTo>
                  <a:cubicBezTo>
                    <a:pt x="726" y="637"/>
                    <a:pt x="731" y="641"/>
                    <a:pt x="731" y="647"/>
                  </a:cubicBezTo>
                  <a:cubicBezTo>
                    <a:pt x="731" y="653"/>
                    <a:pt x="726" y="658"/>
                    <a:pt x="720" y="658"/>
                  </a:cubicBezTo>
                  <a:close/>
                  <a:moveTo>
                    <a:pt x="686" y="658"/>
                  </a:moveTo>
                  <a:cubicBezTo>
                    <a:pt x="680" y="658"/>
                    <a:pt x="676" y="653"/>
                    <a:pt x="676" y="647"/>
                  </a:cubicBezTo>
                  <a:cubicBezTo>
                    <a:pt x="676" y="641"/>
                    <a:pt x="680" y="637"/>
                    <a:pt x="686" y="637"/>
                  </a:cubicBezTo>
                  <a:cubicBezTo>
                    <a:pt x="692" y="637"/>
                    <a:pt x="697" y="641"/>
                    <a:pt x="697" y="647"/>
                  </a:cubicBezTo>
                  <a:cubicBezTo>
                    <a:pt x="697" y="653"/>
                    <a:pt x="692" y="658"/>
                    <a:pt x="686" y="658"/>
                  </a:cubicBezTo>
                  <a:close/>
                  <a:moveTo>
                    <a:pt x="653" y="658"/>
                  </a:moveTo>
                  <a:cubicBezTo>
                    <a:pt x="647" y="658"/>
                    <a:pt x="642" y="653"/>
                    <a:pt x="642" y="647"/>
                  </a:cubicBezTo>
                  <a:cubicBezTo>
                    <a:pt x="642" y="641"/>
                    <a:pt x="647" y="637"/>
                    <a:pt x="653" y="637"/>
                  </a:cubicBezTo>
                  <a:cubicBezTo>
                    <a:pt x="659" y="637"/>
                    <a:pt x="663" y="641"/>
                    <a:pt x="663" y="647"/>
                  </a:cubicBezTo>
                  <a:cubicBezTo>
                    <a:pt x="663" y="653"/>
                    <a:pt x="659" y="658"/>
                    <a:pt x="653" y="658"/>
                  </a:cubicBezTo>
                  <a:close/>
                  <a:moveTo>
                    <a:pt x="619" y="658"/>
                  </a:moveTo>
                  <a:cubicBezTo>
                    <a:pt x="613" y="658"/>
                    <a:pt x="608" y="653"/>
                    <a:pt x="608" y="647"/>
                  </a:cubicBezTo>
                  <a:cubicBezTo>
                    <a:pt x="608" y="641"/>
                    <a:pt x="613" y="637"/>
                    <a:pt x="619" y="637"/>
                  </a:cubicBezTo>
                  <a:cubicBezTo>
                    <a:pt x="625" y="637"/>
                    <a:pt x="630" y="641"/>
                    <a:pt x="630" y="647"/>
                  </a:cubicBezTo>
                  <a:cubicBezTo>
                    <a:pt x="630" y="653"/>
                    <a:pt x="625" y="658"/>
                    <a:pt x="619" y="658"/>
                  </a:cubicBezTo>
                  <a:close/>
                  <a:moveTo>
                    <a:pt x="585" y="658"/>
                  </a:moveTo>
                  <a:cubicBezTo>
                    <a:pt x="579" y="658"/>
                    <a:pt x="574" y="653"/>
                    <a:pt x="574" y="647"/>
                  </a:cubicBezTo>
                  <a:cubicBezTo>
                    <a:pt x="574" y="641"/>
                    <a:pt x="579" y="637"/>
                    <a:pt x="585" y="637"/>
                  </a:cubicBezTo>
                  <a:cubicBezTo>
                    <a:pt x="591" y="637"/>
                    <a:pt x="596" y="641"/>
                    <a:pt x="596" y="647"/>
                  </a:cubicBezTo>
                  <a:cubicBezTo>
                    <a:pt x="596" y="653"/>
                    <a:pt x="591" y="658"/>
                    <a:pt x="585" y="658"/>
                  </a:cubicBezTo>
                  <a:close/>
                  <a:moveTo>
                    <a:pt x="551" y="658"/>
                  </a:moveTo>
                  <a:cubicBezTo>
                    <a:pt x="545" y="658"/>
                    <a:pt x="541" y="653"/>
                    <a:pt x="541" y="647"/>
                  </a:cubicBezTo>
                  <a:cubicBezTo>
                    <a:pt x="541" y="641"/>
                    <a:pt x="545" y="637"/>
                    <a:pt x="551" y="637"/>
                  </a:cubicBezTo>
                  <a:cubicBezTo>
                    <a:pt x="557" y="637"/>
                    <a:pt x="562" y="641"/>
                    <a:pt x="562" y="647"/>
                  </a:cubicBezTo>
                  <a:cubicBezTo>
                    <a:pt x="562" y="653"/>
                    <a:pt x="557" y="658"/>
                    <a:pt x="551" y="658"/>
                  </a:cubicBezTo>
                  <a:close/>
                  <a:moveTo>
                    <a:pt x="518" y="658"/>
                  </a:moveTo>
                  <a:cubicBezTo>
                    <a:pt x="512" y="658"/>
                    <a:pt x="507" y="653"/>
                    <a:pt x="507" y="647"/>
                  </a:cubicBezTo>
                  <a:cubicBezTo>
                    <a:pt x="507" y="641"/>
                    <a:pt x="512" y="637"/>
                    <a:pt x="518" y="637"/>
                  </a:cubicBezTo>
                  <a:cubicBezTo>
                    <a:pt x="524" y="637"/>
                    <a:pt x="528" y="641"/>
                    <a:pt x="528" y="647"/>
                  </a:cubicBezTo>
                  <a:cubicBezTo>
                    <a:pt x="528" y="653"/>
                    <a:pt x="524" y="658"/>
                    <a:pt x="518" y="658"/>
                  </a:cubicBezTo>
                  <a:close/>
                  <a:moveTo>
                    <a:pt x="484" y="658"/>
                  </a:moveTo>
                  <a:cubicBezTo>
                    <a:pt x="478" y="658"/>
                    <a:pt x="473" y="653"/>
                    <a:pt x="473" y="647"/>
                  </a:cubicBezTo>
                  <a:cubicBezTo>
                    <a:pt x="473" y="641"/>
                    <a:pt x="478" y="637"/>
                    <a:pt x="484" y="637"/>
                  </a:cubicBezTo>
                  <a:cubicBezTo>
                    <a:pt x="490" y="637"/>
                    <a:pt x="495" y="641"/>
                    <a:pt x="495" y="647"/>
                  </a:cubicBezTo>
                  <a:cubicBezTo>
                    <a:pt x="495" y="653"/>
                    <a:pt x="490" y="658"/>
                    <a:pt x="484" y="658"/>
                  </a:cubicBezTo>
                  <a:close/>
                  <a:moveTo>
                    <a:pt x="450" y="658"/>
                  </a:moveTo>
                  <a:cubicBezTo>
                    <a:pt x="444" y="658"/>
                    <a:pt x="439" y="653"/>
                    <a:pt x="439" y="647"/>
                  </a:cubicBezTo>
                  <a:cubicBezTo>
                    <a:pt x="439" y="641"/>
                    <a:pt x="444" y="637"/>
                    <a:pt x="450" y="637"/>
                  </a:cubicBezTo>
                  <a:cubicBezTo>
                    <a:pt x="456" y="637"/>
                    <a:pt x="461" y="641"/>
                    <a:pt x="461" y="647"/>
                  </a:cubicBezTo>
                  <a:cubicBezTo>
                    <a:pt x="461" y="653"/>
                    <a:pt x="456" y="658"/>
                    <a:pt x="450" y="658"/>
                  </a:cubicBezTo>
                  <a:close/>
                  <a:moveTo>
                    <a:pt x="416" y="658"/>
                  </a:moveTo>
                  <a:cubicBezTo>
                    <a:pt x="410" y="658"/>
                    <a:pt x="405" y="653"/>
                    <a:pt x="405" y="647"/>
                  </a:cubicBezTo>
                  <a:cubicBezTo>
                    <a:pt x="405" y="641"/>
                    <a:pt x="410" y="637"/>
                    <a:pt x="416" y="637"/>
                  </a:cubicBezTo>
                  <a:cubicBezTo>
                    <a:pt x="422" y="637"/>
                    <a:pt x="427" y="641"/>
                    <a:pt x="427" y="647"/>
                  </a:cubicBezTo>
                  <a:cubicBezTo>
                    <a:pt x="427" y="653"/>
                    <a:pt x="422" y="658"/>
                    <a:pt x="416" y="658"/>
                  </a:cubicBezTo>
                  <a:close/>
                  <a:moveTo>
                    <a:pt x="3011" y="629"/>
                  </a:moveTo>
                  <a:cubicBezTo>
                    <a:pt x="3005" y="629"/>
                    <a:pt x="3000" y="624"/>
                    <a:pt x="3000" y="618"/>
                  </a:cubicBezTo>
                  <a:cubicBezTo>
                    <a:pt x="3000" y="613"/>
                    <a:pt x="3005" y="608"/>
                    <a:pt x="3011" y="608"/>
                  </a:cubicBezTo>
                  <a:cubicBezTo>
                    <a:pt x="3017" y="608"/>
                    <a:pt x="3022" y="613"/>
                    <a:pt x="3022" y="618"/>
                  </a:cubicBezTo>
                  <a:cubicBezTo>
                    <a:pt x="3022" y="624"/>
                    <a:pt x="3017" y="629"/>
                    <a:pt x="3011" y="629"/>
                  </a:cubicBezTo>
                  <a:close/>
                  <a:moveTo>
                    <a:pt x="2944" y="629"/>
                  </a:moveTo>
                  <a:cubicBezTo>
                    <a:pt x="2938" y="629"/>
                    <a:pt x="2933" y="624"/>
                    <a:pt x="2933" y="618"/>
                  </a:cubicBezTo>
                  <a:cubicBezTo>
                    <a:pt x="2933" y="613"/>
                    <a:pt x="2938" y="608"/>
                    <a:pt x="2944" y="608"/>
                  </a:cubicBezTo>
                  <a:cubicBezTo>
                    <a:pt x="2950" y="608"/>
                    <a:pt x="2955" y="613"/>
                    <a:pt x="2955" y="618"/>
                  </a:cubicBezTo>
                  <a:cubicBezTo>
                    <a:pt x="2955" y="624"/>
                    <a:pt x="2950" y="629"/>
                    <a:pt x="2944" y="629"/>
                  </a:cubicBezTo>
                  <a:close/>
                  <a:moveTo>
                    <a:pt x="2910" y="629"/>
                  </a:moveTo>
                  <a:cubicBezTo>
                    <a:pt x="2904" y="629"/>
                    <a:pt x="2899" y="624"/>
                    <a:pt x="2899" y="618"/>
                  </a:cubicBezTo>
                  <a:cubicBezTo>
                    <a:pt x="2899" y="613"/>
                    <a:pt x="2904" y="608"/>
                    <a:pt x="2910" y="608"/>
                  </a:cubicBezTo>
                  <a:cubicBezTo>
                    <a:pt x="2916" y="608"/>
                    <a:pt x="2921" y="613"/>
                    <a:pt x="2921" y="618"/>
                  </a:cubicBezTo>
                  <a:cubicBezTo>
                    <a:pt x="2921" y="624"/>
                    <a:pt x="2916" y="629"/>
                    <a:pt x="2910" y="629"/>
                  </a:cubicBezTo>
                  <a:close/>
                  <a:moveTo>
                    <a:pt x="2876" y="629"/>
                  </a:moveTo>
                  <a:cubicBezTo>
                    <a:pt x="2870" y="629"/>
                    <a:pt x="2865" y="624"/>
                    <a:pt x="2865" y="618"/>
                  </a:cubicBezTo>
                  <a:cubicBezTo>
                    <a:pt x="2865" y="613"/>
                    <a:pt x="2870" y="608"/>
                    <a:pt x="2876" y="608"/>
                  </a:cubicBezTo>
                  <a:cubicBezTo>
                    <a:pt x="2882" y="608"/>
                    <a:pt x="2887" y="613"/>
                    <a:pt x="2887" y="618"/>
                  </a:cubicBezTo>
                  <a:cubicBezTo>
                    <a:pt x="2887" y="624"/>
                    <a:pt x="2882" y="629"/>
                    <a:pt x="2876" y="629"/>
                  </a:cubicBezTo>
                  <a:close/>
                  <a:moveTo>
                    <a:pt x="2842" y="629"/>
                  </a:moveTo>
                  <a:cubicBezTo>
                    <a:pt x="2837" y="629"/>
                    <a:pt x="2832" y="624"/>
                    <a:pt x="2832" y="618"/>
                  </a:cubicBezTo>
                  <a:cubicBezTo>
                    <a:pt x="2832" y="613"/>
                    <a:pt x="2837" y="608"/>
                    <a:pt x="2842" y="608"/>
                  </a:cubicBezTo>
                  <a:cubicBezTo>
                    <a:pt x="2848" y="608"/>
                    <a:pt x="2853" y="613"/>
                    <a:pt x="2853" y="618"/>
                  </a:cubicBezTo>
                  <a:cubicBezTo>
                    <a:pt x="2853" y="624"/>
                    <a:pt x="2848" y="629"/>
                    <a:pt x="2842" y="629"/>
                  </a:cubicBezTo>
                  <a:close/>
                  <a:moveTo>
                    <a:pt x="2809" y="629"/>
                  </a:moveTo>
                  <a:cubicBezTo>
                    <a:pt x="2803" y="629"/>
                    <a:pt x="2798" y="624"/>
                    <a:pt x="2798" y="618"/>
                  </a:cubicBezTo>
                  <a:cubicBezTo>
                    <a:pt x="2798" y="613"/>
                    <a:pt x="2803" y="608"/>
                    <a:pt x="2809" y="608"/>
                  </a:cubicBezTo>
                  <a:cubicBezTo>
                    <a:pt x="2815" y="608"/>
                    <a:pt x="2819" y="613"/>
                    <a:pt x="2819" y="618"/>
                  </a:cubicBezTo>
                  <a:cubicBezTo>
                    <a:pt x="2819" y="624"/>
                    <a:pt x="2815" y="629"/>
                    <a:pt x="2809" y="629"/>
                  </a:cubicBezTo>
                  <a:close/>
                  <a:moveTo>
                    <a:pt x="2775" y="629"/>
                  </a:moveTo>
                  <a:cubicBezTo>
                    <a:pt x="2769" y="629"/>
                    <a:pt x="2764" y="624"/>
                    <a:pt x="2764" y="618"/>
                  </a:cubicBezTo>
                  <a:cubicBezTo>
                    <a:pt x="2764" y="613"/>
                    <a:pt x="2769" y="608"/>
                    <a:pt x="2775" y="608"/>
                  </a:cubicBezTo>
                  <a:cubicBezTo>
                    <a:pt x="2781" y="608"/>
                    <a:pt x="2786" y="613"/>
                    <a:pt x="2786" y="618"/>
                  </a:cubicBezTo>
                  <a:cubicBezTo>
                    <a:pt x="2786" y="624"/>
                    <a:pt x="2781" y="629"/>
                    <a:pt x="2775" y="629"/>
                  </a:cubicBezTo>
                  <a:close/>
                  <a:moveTo>
                    <a:pt x="2741" y="629"/>
                  </a:moveTo>
                  <a:cubicBezTo>
                    <a:pt x="2735" y="629"/>
                    <a:pt x="2730" y="624"/>
                    <a:pt x="2730" y="618"/>
                  </a:cubicBezTo>
                  <a:cubicBezTo>
                    <a:pt x="2730" y="613"/>
                    <a:pt x="2735" y="608"/>
                    <a:pt x="2741" y="608"/>
                  </a:cubicBezTo>
                  <a:cubicBezTo>
                    <a:pt x="2747" y="608"/>
                    <a:pt x="2752" y="613"/>
                    <a:pt x="2752" y="618"/>
                  </a:cubicBezTo>
                  <a:cubicBezTo>
                    <a:pt x="2752" y="624"/>
                    <a:pt x="2747" y="629"/>
                    <a:pt x="2741" y="629"/>
                  </a:cubicBezTo>
                  <a:close/>
                  <a:moveTo>
                    <a:pt x="2707" y="629"/>
                  </a:moveTo>
                  <a:cubicBezTo>
                    <a:pt x="2701" y="629"/>
                    <a:pt x="2697" y="624"/>
                    <a:pt x="2697" y="618"/>
                  </a:cubicBezTo>
                  <a:cubicBezTo>
                    <a:pt x="2697" y="613"/>
                    <a:pt x="2701" y="608"/>
                    <a:pt x="2707" y="608"/>
                  </a:cubicBezTo>
                  <a:cubicBezTo>
                    <a:pt x="2713" y="608"/>
                    <a:pt x="2718" y="613"/>
                    <a:pt x="2718" y="618"/>
                  </a:cubicBezTo>
                  <a:cubicBezTo>
                    <a:pt x="2718" y="624"/>
                    <a:pt x="2713" y="629"/>
                    <a:pt x="2707" y="629"/>
                  </a:cubicBezTo>
                  <a:close/>
                  <a:moveTo>
                    <a:pt x="2674" y="629"/>
                  </a:moveTo>
                  <a:cubicBezTo>
                    <a:pt x="2668" y="629"/>
                    <a:pt x="2663" y="624"/>
                    <a:pt x="2663" y="618"/>
                  </a:cubicBezTo>
                  <a:cubicBezTo>
                    <a:pt x="2663" y="613"/>
                    <a:pt x="2668" y="608"/>
                    <a:pt x="2674" y="608"/>
                  </a:cubicBezTo>
                  <a:cubicBezTo>
                    <a:pt x="2680" y="608"/>
                    <a:pt x="2684" y="613"/>
                    <a:pt x="2684" y="618"/>
                  </a:cubicBezTo>
                  <a:cubicBezTo>
                    <a:pt x="2684" y="624"/>
                    <a:pt x="2680" y="629"/>
                    <a:pt x="2674" y="629"/>
                  </a:cubicBezTo>
                  <a:close/>
                  <a:moveTo>
                    <a:pt x="2640" y="629"/>
                  </a:moveTo>
                  <a:cubicBezTo>
                    <a:pt x="2634" y="629"/>
                    <a:pt x="2629" y="624"/>
                    <a:pt x="2629" y="618"/>
                  </a:cubicBezTo>
                  <a:cubicBezTo>
                    <a:pt x="2629" y="613"/>
                    <a:pt x="2634" y="608"/>
                    <a:pt x="2640" y="608"/>
                  </a:cubicBezTo>
                  <a:cubicBezTo>
                    <a:pt x="2646" y="608"/>
                    <a:pt x="2651" y="613"/>
                    <a:pt x="2651" y="618"/>
                  </a:cubicBezTo>
                  <a:cubicBezTo>
                    <a:pt x="2651" y="624"/>
                    <a:pt x="2646" y="629"/>
                    <a:pt x="2640" y="629"/>
                  </a:cubicBezTo>
                  <a:close/>
                  <a:moveTo>
                    <a:pt x="2606" y="629"/>
                  </a:moveTo>
                  <a:cubicBezTo>
                    <a:pt x="2600" y="629"/>
                    <a:pt x="2595" y="624"/>
                    <a:pt x="2595" y="618"/>
                  </a:cubicBezTo>
                  <a:cubicBezTo>
                    <a:pt x="2595" y="613"/>
                    <a:pt x="2600" y="608"/>
                    <a:pt x="2606" y="608"/>
                  </a:cubicBezTo>
                  <a:cubicBezTo>
                    <a:pt x="2612" y="608"/>
                    <a:pt x="2617" y="613"/>
                    <a:pt x="2617" y="618"/>
                  </a:cubicBezTo>
                  <a:cubicBezTo>
                    <a:pt x="2617" y="624"/>
                    <a:pt x="2612" y="629"/>
                    <a:pt x="2606" y="629"/>
                  </a:cubicBezTo>
                  <a:close/>
                  <a:moveTo>
                    <a:pt x="2572" y="629"/>
                  </a:moveTo>
                  <a:cubicBezTo>
                    <a:pt x="2566" y="629"/>
                    <a:pt x="2562" y="624"/>
                    <a:pt x="2562" y="618"/>
                  </a:cubicBezTo>
                  <a:cubicBezTo>
                    <a:pt x="2562" y="613"/>
                    <a:pt x="2566" y="608"/>
                    <a:pt x="2572" y="608"/>
                  </a:cubicBezTo>
                  <a:cubicBezTo>
                    <a:pt x="2578" y="608"/>
                    <a:pt x="2583" y="613"/>
                    <a:pt x="2583" y="618"/>
                  </a:cubicBezTo>
                  <a:cubicBezTo>
                    <a:pt x="2583" y="624"/>
                    <a:pt x="2578" y="629"/>
                    <a:pt x="2572" y="629"/>
                  </a:cubicBezTo>
                  <a:close/>
                  <a:moveTo>
                    <a:pt x="2539" y="629"/>
                  </a:moveTo>
                  <a:cubicBezTo>
                    <a:pt x="2533" y="629"/>
                    <a:pt x="2528" y="624"/>
                    <a:pt x="2528" y="618"/>
                  </a:cubicBezTo>
                  <a:cubicBezTo>
                    <a:pt x="2528" y="613"/>
                    <a:pt x="2533" y="608"/>
                    <a:pt x="2539" y="608"/>
                  </a:cubicBezTo>
                  <a:cubicBezTo>
                    <a:pt x="2545" y="608"/>
                    <a:pt x="2549" y="613"/>
                    <a:pt x="2549" y="618"/>
                  </a:cubicBezTo>
                  <a:cubicBezTo>
                    <a:pt x="2549" y="624"/>
                    <a:pt x="2545" y="629"/>
                    <a:pt x="2539" y="629"/>
                  </a:cubicBezTo>
                  <a:close/>
                  <a:moveTo>
                    <a:pt x="2505" y="629"/>
                  </a:moveTo>
                  <a:cubicBezTo>
                    <a:pt x="2499" y="629"/>
                    <a:pt x="2494" y="624"/>
                    <a:pt x="2494" y="618"/>
                  </a:cubicBezTo>
                  <a:cubicBezTo>
                    <a:pt x="2494" y="613"/>
                    <a:pt x="2499" y="608"/>
                    <a:pt x="2505" y="608"/>
                  </a:cubicBezTo>
                  <a:cubicBezTo>
                    <a:pt x="2511" y="608"/>
                    <a:pt x="2516" y="613"/>
                    <a:pt x="2516" y="618"/>
                  </a:cubicBezTo>
                  <a:cubicBezTo>
                    <a:pt x="2516" y="624"/>
                    <a:pt x="2511" y="629"/>
                    <a:pt x="2505" y="629"/>
                  </a:cubicBezTo>
                  <a:close/>
                  <a:moveTo>
                    <a:pt x="2471" y="629"/>
                  </a:moveTo>
                  <a:cubicBezTo>
                    <a:pt x="2465" y="629"/>
                    <a:pt x="2460" y="624"/>
                    <a:pt x="2460" y="618"/>
                  </a:cubicBezTo>
                  <a:cubicBezTo>
                    <a:pt x="2460" y="613"/>
                    <a:pt x="2465" y="608"/>
                    <a:pt x="2471" y="608"/>
                  </a:cubicBezTo>
                  <a:cubicBezTo>
                    <a:pt x="2477" y="608"/>
                    <a:pt x="2482" y="613"/>
                    <a:pt x="2482" y="618"/>
                  </a:cubicBezTo>
                  <a:cubicBezTo>
                    <a:pt x="2482" y="624"/>
                    <a:pt x="2477" y="629"/>
                    <a:pt x="2471" y="629"/>
                  </a:cubicBezTo>
                  <a:close/>
                  <a:moveTo>
                    <a:pt x="2437" y="629"/>
                  </a:moveTo>
                  <a:cubicBezTo>
                    <a:pt x="2431" y="629"/>
                    <a:pt x="2426" y="624"/>
                    <a:pt x="2426" y="618"/>
                  </a:cubicBezTo>
                  <a:cubicBezTo>
                    <a:pt x="2426" y="613"/>
                    <a:pt x="2431" y="608"/>
                    <a:pt x="2437" y="608"/>
                  </a:cubicBezTo>
                  <a:cubicBezTo>
                    <a:pt x="2443" y="608"/>
                    <a:pt x="2448" y="613"/>
                    <a:pt x="2448" y="618"/>
                  </a:cubicBezTo>
                  <a:cubicBezTo>
                    <a:pt x="2448" y="624"/>
                    <a:pt x="2443" y="629"/>
                    <a:pt x="2437" y="629"/>
                  </a:cubicBezTo>
                  <a:close/>
                  <a:moveTo>
                    <a:pt x="2404" y="629"/>
                  </a:moveTo>
                  <a:cubicBezTo>
                    <a:pt x="2398" y="629"/>
                    <a:pt x="2393" y="624"/>
                    <a:pt x="2393" y="618"/>
                  </a:cubicBezTo>
                  <a:cubicBezTo>
                    <a:pt x="2393" y="613"/>
                    <a:pt x="2398" y="608"/>
                    <a:pt x="2404" y="608"/>
                  </a:cubicBezTo>
                  <a:cubicBezTo>
                    <a:pt x="2409" y="608"/>
                    <a:pt x="2414" y="613"/>
                    <a:pt x="2414" y="618"/>
                  </a:cubicBezTo>
                  <a:cubicBezTo>
                    <a:pt x="2414" y="624"/>
                    <a:pt x="2409" y="629"/>
                    <a:pt x="2404" y="629"/>
                  </a:cubicBezTo>
                  <a:close/>
                  <a:moveTo>
                    <a:pt x="2370" y="629"/>
                  </a:moveTo>
                  <a:cubicBezTo>
                    <a:pt x="2364" y="629"/>
                    <a:pt x="2359" y="624"/>
                    <a:pt x="2359" y="618"/>
                  </a:cubicBezTo>
                  <a:cubicBezTo>
                    <a:pt x="2359" y="613"/>
                    <a:pt x="2364" y="608"/>
                    <a:pt x="2370" y="608"/>
                  </a:cubicBezTo>
                  <a:cubicBezTo>
                    <a:pt x="2376" y="608"/>
                    <a:pt x="2381" y="613"/>
                    <a:pt x="2381" y="618"/>
                  </a:cubicBezTo>
                  <a:cubicBezTo>
                    <a:pt x="2381" y="624"/>
                    <a:pt x="2376" y="629"/>
                    <a:pt x="2370" y="629"/>
                  </a:cubicBezTo>
                  <a:close/>
                  <a:moveTo>
                    <a:pt x="2336" y="629"/>
                  </a:moveTo>
                  <a:cubicBezTo>
                    <a:pt x="2330" y="629"/>
                    <a:pt x="2325" y="624"/>
                    <a:pt x="2325" y="618"/>
                  </a:cubicBezTo>
                  <a:cubicBezTo>
                    <a:pt x="2325" y="613"/>
                    <a:pt x="2330" y="608"/>
                    <a:pt x="2336" y="608"/>
                  </a:cubicBezTo>
                  <a:cubicBezTo>
                    <a:pt x="2342" y="608"/>
                    <a:pt x="2347" y="613"/>
                    <a:pt x="2347" y="618"/>
                  </a:cubicBezTo>
                  <a:cubicBezTo>
                    <a:pt x="2347" y="624"/>
                    <a:pt x="2342" y="629"/>
                    <a:pt x="2336" y="629"/>
                  </a:cubicBezTo>
                  <a:close/>
                  <a:moveTo>
                    <a:pt x="2302" y="629"/>
                  </a:moveTo>
                  <a:cubicBezTo>
                    <a:pt x="2296" y="629"/>
                    <a:pt x="2291" y="624"/>
                    <a:pt x="2291" y="618"/>
                  </a:cubicBezTo>
                  <a:cubicBezTo>
                    <a:pt x="2291" y="613"/>
                    <a:pt x="2296" y="608"/>
                    <a:pt x="2302" y="608"/>
                  </a:cubicBezTo>
                  <a:cubicBezTo>
                    <a:pt x="2308" y="608"/>
                    <a:pt x="2313" y="613"/>
                    <a:pt x="2313" y="618"/>
                  </a:cubicBezTo>
                  <a:cubicBezTo>
                    <a:pt x="2313" y="624"/>
                    <a:pt x="2308" y="629"/>
                    <a:pt x="2302" y="629"/>
                  </a:cubicBezTo>
                  <a:close/>
                  <a:moveTo>
                    <a:pt x="2268" y="629"/>
                  </a:moveTo>
                  <a:cubicBezTo>
                    <a:pt x="2263" y="629"/>
                    <a:pt x="2258" y="624"/>
                    <a:pt x="2258" y="618"/>
                  </a:cubicBezTo>
                  <a:cubicBezTo>
                    <a:pt x="2258" y="613"/>
                    <a:pt x="2263" y="608"/>
                    <a:pt x="2268" y="608"/>
                  </a:cubicBezTo>
                  <a:cubicBezTo>
                    <a:pt x="2274" y="608"/>
                    <a:pt x="2279" y="613"/>
                    <a:pt x="2279" y="618"/>
                  </a:cubicBezTo>
                  <a:cubicBezTo>
                    <a:pt x="2279" y="624"/>
                    <a:pt x="2274" y="629"/>
                    <a:pt x="2268" y="629"/>
                  </a:cubicBezTo>
                  <a:close/>
                  <a:moveTo>
                    <a:pt x="2235" y="629"/>
                  </a:moveTo>
                  <a:cubicBezTo>
                    <a:pt x="2229" y="629"/>
                    <a:pt x="2224" y="624"/>
                    <a:pt x="2224" y="618"/>
                  </a:cubicBezTo>
                  <a:cubicBezTo>
                    <a:pt x="2224" y="613"/>
                    <a:pt x="2229" y="608"/>
                    <a:pt x="2235" y="608"/>
                  </a:cubicBezTo>
                  <a:cubicBezTo>
                    <a:pt x="2241" y="608"/>
                    <a:pt x="2246" y="613"/>
                    <a:pt x="2246" y="618"/>
                  </a:cubicBezTo>
                  <a:cubicBezTo>
                    <a:pt x="2246" y="624"/>
                    <a:pt x="2241" y="629"/>
                    <a:pt x="2235" y="629"/>
                  </a:cubicBezTo>
                  <a:close/>
                  <a:moveTo>
                    <a:pt x="2201" y="629"/>
                  </a:moveTo>
                  <a:cubicBezTo>
                    <a:pt x="2195" y="629"/>
                    <a:pt x="2190" y="624"/>
                    <a:pt x="2190" y="618"/>
                  </a:cubicBezTo>
                  <a:cubicBezTo>
                    <a:pt x="2190" y="613"/>
                    <a:pt x="2195" y="608"/>
                    <a:pt x="2201" y="608"/>
                  </a:cubicBezTo>
                  <a:cubicBezTo>
                    <a:pt x="2207" y="608"/>
                    <a:pt x="2212" y="613"/>
                    <a:pt x="2212" y="618"/>
                  </a:cubicBezTo>
                  <a:cubicBezTo>
                    <a:pt x="2212" y="624"/>
                    <a:pt x="2207" y="629"/>
                    <a:pt x="2201" y="629"/>
                  </a:cubicBezTo>
                  <a:close/>
                  <a:moveTo>
                    <a:pt x="2167" y="629"/>
                  </a:moveTo>
                  <a:cubicBezTo>
                    <a:pt x="2161" y="629"/>
                    <a:pt x="2156" y="624"/>
                    <a:pt x="2156" y="618"/>
                  </a:cubicBezTo>
                  <a:cubicBezTo>
                    <a:pt x="2156" y="613"/>
                    <a:pt x="2161" y="608"/>
                    <a:pt x="2167" y="608"/>
                  </a:cubicBezTo>
                  <a:cubicBezTo>
                    <a:pt x="2173" y="608"/>
                    <a:pt x="2178" y="613"/>
                    <a:pt x="2178" y="618"/>
                  </a:cubicBezTo>
                  <a:cubicBezTo>
                    <a:pt x="2178" y="624"/>
                    <a:pt x="2173" y="629"/>
                    <a:pt x="2167" y="629"/>
                  </a:cubicBezTo>
                  <a:close/>
                  <a:moveTo>
                    <a:pt x="2100" y="629"/>
                  </a:moveTo>
                  <a:cubicBezTo>
                    <a:pt x="2094" y="629"/>
                    <a:pt x="2089" y="624"/>
                    <a:pt x="2089" y="618"/>
                  </a:cubicBezTo>
                  <a:cubicBezTo>
                    <a:pt x="2089" y="613"/>
                    <a:pt x="2094" y="608"/>
                    <a:pt x="2100" y="608"/>
                  </a:cubicBezTo>
                  <a:cubicBezTo>
                    <a:pt x="2106" y="608"/>
                    <a:pt x="2110" y="613"/>
                    <a:pt x="2110" y="618"/>
                  </a:cubicBezTo>
                  <a:cubicBezTo>
                    <a:pt x="2110" y="624"/>
                    <a:pt x="2106" y="629"/>
                    <a:pt x="2100" y="629"/>
                  </a:cubicBezTo>
                  <a:close/>
                  <a:moveTo>
                    <a:pt x="2066" y="629"/>
                  </a:moveTo>
                  <a:cubicBezTo>
                    <a:pt x="2060" y="629"/>
                    <a:pt x="2055" y="624"/>
                    <a:pt x="2055" y="618"/>
                  </a:cubicBezTo>
                  <a:cubicBezTo>
                    <a:pt x="2055" y="613"/>
                    <a:pt x="2060" y="608"/>
                    <a:pt x="2066" y="608"/>
                  </a:cubicBezTo>
                  <a:cubicBezTo>
                    <a:pt x="2072" y="608"/>
                    <a:pt x="2077" y="613"/>
                    <a:pt x="2077" y="618"/>
                  </a:cubicBezTo>
                  <a:cubicBezTo>
                    <a:pt x="2077" y="624"/>
                    <a:pt x="2072" y="629"/>
                    <a:pt x="2066" y="629"/>
                  </a:cubicBezTo>
                  <a:close/>
                  <a:moveTo>
                    <a:pt x="1965" y="629"/>
                  </a:moveTo>
                  <a:cubicBezTo>
                    <a:pt x="1959" y="629"/>
                    <a:pt x="1954" y="624"/>
                    <a:pt x="1954" y="618"/>
                  </a:cubicBezTo>
                  <a:cubicBezTo>
                    <a:pt x="1954" y="613"/>
                    <a:pt x="1959" y="608"/>
                    <a:pt x="1965" y="608"/>
                  </a:cubicBezTo>
                  <a:cubicBezTo>
                    <a:pt x="1971" y="608"/>
                    <a:pt x="1975" y="613"/>
                    <a:pt x="1975" y="618"/>
                  </a:cubicBezTo>
                  <a:cubicBezTo>
                    <a:pt x="1975" y="624"/>
                    <a:pt x="1971" y="629"/>
                    <a:pt x="1965" y="629"/>
                  </a:cubicBezTo>
                  <a:close/>
                  <a:moveTo>
                    <a:pt x="1931" y="629"/>
                  </a:moveTo>
                  <a:cubicBezTo>
                    <a:pt x="1925" y="629"/>
                    <a:pt x="1920" y="624"/>
                    <a:pt x="1920" y="618"/>
                  </a:cubicBezTo>
                  <a:cubicBezTo>
                    <a:pt x="1920" y="613"/>
                    <a:pt x="1925" y="608"/>
                    <a:pt x="1931" y="608"/>
                  </a:cubicBezTo>
                  <a:cubicBezTo>
                    <a:pt x="1937" y="608"/>
                    <a:pt x="1942" y="613"/>
                    <a:pt x="1942" y="618"/>
                  </a:cubicBezTo>
                  <a:cubicBezTo>
                    <a:pt x="1942" y="624"/>
                    <a:pt x="1937" y="629"/>
                    <a:pt x="1931" y="629"/>
                  </a:cubicBezTo>
                  <a:close/>
                  <a:moveTo>
                    <a:pt x="1897" y="629"/>
                  </a:moveTo>
                  <a:cubicBezTo>
                    <a:pt x="1891" y="629"/>
                    <a:pt x="1886" y="624"/>
                    <a:pt x="1886" y="618"/>
                  </a:cubicBezTo>
                  <a:cubicBezTo>
                    <a:pt x="1886" y="613"/>
                    <a:pt x="1891" y="608"/>
                    <a:pt x="1897" y="608"/>
                  </a:cubicBezTo>
                  <a:cubicBezTo>
                    <a:pt x="1903" y="608"/>
                    <a:pt x="1908" y="613"/>
                    <a:pt x="1908" y="618"/>
                  </a:cubicBezTo>
                  <a:cubicBezTo>
                    <a:pt x="1908" y="624"/>
                    <a:pt x="1903" y="629"/>
                    <a:pt x="1897" y="629"/>
                  </a:cubicBezTo>
                  <a:close/>
                  <a:moveTo>
                    <a:pt x="1863" y="629"/>
                  </a:moveTo>
                  <a:cubicBezTo>
                    <a:pt x="1857" y="629"/>
                    <a:pt x="1852" y="624"/>
                    <a:pt x="1852" y="618"/>
                  </a:cubicBezTo>
                  <a:cubicBezTo>
                    <a:pt x="1852" y="613"/>
                    <a:pt x="1857" y="608"/>
                    <a:pt x="1863" y="608"/>
                  </a:cubicBezTo>
                  <a:cubicBezTo>
                    <a:pt x="1869" y="608"/>
                    <a:pt x="1874" y="613"/>
                    <a:pt x="1874" y="618"/>
                  </a:cubicBezTo>
                  <a:cubicBezTo>
                    <a:pt x="1874" y="624"/>
                    <a:pt x="1869" y="629"/>
                    <a:pt x="1863" y="629"/>
                  </a:cubicBezTo>
                  <a:close/>
                  <a:moveTo>
                    <a:pt x="1830" y="629"/>
                  </a:moveTo>
                  <a:cubicBezTo>
                    <a:pt x="1824" y="629"/>
                    <a:pt x="1819" y="624"/>
                    <a:pt x="1819" y="618"/>
                  </a:cubicBezTo>
                  <a:cubicBezTo>
                    <a:pt x="1819" y="613"/>
                    <a:pt x="1824" y="608"/>
                    <a:pt x="1830" y="608"/>
                  </a:cubicBezTo>
                  <a:cubicBezTo>
                    <a:pt x="1836" y="608"/>
                    <a:pt x="1840" y="613"/>
                    <a:pt x="1840" y="618"/>
                  </a:cubicBezTo>
                  <a:cubicBezTo>
                    <a:pt x="1840" y="624"/>
                    <a:pt x="1836" y="629"/>
                    <a:pt x="1830" y="629"/>
                  </a:cubicBezTo>
                  <a:close/>
                  <a:moveTo>
                    <a:pt x="1796" y="629"/>
                  </a:moveTo>
                  <a:cubicBezTo>
                    <a:pt x="1790" y="629"/>
                    <a:pt x="1785" y="624"/>
                    <a:pt x="1785" y="618"/>
                  </a:cubicBezTo>
                  <a:cubicBezTo>
                    <a:pt x="1785" y="613"/>
                    <a:pt x="1790" y="608"/>
                    <a:pt x="1796" y="608"/>
                  </a:cubicBezTo>
                  <a:cubicBezTo>
                    <a:pt x="1802" y="608"/>
                    <a:pt x="1807" y="613"/>
                    <a:pt x="1807" y="618"/>
                  </a:cubicBezTo>
                  <a:cubicBezTo>
                    <a:pt x="1807" y="624"/>
                    <a:pt x="1802" y="629"/>
                    <a:pt x="1796" y="629"/>
                  </a:cubicBezTo>
                  <a:close/>
                  <a:moveTo>
                    <a:pt x="1762" y="629"/>
                  </a:moveTo>
                  <a:cubicBezTo>
                    <a:pt x="1756" y="629"/>
                    <a:pt x="1751" y="624"/>
                    <a:pt x="1751" y="618"/>
                  </a:cubicBezTo>
                  <a:cubicBezTo>
                    <a:pt x="1751" y="613"/>
                    <a:pt x="1756" y="608"/>
                    <a:pt x="1762" y="608"/>
                  </a:cubicBezTo>
                  <a:cubicBezTo>
                    <a:pt x="1768" y="608"/>
                    <a:pt x="1773" y="613"/>
                    <a:pt x="1773" y="618"/>
                  </a:cubicBezTo>
                  <a:cubicBezTo>
                    <a:pt x="1773" y="624"/>
                    <a:pt x="1768" y="629"/>
                    <a:pt x="1762" y="629"/>
                  </a:cubicBezTo>
                  <a:close/>
                  <a:moveTo>
                    <a:pt x="1728" y="629"/>
                  </a:moveTo>
                  <a:cubicBezTo>
                    <a:pt x="1722" y="629"/>
                    <a:pt x="1717" y="624"/>
                    <a:pt x="1717" y="618"/>
                  </a:cubicBezTo>
                  <a:cubicBezTo>
                    <a:pt x="1717" y="613"/>
                    <a:pt x="1722" y="608"/>
                    <a:pt x="1728" y="608"/>
                  </a:cubicBezTo>
                  <a:cubicBezTo>
                    <a:pt x="1734" y="608"/>
                    <a:pt x="1739" y="613"/>
                    <a:pt x="1739" y="618"/>
                  </a:cubicBezTo>
                  <a:cubicBezTo>
                    <a:pt x="1739" y="624"/>
                    <a:pt x="1734" y="629"/>
                    <a:pt x="1728" y="629"/>
                  </a:cubicBezTo>
                  <a:close/>
                  <a:moveTo>
                    <a:pt x="1694" y="629"/>
                  </a:moveTo>
                  <a:cubicBezTo>
                    <a:pt x="1689" y="629"/>
                    <a:pt x="1684" y="624"/>
                    <a:pt x="1684" y="618"/>
                  </a:cubicBezTo>
                  <a:cubicBezTo>
                    <a:pt x="1684" y="613"/>
                    <a:pt x="1689" y="608"/>
                    <a:pt x="1694" y="608"/>
                  </a:cubicBezTo>
                  <a:cubicBezTo>
                    <a:pt x="1700" y="608"/>
                    <a:pt x="1705" y="613"/>
                    <a:pt x="1705" y="618"/>
                  </a:cubicBezTo>
                  <a:cubicBezTo>
                    <a:pt x="1705" y="624"/>
                    <a:pt x="1700" y="629"/>
                    <a:pt x="1694" y="629"/>
                  </a:cubicBezTo>
                  <a:close/>
                  <a:moveTo>
                    <a:pt x="1661" y="629"/>
                  </a:moveTo>
                  <a:cubicBezTo>
                    <a:pt x="1655" y="629"/>
                    <a:pt x="1650" y="624"/>
                    <a:pt x="1650" y="618"/>
                  </a:cubicBezTo>
                  <a:cubicBezTo>
                    <a:pt x="1650" y="613"/>
                    <a:pt x="1655" y="608"/>
                    <a:pt x="1661" y="608"/>
                  </a:cubicBezTo>
                  <a:cubicBezTo>
                    <a:pt x="1667" y="608"/>
                    <a:pt x="1672" y="613"/>
                    <a:pt x="1672" y="618"/>
                  </a:cubicBezTo>
                  <a:cubicBezTo>
                    <a:pt x="1672" y="624"/>
                    <a:pt x="1667" y="629"/>
                    <a:pt x="1661" y="629"/>
                  </a:cubicBezTo>
                  <a:close/>
                  <a:moveTo>
                    <a:pt x="1627" y="629"/>
                  </a:moveTo>
                  <a:cubicBezTo>
                    <a:pt x="1621" y="629"/>
                    <a:pt x="1616" y="624"/>
                    <a:pt x="1616" y="618"/>
                  </a:cubicBezTo>
                  <a:cubicBezTo>
                    <a:pt x="1616" y="613"/>
                    <a:pt x="1621" y="608"/>
                    <a:pt x="1627" y="608"/>
                  </a:cubicBezTo>
                  <a:cubicBezTo>
                    <a:pt x="1633" y="608"/>
                    <a:pt x="1638" y="613"/>
                    <a:pt x="1638" y="618"/>
                  </a:cubicBezTo>
                  <a:cubicBezTo>
                    <a:pt x="1638" y="624"/>
                    <a:pt x="1633" y="629"/>
                    <a:pt x="1627" y="629"/>
                  </a:cubicBezTo>
                  <a:close/>
                  <a:moveTo>
                    <a:pt x="940" y="629"/>
                  </a:moveTo>
                  <a:cubicBezTo>
                    <a:pt x="934" y="629"/>
                    <a:pt x="929" y="624"/>
                    <a:pt x="929" y="618"/>
                  </a:cubicBezTo>
                  <a:cubicBezTo>
                    <a:pt x="929" y="613"/>
                    <a:pt x="934" y="608"/>
                    <a:pt x="940" y="608"/>
                  </a:cubicBezTo>
                  <a:cubicBezTo>
                    <a:pt x="946" y="608"/>
                    <a:pt x="950" y="613"/>
                    <a:pt x="950" y="618"/>
                  </a:cubicBezTo>
                  <a:cubicBezTo>
                    <a:pt x="950" y="624"/>
                    <a:pt x="946" y="629"/>
                    <a:pt x="940" y="629"/>
                  </a:cubicBezTo>
                  <a:close/>
                  <a:moveTo>
                    <a:pt x="906" y="629"/>
                  </a:moveTo>
                  <a:cubicBezTo>
                    <a:pt x="900" y="629"/>
                    <a:pt x="895" y="624"/>
                    <a:pt x="895" y="618"/>
                  </a:cubicBezTo>
                  <a:cubicBezTo>
                    <a:pt x="895" y="613"/>
                    <a:pt x="900" y="608"/>
                    <a:pt x="906" y="608"/>
                  </a:cubicBezTo>
                  <a:cubicBezTo>
                    <a:pt x="912" y="608"/>
                    <a:pt x="917" y="613"/>
                    <a:pt x="917" y="618"/>
                  </a:cubicBezTo>
                  <a:cubicBezTo>
                    <a:pt x="917" y="624"/>
                    <a:pt x="912" y="629"/>
                    <a:pt x="906" y="629"/>
                  </a:cubicBezTo>
                  <a:close/>
                  <a:moveTo>
                    <a:pt x="872" y="629"/>
                  </a:moveTo>
                  <a:cubicBezTo>
                    <a:pt x="866" y="629"/>
                    <a:pt x="861" y="624"/>
                    <a:pt x="861" y="618"/>
                  </a:cubicBezTo>
                  <a:cubicBezTo>
                    <a:pt x="861" y="613"/>
                    <a:pt x="866" y="608"/>
                    <a:pt x="872" y="608"/>
                  </a:cubicBezTo>
                  <a:cubicBezTo>
                    <a:pt x="878" y="608"/>
                    <a:pt x="883" y="613"/>
                    <a:pt x="883" y="618"/>
                  </a:cubicBezTo>
                  <a:cubicBezTo>
                    <a:pt x="883" y="624"/>
                    <a:pt x="878" y="629"/>
                    <a:pt x="872" y="629"/>
                  </a:cubicBezTo>
                  <a:close/>
                  <a:moveTo>
                    <a:pt x="838" y="629"/>
                  </a:moveTo>
                  <a:cubicBezTo>
                    <a:pt x="832" y="629"/>
                    <a:pt x="828" y="624"/>
                    <a:pt x="828" y="618"/>
                  </a:cubicBezTo>
                  <a:cubicBezTo>
                    <a:pt x="828" y="613"/>
                    <a:pt x="832" y="608"/>
                    <a:pt x="838" y="608"/>
                  </a:cubicBezTo>
                  <a:cubicBezTo>
                    <a:pt x="844" y="608"/>
                    <a:pt x="849" y="613"/>
                    <a:pt x="849" y="618"/>
                  </a:cubicBezTo>
                  <a:cubicBezTo>
                    <a:pt x="849" y="624"/>
                    <a:pt x="844" y="629"/>
                    <a:pt x="838" y="629"/>
                  </a:cubicBezTo>
                  <a:close/>
                  <a:moveTo>
                    <a:pt x="805" y="629"/>
                  </a:moveTo>
                  <a:cubicBezTo>
                    <a:pt x="799" y="629"/>
                    <a:pt x="794" y="624"/>
                    <a:pt x="794" y="618"/>
                  </a:cubicBezTo>
                  <a:cubicBezTo>
                    <a:pt x="794" y="613"/>
                    <a:pt x="799" y="608"/>
                    <a:pt x="805" y="608"/>
                  </a:cubicBezTo>
                  <a:cubicBezTo>
                    <a:pt x="811" y="608"/>
                    <a:pt x="815" y="613"/>
                    <a:pt x="815" y="618"/>
                  </a:cubicBezTo>
                  <a:cubicBezTo>
                    <a:pt x="815" y="624"/>
                    <a:pt x="811" y="629"/>
                    <a:pt x="805" y="629"/>
                  </a:cubicBezTo>
                  <a:close/>
                  <a:moveTo>
                    <a:pt x="771" y="629"/>
                  </a:moveTo>
                  <a:cubicBezTo>
                    <a:pt x="765" y="629"/>
                    <a:pt x="760" y="624"/>
                    <a:pt x="760" y="618"/>
                  </a:cubicBezTo>
                  <a:cubicBezTo>
                    <a:pt x="760" y="613"/>
                    <a:pt x="765" y="608"/>
                    <a:pt x="771" y="608"/>
                  </a:cubicBezTo>
                  <a:cubicBezTo>
                    <a:pt x="777" y="608"/>
                    <a:pt x="782" y="613"/>
                    <a:pt x="782" y="618"/>
                  </a:cubicBezTo>
                  <a:cubicBezTo>
                    <a:pt x="782" y="624"/>
                    <a:pt x="777" y="629"/>
                    <a:pt x="771" y="629"/>
                  </a:cubicBezTo>
                  <a:close/>
                  <a:moveTo>
                    <a:pt x="737" y="629"/>
                  </a:moveTo>
                  <a:cubicBezTo>
                    <a:pt x="731" y="629"/>
                    <a:pt x="726" y="624"/>
                    <a:pt x="726" y="618"/>
                  </a:cubicBezTo>
                  <a:cubicBezTo>
                    <a:pt x="726" y="613"/>
                    <a:pt x="731" y="608"/>
                    <a:pt x="737" y="608"/>
                  </a:cubicBezTo>
                  <a:cubicBezTo>
                    <a:pt x="743" y="608"/>
                    <a:pt x="748" y="613"/>
                    <a:pt x="748" y="618"/>
                  </a:cubicBezTo>
                  <a:cubicBezTo>
                    <a:pt x="748" y="624"/>
                    <a:pt x="743" y="629"/>
                    <a:pt x="737" y="629"/>
                  </a:cubicBezTo>
                  <a:close/>
                  <a:moveTo>
                    <a:pt x="703" y="629"/>
                  </a:moveTo>
                  <a:cubicBezTo>
                    <a:pt x="697" y="629"/>
                    <a:pt x="692" y="624"/>
                    <a:pt x="692" y="618"/>
                  </a:cubicBezTo>
                  <a:cubicBezTo>
                    <a:pt x="692" y="613"/>
                    <a:pt x="697" y="608"/>
                    <a:pt x="703" y="608"/>
                  </a:cubicBezTo>
                  <a:cubicBezTo>
                    <a:pt x="709" y="608"/>
                    <a:pt x="714" y="613"/>
                    <a:pt x="714" y="618"/>
                  </a:cubicBezTo>
                  <a:cubicBezTo>
                    <a:pt x="714" y="624"/>
                    <a:pt x="709" y="629"/>
                    <a:pt x="703" y="629"/>
                  </a:cubicBezTo>
                  <a:close/>
                  <a:moveTo>
                    <a:pt x="670" y="629"/>
                  </a:moveTo>
                  <a:cubicBezTo>
                    <a:pt x="664" y="629"/>
                    <a:pt x="659" y="624"/>
                    <a:pt x="659" y="618"/>
                  </a:cubicBezTo>
                  <a:cubicBezTo>
                    <a:pt x="659" y="613"/>
                    <a:pt x="664" y="608"/>
                    <a:pt x="670" y="608"/>
                  </a:cubicBezTo>
                  <a:cubicBezTo>
                    <a:pt x="675" y="608"/>
                    <a:pt x="680" y="613"/>
                    <a:pt x="680" y="618"/>
                  </a:cubicBezTo>
                  <a:cubicBezTo>
                    <a:pt x="680" y="624"/>
                    <a:pt x="675" y="629"/>
                    <a:pt x="670" y="629"/>
                  </a:cubicBezTo>
                  <a:close/>
                  <a:moveTo>
                    <a:pt x="636" y="629"/>
                  </a:moveTo>
                  <a:cubicBezTo>
                    <a:pt x="630" y="629"/>
                    <a:pt x="625" y="624"/>
                    <a:pt x="625" y="618"/>
                  </a:cubicBezTo>
                  <a:cubicBezTo>
                    <a:pt x="625" y="613"/>
                    <a:pt x="630" y="608"/>
                    <a:pt x="636" y="608"/>
                  </a:cubicBezTo>
                  <a:cubicBezTo>
                    <a:pt x="642" y="608"/>
                    <a:pt x="647" y="613"/>
                    <a:pt x="647" y="618"/>
                  </a:cubicBezTo>
                  <a:cubicBezTo>
                    <a:pt x="647" y="624"/>
                    <a:pt x="642" y="629"/>
                    <a:pt x="636" y="629"/>
                  </a:cubicBezTo>
                  <a:close/>
                  <a:moveTo>
                    <a:pt x="602" y="629"/>
                  </a:moveTo>
                  <a:cubicBezTo>
                    <a:pt x="596" y="629"/>
                    <a:pt x="591" y="624"/>
                    <a:pt x="591" y="618"/>
                  </a:cubicBezTo>
                  <a:cubicBezTo>
                    <a:pt x="591" y="613"/>
                    <a:pt x="596" y="608"/>
                    <a:pt x="602" y="608"/>
                  </a:cubicBezTo>
                  <a:cubicBezTo>
                    <a:pt x="608" y="608"/>
                    <a:pt x="613" y="613"/>
                    <a:pt x="613" y="618"/>
                  </a:cubicBezTo>
                  <a:cubicBezTo>
                    <a:pt x="613" y="624"/>
                    <a:pt x="608" y="629"/>
                    <a:pt x="602" y="629"/>
                  </a:cubicBezTo>
                  <a:close/>
                  <a:moveTo>
                    <a:pt x="568" y="629"/>
                  </a:moveTo>
                  <a:cubicBezTo>
                    <a:pt x="562" y="629"/>
                    <a:pt x="557" y="624"/>
                    <a:pt x="557" y="618"/>
                  </a:cubicBezTo>
                  <a:cubicBezTo>
                    <a:pt x="557" y="613"/>
                    <a:pt x="562" y="608"/>
                    <a:pt x="568" y="608"/>
                  </a:cubicBezTo>
                  <a:cubicBezTo>
                    <a:pt x="574" y="608"/>
                    <a:pt x="579" y="613"/>
                    <a:pt x="579" y="618"/>
                  </a:cubicBezTo>
                  <a:cubicBezTo>
                    <a:pt x="579" y="624"/>
                    <a:pt x="574" y="629"/>
                    <a:pt x="568" y="629"/>
                  </a:cubicBezTo>
                  <a:close/>
                  <a:moveTo>
                    <a:pt x="534" y="629"/>
                  </a:moveTo>
                  <a:cubicBezTo>
                    <a:pt x="529" y="629"/>
                    <a:pt x="524" y="624"/>
                    <a:pt x="524" y="618"/>
                  </a:cubicBezTo>
                  <a:cubicBezTo>
                    <a:pt x="524" y="613"/>
                    <a:pt x="529" y="608"/>
                    <a:pt x="534" y="608"/>
                  </a:cubicBezTo>
                  <a:cubicBezTo>
                    <a:pt x="540" y="608"/>
                    <a:pt x="545" y="613"/>
                    <a:pt x="545" y="618"/>
                  </a:cubicBezTo>
                  <a:cubicBezTo>
                    <a:pt x="545" y="624"/>
                    <a:pt x="540" y="629"/>
                    <a:pt x="534" y="629"/>
                  </a:cubicBezTo>
                  <a:close/>
                  <a:moveTo>
                    <a:pt x="501" y="629"/>
                  </a:moveTo>
                  <a:cubicBezTo>
                    <a:pt x="495" y="629"/>
                    <a:pt x="490" y="624"/>
                    <a:pt x="490" y="618"/>
                  </a:cubicBezTo>
                  <a:cubicBezTo>
                    <a:pt x="490" y="613"/>
                    <a:pt x="495" y="608"/>
                    <a:pt x="501" y="608"/>
                  </a:cubicBezTo>
                  <a:cubicBezTo>
                    <a:pt x="507" y="608"/>
                    <a:pt x="511" y="613"/>
                    <a:pt x="511" y="618"/>
                  </a:cubicBezTo>
                  <a:cubicBezTo>
                    <a:pt x="511" y="624"/>
                    <a:pt x="507" y="629"/>
                    <a:pt x="501" y="629"/>
                  </a:cubicBezTo>
                  <a:close/>
                  <a:moveTo>
                    <a:pt x="467" y="629"/>
                  </a:moveTo>
                  <a:cubicBezTo>
                    <a:pt x="461" y="629"/>
                    <a:pt x="456" y="624"/>
                    <a:pt x="456" y="618"/>
                  </a:cubicBezTo>
                  <a:cubicBezTo>
                    <a:pt x="456" y="613"/>
                    <a:pt x="461" y="608"/>
                    <a:pt x="467" y="608"/>
                  </a:cubicBezTo>
                  <a:cubicBezTo>
                    <a:pt x="473" y="608"/>
                    <a:pt x="478" y="613"/>
                    <a:pt x="478" y="618"/>
                  </a:cubicBezTo>
                  <a:cubicBezTo>
                    <a:pt x="478" y="624"/>
                    <a:pt x="473" y="629"/>
                    <a:pt x="467" y="629"/>
                  </a:cubicBezTo>
                  <a:close/>
                  <a:moveTo>
                    <a:pt x="433" y="629"/>
                  </a:moveTo>
                  <a:cubicBezTo>
                    <a:pt x="427" y="629"/>
                    <a:pt x="422" y="624"/>
                    <a:pt x="422" y="618"/>
                  </a:cubicBezTo>
                  <a:cubicBezTo>
                    <a:pt x="422" y="613"/>
                    <a:pt x="427" y="608"/>
                    <a:pt x="433" y="608"/>
                  </a:cubicBezTo>
                  <a:cubicBezTo>
                    <a:pt x="439" y="608"/>
                    <a:pt x="444" y="613"/>
                    <a:pt x="444" y="618"/>
                  </a:cubicBezTo>
                  <a:cubicBezTo>
                    <a:pt x="444" y="624"/>
                    <a:pt x="439" y="629"/>
                    <a:pt x="433" y="629"/>
                  </a:cubicBezTo>
                  <a:close/>
                  <a:moveTo>
                    <a:pt x="399" y="629"/>
                  </a:moveTo>
                  <a:cubicBezTo>
                    <a:pt x="393" y="629"/>
                    <a:pt x="389" y="624"/>
                    <a:pt x="389" y="618"/>
                  </a:cubicBezTo>
                  <a:cubicBezTo>
                    <a:pt x="389" y="613"/>
                    <a:pt x="393" y="608"/>
                    <a:pt x="399" y="608"/>
                  </a:cubicBezTo>
                  <a:cubicBezTo>
                    <a:pt x="405" y="608"/>
                    <a:pt x="410" y="613"/>
                    <a:pt x="410" y="618"/>
                  </a:cubicBezTo>
                  <a:cubicBezTo>
                    <a:pt x="410" y="624"/>
                    <a:pt x="405" y="629"/>
                    <a:pt x="399" y="629"/>
                  </a:cubicBezTo>
                  <a:close/>
                  <a:moveTo>
                    <a:pt x="2994" y="600"/>
                  </a:moveTo>
                  <a:cubicBezTo>
                    <a:pt x="2988" y="600"/>
                    <a:pt x="2984" y="595"/>
                    <a:pt x="2984" y="590"/>
                  </a:cubicBezTo>
                  <a:cubicBezTo>
                    <a:pt x="2984" y="584"/>
                    <a:pt x="2988" y="579"/>
                    <a:pt x="2994" y="579"/>
                  </a:cubicBezTo>
                  <a:cubicBezTo>
                    <a:pt x="3000" y="579"/>
                    <a:pt x="3005" y="584"/>
                    <a:pt x="3005" y="590"/>
                  </a:cubicBezTo>
                  <a:cubicBezTo>
                    <a:pt x="3005" y="595"/>
                    <a:pt x="3000" y="600"/>
                    <a:pt x="2994" y="600"/>
                  </a:cubicBezTo>
                  <a:close/>
                  <a:moveTo>
                    <a:pt x="2961" y="600"/>
                  </a:moveTo>
                  <a:cubicBezTo>
                    <a:pt x="2955" y="600"/>
                    <a:pt x="2950" y="595"/>
                    <a:pt x="2950" y="590"/>
                  </a:cubicBezTo>
                  <a:cubicBezTo>
                    <a:pt x="2950" y="584"/>
                    <a:pt x="2955" y="579"/>
                    <a:pt x="2961" y="579"/>
                  </a:cubicBezTo>
                  <a:cubicBezTo>
                    <a:pt x="2967" y="579"/>
                    <a:pt x="2971" y="584"/>
                    <a:pt x="2971" y="590"/>
                  </a:cubicBezTo>
                  <a:cubicBezTo>
                    <a:pt x="2971" y="595"/>
                    <a:pt x="2967" y="600"/>
                    <a:pt x="2961" y="600"/>
                  </a:cubicBezTo>
                  <a:close/>
                  <a:moveTo>
                    <a:pt x="2927" y="600"/>
                  </a:moveTo>
                  <a:cubicBezTo>
                    <a:pt x="2921" y="600"/>
                    <a:pt x="2916" y="595"/>
                    <a:pt x="2916" y="590"/>
                  </a:cubicBezTo>
                  <a:cubicBezTo>
                    <a:pt x="2916" y="584"/>
                    <a:pt x="2921" y="579"/>
                    <a:pt x="2927" y="579"/>
                  </a:cubicBezTo>
                  <a:cubicBezTo>
                    <a:pt x="2933" y="579"/>
                    <a:pt x="2938" y="584"/>
                    <a:pt x="2938" y="590"/>
                  </a:cubicBezTo>
                  <a:cubicBezTo>
                    <a:pt x="2938" y="595"/>
                    <a:pt x="2933" y="600"/>
                    <a:pt x="2927" y="600"/>
                  </a:cubicBezTo>
                  <a:close/>
                  <a:moveTo>
                    <a:pt x="2893" y="600"/>
                  </a:moveTo>
                  <a:cubicBezTo>
                    <a:pt x="2887" y="600"/>
                    <a:pt x="2882" y="595"/>
                    <a:pt x="2882" y="590"/>
                  </a:cubicBezTo>
                  <a:cubicBezTo>
                    <a:pt x="2882" y="584"/>
                    <a:pt x="2887" y="579"/>
                    <a:pt x="2893" y="579"/>
                  </a:cubicBezTo>
                  <a:cubicBezTo>
                    <a:pt x="2899" y="579"/>
                    <a:pt x="2904" y="584"/>
                    <a:pt x="2904" y="590"/>
                  </a:cubicBezTo>
                  <a:cubicBezTo>
                    <a:pt x="2904" y="595"/>
                    <a:pt x="2899" y="600"/>
                    <a:pt x="2893" y="600"/>
                  </a:cubicBezTo>
                  <a:close/>
                  <a:moveTo>
                    <a:pt x="2859" y="600"/>
                  </a:moveTo>
                  <a:cubicBezTo>
                    <a:pt x="2853" y="600"/>
                    <a:pt x="2849" y="595"/>
                    <a:pt x="2849" y="590"/>
                  </a:cubicBezTo>
                  <a:cubicBezTo>
                    <a:pt x="2849" y="584"/>
                    <a:pt x="2853" y="579"/>
                    <a:pt x="2859" y="579"/>
                  </a:cubicBezTo>
                  <a:cubicBezTo>
                    <a:pt x="2865" y="579"/>
                    <a:pt x="2870" y="584"/>
                    <a:pt x="2870" y="590"/>
                  </a:cubicBezTo>
                  <a:cubicBezTo>
                    <a:pt x="2870" y="595"/>
                    <a:pt x="2865" y="600"/>
                    <a:pt x="2859" y="600"/>
                  </a:cubicBezTo>
                  <a:close/>
                  <a:moveTo>
                    <a:pt x="2826" y="600"/>
                  </a:moveTo>
                  <a:cubicBezTo>
                    <a:pt x="2820" y="600"/>
                    <a:pt x="2815" y="595"/>
                    <a:pt x="2815" y="590"/>
                  </a:cubicBezTo>
                  <a:cubicBezTo>
                    <a:pt x="2815" y="584"/>
                    <a:pt x="2820" y="579"/>
                    <a:pt x="2826" y="579"/>
                  </a:cubicBezTo>
                  <a:cubicBezTo>
                    <a:pt x="2832" y="579"/>
                    <a:pt x="2836" y="584"/>
                    <a:pt x="2836" y="590"/>
                  </a:cubicBezTo>
                  <a:cubicBezTo>
                    <a:pt x="2836" y="595"/>
                    <a:pt x="2832" y="600"/>
                    <a:pt x="2826" y="600"/>
                  </a:cubicBezTo>
                  <a:close/>
                  <a:moveTo>
                    <a:pt x="2792" y="600"/>
                  </a:moveTo>
                  <a:cubicBezTo>
                    <a:pt x="2786" y="600"/>
                    <a:pt x="2781" y="595"/>
                    <a:pt x="2781" y="590"/>
                  </a:cubicBezTo>
                  <a:cubicBezTo>
                    <a:pt x="2781" y="584"/>
                    <a:pt x="2786" y="579"/>
                    <a:pt x="2792" y="579"/>
                  </a:cubicBezTo>
                  <a:cubicBezTo>
                    <a:pt x="2798" y="579"/>
                    <a:pt x="2803" y="584"/>
                    <a:pt x="2803" y="590"/>
                  </a:cubicBezTo>
                  <a:cubicBezTo>
                    <a:pt x="2803" y="595"/>
                    <a:pt x="2798" y="600"/>
                    <a:pt x="2792" y="600"/>
                  </a:cubicBezTo>
                  <a:close/>
                  <a:moveTo>
                    <a:pt x="2758" y="600"/>
                  </a:moveTo>
                  <a:cubicBezTo>
                    <a:pt x="2752" y="600"/>
                    <a:pt x="2747" y="595"/>
                    <a:pt x="2747" y="590"/>
                  </a:cubicBezTo>
                  <a:cubicBezTo>
                    <a:pt x="2747" y="584"/>
                    <a:pt x="2752" y="579"/>
                    <a:pt x="2758" y="579"/>
                  </a:cubicBezTo>
                  <a:cubicBezTo>
                    <a:pt x="2764" y="579"/>
                    <a:pt x="2769" y="584"/>
                    <a:pt x="2769" y="590"/>
                  </a:cubicBezTo>
                  <a:cubicBezTo>
                    <a:pt x="2769" y="595"/>
                    <a:pt x="2764" y="600"/>
                    <a:pt x="2758" y="600"/>
                  </a:cubicBezTo>
                  <a:close/>
                  <a:moveTo>
                    <a:pt x="2724" y="600"/>
                  </a:moveTo>
                  <a:cubicBezTo>
                    <a:pt x="2718" y="600"/>
                    <a:pt x="2713" y="595"/>
                    <a:pt x="2713" y="590"/>
                  </a:cubicBezTo>
                  <a:cubicBezTo>
                    <a:pt x="2713" y="584"/>
                    <a:pt x="2718" y="579"/>
                    <a:pt x="2724" y="579"/>
                  </a:cubicBezTo>
                  <a:cubicBezTo>
                    <a:pt x="2730" y="579"/>
                    <a:pt x="2735" y="584"/>
                    <a:pt x="2735" y="590"/>
                  </a:cubicBezTo>
                  <a:cubicBezTo>
                    <a:pt x="2735" y="595"/>
                    <a:pt x="2730" y="600"/>
                    <a:pt x="2724" y="600"/>
                  </a:cubicBezTo>
                  <a:close/>
                  <a:moveTo>
                    <a:pt x="2691" y="600"/>
                  </a:moveTo>
                  <a:cubicBezTo>
                    <a:pt x="2685" y="600"/>
                    <a:pt x="2680" y="595"/>
                    <a:pt x="2680" y="590"/>
                  </a:cubicBezTo>
                  <a:cubicBezTo>
                    <a:pt x="2680" y="584"/>
                    <a:pt x="2685" y="579"/>
                    <a:pt x="2691" y="579"/>
                  </a:cubicBezTo>
                  <a:cubicBezTo>
                    <a:pt x="2696" y="579"/>
                    <a:pt x="2701" y="584"/>
                    <a:pt x="2701" y="590"/>
                  </a:cubicBezTo>
                  <a:cubicBezTo>
                    <a:pt x="2701" y="595"/>
                    <a:pt x="2696" y="600"/>
                    <a:pt x="2691" y="600"/>
                  </a:cubicBezTo>
                  <a:close/>
                  <a:moveTo>
                    <a:pt x="2657" y="600"/>
                  </a:moveTo>
                  <a:cubicBezTo>
                    <a:pt x="2651" y="600"/>
                    <a:pt x="2646" y="595"/>
                    <a:pt x="2646" y="590"/>
                  </a:cubicBezTo>
                  <a:cubicBezTo>
                    <a:pt x="2646" y="584"/>
                    <a:pt x="2651" y="579"/>
                    <a:pt x="2657" y="579"/>
                  </a:cubicBezTo>
                  <a:cubicBezTo>
                    <a:pt x="2663" y="579"/>
                    <a:pt x="2668" y="584"/>
                    <a:pt x="2668" y="590"/>
                  </a:cubicBezTo>
                  <a:cubicBezTo>
                    <a:pt x="2668" y="595"/>
                    <a:pt x="2663" y="600"/>
                    <a:pt x="2657" y="600"/>
                  </a:cubicBezTo>
                  <a:close/>
                  <a:moveTo>
                    <a:pt x="2623" y="600"/>
                  </a:moveTo>
                  <a:cubicBezTo>
                    <a:pt x="2617" y="600"/>
                    <a:pt x="2612" y="595"/>
                    <a:pt x="2612" y="590"/>
                  </a:cubicBezTo>
                  <a:cubicBezTo>
                    <a:pt x="2612" y="584"/>
                    <a:pt x="2617" y="579"/>
                    <a:pt x="2623" y="579"/>
                  </a:cubicBezTo>
                  <a:cubicBezTo>
                    <a:pt x="2629" y="579"/>
                    <a:pt x="2634" y="584"/>
                    <a:pt x="2634" y="590"/>
                  </a:cubicBezTo>
                  <a:cubicBezTo>
                    <a:pt x="2634" y="595"/>
                    <a:pt x="2629" y="600"/>
                    <a:pt x="2623" y="600"/>
                  </a:cubicBezTo>
                  <a:close/>
                  <a:moveTo>
                    <a:pt x="2589" y="600"/>
                  </a:moveTo>
                  <a:cubicBezTo>
                    <a:pt x="2583" y="600"/>
                    <a:pt x="2578" y="595"/>
                    <a:pt x="2578" y="590"/>
                  </a:cubicBezTo>
                  <a:cubicBezTo>
                    <a:pt x="2578" y="584"/>
                    <a:pt x="2583" y="579"/>
                    <a:pt x="2589" y="579"/>
                  </a:cubicBezTo>
                  <a:cubicBezTo>
                    <a:pt x="2595" y="579"/>
                    <a:pt x="2600" y="584"/>
                    <a:pt x="2600" y="590"/>
                  </a:cubicBezTo>
                  <a:cubicBezTo>
                    <a:pt x="2600" y="595"/>
                    <a:pt x="2595" y="600"/>
                    <a:pt x="2589" y="600"/>
                  </a:cubicBezTo>
                  <a:close/>
                  <a:moveTo>
                    <a:pt x="2555" y="600"/>
                  </a:moveTo>
                  <a:cubicBezTo>
                    <a:pt x="2550" y="600"/>
                    <a:pt x="2545" y="595"/>
                    <a:pt x="2545" y="590"/>
                  </a:cubicBezTo>
                  <a:cubicBezTo>
                    <a:pt x="2545" y="584"/>
                    <a:pt x="2550" y="579"/>
                    <a:pt x="2555" y="579"/>
                  </a:cubicBezTo>
                  <a:cubicBezTo>
                    <a:pt x="2561" y="579"/>
                    <a:pt x="2566" y="584"/>
                    <a:pt x="2566" y="590"/>
                  </a:cubicBezTo>
                  <a:cubicBezTo>
                    <a:pt x="2566" y="595"/>
                    <a:pt x="2561" y="600"/>
                    <a:pt x="2555" y="600"/>
                  </a:cubicBezTo>
                  <a:close/>
                  <a:moveTo>
                    <a:pt x="2522" y="600"/>
                  </a:moveTo>
                  <a:cubicBezTo>
                    <a:pt x="2516" y="600"/>
                    <a:pt x="2511" y="595"/>
                    <a:pt x="2511" y="590"/>
                  </a:cubicBezTo>
                  <a:cubicBezTo>
                    <a:pt x="2511" y="584"/>
                    <a:pt x="2516" y="579"/>
                    <a:pt x="2522" y="579"/>
                  </a:cubicBezTo>
                  <a:cubicBezTo>
                    <a:pt x="2528" y="579"/>
                    <a:pt x="2533" y="584"/>
                    <a:pt x="2533" y="590"/>
                  </a:cubicBezTo>
                  <a:cubicBezTo>
                    <a:pt x="2533" y="595"/>
                    <a:pt x="2528" y="600"/>
                    <a:pt x="2522" y="600"/>
                  </a:cubicBezTo>
                  <a:close/>
                  <a:moveTo>
                    <a:pt x="2488" y="600"/>
                  </a:moveTo>
                  <a:cubicBezTo>
                    <a:pt x="2482" y="600"/>
                    <a:pt x="2477" y="595"/>
                    <a:pt x="2477" y="590"/>
                  </a:cubicBezTo>
                  <a:cubicBezTo>
                    <a:pt x="2477" y="584"/>
                    <a:pt x="2482" y="579"/>
                    <a:pt x="2488" y="579"/>
                  </a:cubicBezTo>
                  <a:cubicBezTo>
                    <a:pt x="2494" y="579"/>
                    <a:pt x="2499" y="584"/>
                    <a:pt x="2499" y="590"/>
                  </a:cubicBezTo>
                  <a:cubicBezTo>
                    <a:pt x="2499" y="595"/>
                    <a:pt x="2494" y="600"/>
                    <a:pt x="2488" y="600"/>
                  </a:cubicBezTo>
                  <a:close/>
                  <a:moveTo>
                    <a:pt x="2454" y="600"/>
                  </a:moveTo>
                  <a:cubicBezTo>
                    <a:pt x="2448" y="600"/>
                    <a:pt x="2443" y="595"/>
                    <a:pt x="2443" y="590"/>
                  </a:cubicBezTo>
                  <a:cubicBezTo>
                    <a:pt x="2443" y="584"/>
                    <a:pt x="2448" y="579"/>
                    <a:pt x="2454" y="579"/>
                  </a:cubicBezTo>
                  <a:cubicBezTo>
                    <a:pt x="2460" y="579"/>
                    <a:pt x="2465" y="584"/>
                    <a:pt x="2465" y="590"/>
                  </a:cubicBezTo>
                  <a:cubicBezTo>
                    <a:pt x="2465" y="595"/>
                    <a:pt x="2460" y="600"/>
                    <a:pt x="2454" y="600"/>
                  </a:cubicBezTo>
                  <a:close/>
                  <a:moveTo>
                    <a:pt x="2420" y="600"/>
                  </a:moveTo>
                  <a:cubicBezTo>
                    <a:pt x="2414" y="600"/>
                    <a:pt x="2410" y="595"/>
                    <a:pt x="2410" y="590"/>
                  </a:cubicBezTo>
                  <a:cubicBezTo>
                    <a:pt x="2410" y="584"/>
                    <a:pt x="2414" y="579"/>
                    <a:pt x="2420" y="579"/>
                  </a:cubicBezTo>
                  <a:cubicBezTo>
                    <a:pt x="2426" y="579"/>
                    <a:pt x="2431" y="584"/>
                    <a:pt x="2431" y="590"/>
                  </a:cubicBezTo>
                  <a:cubicBezTo>
                    <a:pt x="2431" y="595"/>
                    <a:pt x="2426" y="600"/>
                    <a:pt x="2420" y="600"/>
                  </a:cubicBezTo>
                  <a:close/>
                  <a:moveTo>
                    <a:pt x="2387" y="600"/>
                  </a:moveTo>
                  <a:cubicBezTo>
                    <a:pt x="2381" y="600"/>
                    <a:pt x="2376" y="595"/>
                    <a:pt x="2376" y="590"/>
                  </a:cubicBezTo>
                  <a:cubicBezTo>
                    <a:pt x="2376" y="584"/>
                    <a:pt x="2381" y="579"/>
                    <a:pt x="2387" y="579"/>
                  </a:cubicBezTo>
                  <a:cubicBezTo>
                    <a:pt x="2393" y="579"/>
                    <a:pt x="2397" y="584"/>
                    <a:pt x="2397" y="590"/>
                  </a:cubicBezTo>
                  <a:cubicBezTo>
                    <a:pt x="2397" y="595"/>
                    <a:pt x="2393" y="600"/>
                    <a:pt x="2387" y="600"/>
                  </a:cubicBezTo>
                  <a:close/>
                  <a:moveTo>
                    <a:pt x="2353" y="600"/>
                  </a:moveTo>
                  <a:cubicBezTo>
                    <a:pt x="2347" y="600"/>
                    <a:pt x="2342" y="595"/>
                    <a:pt x="2342" y="590"/>
                  </a:cubicBezTo>
                  <a:cubicBezTo>
                    <a:pt x="2342" y="584"/>
                    <a:pt x="2347" y="579"/>
                    <a:pt x="2353" y="579"/>
                  </a:cubicBezTo>
                  <a:cubicBezTo>
                    <a:pt x="2359" y="579"/>
                    <a:pt x="2364" y="584"/>
                    <a:pt x="2364" y="590"/>
                  </a:cubicBezTo>
                  <a:cubicBezTo>
                    <a:pt x="2364" y="595"/>
                    <a:pt x="2359" y="600"/>
                    <a:pt x="2353" y="600"/>
                  </a:cubicBezTo>
                  <a:close/>
                  <a:moveTo>
                    <a:pt x="2319" y="600"/>
                  </a:moveTo>
                  <a:cubicBezTo>
                    <a:pt x="2313" y="600"/>
                    <a:pt x="2308" y="595"/>
                    <a:pt x="2308" y="590"/>
                  </a:cubicBezTo>
                  <a:cubicBezTo>
                    <a:pt x="2308" y="584"/>
                    <a:pt x="2313" y="579"/>
                    <a:pt x="2319" y="579"/>
                  </a:cubicBezTo>
                  <a:cubicBezTo>
                    <a:pt x="2325" y="579"/>
                    <a:pt x="2330" y="584"/>
                    <a:pt x="2330" y="590"/>
                  </a:cubicBezTo>
                  <a:cubicBezTo>
                    <a:pt x="2330" y="595"/>
                    <a:pt x="2325" y="600"/>
                    <a:pt x="2319" y="600"/>
                  </a:cubicBezTo>
                  <a:close/>
                  <a:moveTo>
                    <a:pt x="2285" y="600"/>
                  </a:moveTo>
                  <a:cubicBezTo>
                    <a:pt x="2279" y="600"/>
                    <a:pt x="2275" y="595"/>
                    <a:pt x="2275" y="590"/>
                  </a:cubicBezTo>
                  <a:cubicBezTo>
                    <a:pt x="2275" y="584"/>
                    <a:pt x="2279" y="579"/>
                    <a:pt x="2285" y="579"/>
                  </a:cubicBezTo>
                  <a:cubicBezTo>
                    <a:pt x="2291" y="579"/>
                    <a:pt x="2296" y="584"/>
                    <a:pt x="2296" y="590"/>
                  </a:cubicBezTo>
                  <a:cubicBezTo>
                    <a:pt x="2296" y="595"/>
                    <a:pt x="2291" y="600"/>
                    <a:pt x="2285" y="600"/>
                  </a:cubicBezTo>
                  <a:close/>
                  <a:moveTo>
                    <a:pt x="2252" y="600"/>
                  </a:moveTo>
                  <a:cubicBezTo>
                    <a:pt x="2246" y="600"/>
                    <a:pt x="2241" y="595"/>
                    <a:pt x="2241" y="590"/>
                  </a:cubicBezTo>
                  <a:cubicBezTo>
                    <a:pt x="2241" y="584"/>
                    <a:pt x="2246" y="579"/>
                    <a:pt x="2252" y="579"/>
                  </a:cubicBezTo>
                  <a:cubicBezTo>
                    <a:pt x="2258" y="579"/>
                    <a:pt x="2262" y="584"/>
                    <a:pt x="2262" y="590"/>
                  </a:cubicBezTo>
                  <a:cubicBezTo>
                    <a:pt x="2262" y="595"/>
                    <a:pt x="2258" y="600"/>
                    <a:pt x="2252" y="600"/>
                  </a:cubicBezTo>
                  <a:close/>
                  <a:moveTo>
                    <a:pt x="2218" y="600"/>
                  </a:moveTo>
                  <a:cubicBezTo>
                    <a:pt x="2212" y="600"/>
                    <a:pt x="2207" y="595"/>
                    <a:pt x="2207" y="590"/>
                  </a:cubicBezTo>
                  <a:cubicBezTo>
                    <a:pt x="2207" y="584"/>
                    <a:pt x="2212" y="579"/>
                    <a:pt x="2218" y="579"/>
                  </a:cubicBezTo>
                  <a:cubicBezTo>
                    <a:pt x="2224" y="579"/>
                    <a:pt x="2229" y="584"/>
                    <a:pt x="2229" y="590"/>
                  </a:cubicBezTo>
                  <a:cubicBezTo>
                    <a:pt x="2229" y="595"/>
                    <a:pt x="2224" y="600"/>
                    <a:pt x="2218" y="600"/>
                  </a:cubicBezTo>
                  <a:close/>
                  <a:moveTo>
                    <a:pt x="2184" y="600"/>
                  </a:moveTo>
                  <a:cubicBezTo>
                    <a:pt x="2178" y="600"/>
                    <a:pt x="2173" y="595"/>
                    <a:pt x="2173" y="590"/>
                  </a:cubicBezTo>
                  <a:cubicBezTo>
                    <a:pt x="2173" y="584"/>
                    <a:pt x="2178" y="579"/>
                    <a:pt x="2184" y="579"/>
                  </a:cubicBezTo>
                  <a:cubicBezTo>
                    <a:pt x="2190" y="579"/>
                    <a:pt x="2195" y="584"/>
                    <a:pt x="2195" y="590"/>
                  </a:cubicBezTo>
                  <a:cubicBezTo>
                    <a:pt x="2195" y="595"/>
                    <a:pt x="2190" y="600"/>
                    <a:pt x="2184" y="600"/>
                  </a:cubicBezTo>
                  <a:close/>
                  <a:moveTo>
                    <a:pt x="2150" y="600"/>
                  </a:moveTo>
                  <a:cubicBezTo>
                    <a:pt x="2144" y="600"/>
                    <a:pt x="2139" y="595"/>
                    <a:pt x="2139" y="590"/>
                  </a:cubicBezTo>
                  <a:cubicBezTo>
                    <a:pt x="2139" y="584"/>
                    <a:pt x="2144" y="579"/>
                    <a:pt x="2150" y="579"/>
                  </a:cubicBezTo>
                  <a:cubicBezTo>
                    <a:pt x="2156" y="579"/>
                    <a:pt x="2161" y="584"/>
                    <a:pt x="2161" y="590"/>
                  </a:cubicBezTo>
                  <a:cubicBezTo>
                    <a:pt x="2161" y="595"/>
                    <a:pt x="2156" y="600"/>
                    <a:pt x="2150" y="600"/>
                  </a:cubicBezTo>
                  <a:close/>
                  <a:moveTo>
                    <a:pt x="2117" y="600"/>
                  </a:moveTo>
                  <a:cubicBezTo>
                    <a:pt x="2111" y="600"/>
                    <a:pt x="2106" y="595"/>
                    <a:pt x="2106" y="590"/>
                  </a:cubicBezTo>
                  <a:cubicBezTo>
                    <a:pt x="2106" y="584"/>
                    <a:pt x="2111" y="579"/>
                    <a:pt x="2117" y="579"/>
                  </a:cubicBezTo>
                  <a:cubicBezTo>
                    <a:pt x="2122" y="579"/>
                    <a:pt x="2127" y="584"/>
                    <a:pt x="2127" y="590"/>
                  </a:cubicBezTo>
                  <a:cubicBezTo>
                    <a:pt x="2127" y="595"/>
                    <a:pt x="2122" y="600"/>
                    <a:pt x="2117" y="600"/>
                  </a:cubicBezTo>
                  <a:close/>
                  <a:moveTo>
                    <a:pt x="2083" y="600"/>
                  </a:moveTo>
                  <a:cubicBezTo>
                    <a:pt x="2077" y="600"/>
                    <a:pt x="2072" y="595"/>
                    <a:pt x="2072" y="590"/>
                  </a:cubicBezTo>
                  <a:cubicBezTo>
                    <a:pt x="2072" y="584"/>
                    <a:pt x="2077" y="579"/>
                    <a:pt x="2083" y="579"/>
                  </a:cubicBezTo>
                  <a:cubicBezTo>
                    <a:pt x="2089" y="579"/>
                    <a:pt x="2094" y="584"/>
                    <a:pt x="2094" y="590"/>
                  </a:cubicBezTo>
                  <a:cubicBezTo>
                    <a:pt x="2094" y="595"/>
                    <a:pt x="2089" y="600"/>
                    <a:pt x="2083" y="600"/>
                  </a:cubicBezTo>
                  <a:close/>
                  <a:moveTo>
                    <a:pt x="2049" y="600"/>
                  </a:moveTo>
                  <a:cubicBezTo>
                    <a:pt x="2043" y="600"/>
                    <a:pt x="2038" y="595"/>
                    <a:pt x="2038" y="590"/>
                  </a:cubicBezTo>
                  <a:cubicBezTo>
                    <a:pt x="2038" y="584"/>
                    <a:pt x="2043" y="579"/>
                    <a:pt x="2049" y="579"/>
                  </a:cubicBezTo>
                  <a:cubicBezTo>
                    <a:pt x="2055" y="579"/>
                    <a:pt x="2060" y="584"/>
                    <a:pt x="2060" y="590"/>
                  </a:cubicBezTo>
                  <a:cubicBezTo>
                    <a:pt x="2060" y="595"/>
                    <a:pt x="2055" y="600"/>
                    <a:pt x="2049" y="600"/>
                  </a:cubicBezTo>
                  <a:close/>
                  <a:moveTo>
                    <a:pt x="2015" y="600"/>
                  </a:moveTo>
                  <a:cubicBezTo>
                    <a:pt x="2009" y="600"/>
                    <a:pt x="2004" y="595"/>
                    <a:pt x="2004" y="590"/>
                  </a:cubicBezTo>
                  <a:cubicBezTo>
                    <a:pt x="2004" y="584"/>
                    <a:pt x="2009" y="579"/>
                    <a:pt x="2015" y="579"/>
                  </a:cubicBezTo>
                  <a:cubicBezTo>
                    <a:pt x="2021" y="579"/>
                    <a:pt x="2026" y="584"/>
                    <a:pt x="2026" y="590"/>
                  </a:cubicBezTo>
                  <a:cubicBezTo>
                    <a:pt x="2026" y="595"/>
                    <a:pt x="2021" y="600"/>
                    <a:pt x="2015" y="600"/>
                  </a:cubicBezTo>
                  <a:close/>
                  <a:moveTo>
                    <a:pt x="1981" y="600"/>
                  </a:moveTo>
                  <a:cubicBezTo>
                    <a:pt x="1976" y="600"/>
                    <a:pt x="1971" y="595"/>
                    <a:pt x="1971" y="590"/>
                  </a:cubicBezTo>
                  <a:cubicBezTo>
                    <a:pt x="1971" y="584"/>
                    <a:pt x="1976" y="579"/>
                    <a:pt x="1981" y="579"/>
                  </a:cubicBezTo>
                  <a:cubicBezTo>
                    <a:pt x="1987" y="579"/>
                    <a:pt x="1992" y="584"/>
                    <a:pt x="1992" y="590"/>
                  </a:cubicBezTo>
                  <a:cubicBezTo>
                    <a:pt x="1992" y="595"/>
                    <a:pt x="1987" y="600"/>
                    <a:pt x="1981" y="600"/>
                  </a:cubicBezTo>
                  <a:close/>
                  <a:moveTo>
                    <a:pt x="1948" y="600"/>
                  </a:moveTo>
                  <a:cubicBezTo>
                    <a:pt x="1942" y="600"/>
                    <a:pt x="1937" y="595"/>
                    <a:pt x="1937" y="590"/>
                  </a:cubicBezTo>
                  <a:cubicBezTo>
                    <a:pt x="1937" y="584"/>
                    <a:pt x="1942" y="579"/>
                    <a:pt x="1948" y="579"/>
                  </a:cubicBezTo>
                  <a:cubicBezTo>
                    <a:pt x="1954" y="579"/>
                    <a:pt x="1959" y="584"/>
                    <a:pt x="1959" y="590"/>
                  </a:cubicBezTo>
                  <a:cubicBezTo>
                    <a:pt x="1959" y="595"/>
                    <a:pt x="1954" y="600"/>
                    <a:pt x="1948" y="600"/>
                  </a:cubicBezTo>
                  <a:close/>
                  <a:moveTo>
                    <a:pt x="1914" y="600"/>
                  </a:moveTo>
                  <a:cubicBezTo>
                    <a:pt x="1908" y="600"/>
                    <a:pt x="1903" y="595"/>
                    <a:pt x="1903" y="590"/>
                  </a:cubicBezTo>
                  <a:cubicBezTo>
                    <a:pt x="1903" y="584"/>
                    <a:pt x="1908" y="579"/>
                    <a:pt x="1914" y="579"/>
                  </a:cubicBezTo>
                  <a:cubicBezTo>
                    <a:pt x="1920" y="579"/>
                    <a:pt x="1925" y="584"/>
                    <a:pt x="1925" y="590"/>
                  </a:cubicBezTo>
                  <a:cubicBezTo>
                    <a:pt x="1925" y="595"/>
                    <a:pt x="1920" y="600"/>
                    <a:pt x="1914" y="600"/>
                  </a:cubicBezTo>
                  <a:close/>
                  <a:moveTo>
                    <a:pt x="1880" y="600"/>
                  </a:moveTo>
                  <a:cubicBezTo>
                    <a:pt x="1874" y="600"/>
                    <a:pt x="1869" y="595"/>
                    <a:pt x="1869" y="590"/>
                  </a:cubicBezTo>
                  <a:cubicBezTo>
                    <a:pt x="1869" y="584"/>
                    <a:pt x="1874" y="579"/>
                    <a:pt x="1880" y="579"/>
                  </a:cubicBezTo>
                  <a:cubicBezTo>
                    <a:pt x="1886" y="579"/>
                    <a:pt x="1891" y="584"/>
                    <a:pt x="1891" y="590"/>
                  </a:cubicBezTo>
                  <a:cubicBezTo>
                    <a:pt x="1891" y="595"/>
                    <a:pt x="1886" y="600"/>
                    <a:pt x="1880" y="600"/>
                  </a:cubicBezTo>
                  <a:close/>
                  <a:moveTo>
                    <a:pt x="1846" y="600"/>
                  </a:moveTo>
                  <a:cubicBezTo>
                    <a:pt x="1840" y="600"/>
                    <a:pt x="1836" y="595"/>
                    <a:pt x="1836" y="590"/>
                  </a:cubicBezTo>
                  <a:cubicBezTo>
                    <a:pt x="1836" y="584"/>
                    <a:pt x="1840" y="579"/>
                    <a:pt x="1846" y="579"/>
                  </a:cubicBezTo>
                  <a:cubicBezTo>
                    <a:pt x="1852" y="579"/>
                    <a:pt x="1857" y="584"/>
                    <a:pt x="1857" y="590"/>
                  </a:cubicBezTo>
                  <a:cubicBezTo>
                    <a:pt x="1857" y="595"/>
                    <a:pt x="1852" y="600"/>
                    <a:pt x="1846" y="600"/>
                  </a:cubicBezTo>
                  <a:close/>
                  <a:moveTo>
                    <a:pt x="1813" y="600"/>
                  </a:moveTo>
                  <a:cubicBezTo>
                    <a:pt x="1807" y="600"/>
                    <a:pt x="1802" y="595"/>
                    <a:pt x="1802" y="590"/>
                  </a:cubicBezTo>
                  <a:cubicBezTo>
                    <a:pt x="1802" y="584"/>
                    <a:pt x="1807" y="579"/>
                    <a:pt x="1813" y="579"/>
                  </a:cubicBezTo>
                  <a:cubicBezTo>
                    <a:pt x="1819" y="579"/>
                    <a:pt x="1823" y="584"/>
                    <a:pt x="1823" y="590"/>
                  </a:cubicBezTo>
                  <a:cubicBezTo>
                    <a:pt x="1823" y="595"/>
                    <a:pt x="1819" y="600"/>
                    <a:pt x="1813" y="600"/>
                  </a:cubicBezTo>
                  <a:close/>
                  <a:moveTo>
                    <a:pt x="1779" y="600"/>
                  </a:moveTo>
                  <a:cubicBezTo>
                    <a:pt x="1773" y="600"/>
                    <a:pt x="1768" y="595"/>
                    <a:pt x="1768" y="590"/>
                  </a:cubicBezTo>
                  <a:cubicBezTo>
                    <a:pt x="1768" y="584"/>
                    <a:pt x="1773" y="579"/>
                    <a:pt x="1779" y="579"/>
                  </a:cubicBezTo>
                  <a:cubicBezTo>
                    <a:pt x="1785" y="579"/>
                    <a:pt x="1790" y="584"/>
                    <a:pt x="1790" y="590"/>
                  </a:cubicBezTo>
                  <a:cubicBezTo>
                    <a:pt x="1790" y="595"/>
                    <a:pt x="1785" y="600"/>
                    <a:pt x="1779" y="600"/>
                  </a:cubicBezTo>
                  <a:close/>
                  <a:moveTo>
                    <a:pt x="1745" y="600"/>
                  </a:moveTo>
                  <a:cubicBezTo>
                    <a:pt x="1739" y="600"/>
                    <a:pt x="1734" y="595"/>
                    <a:pt x="1734" y="590"/>
                  </a:cubicBezTo>
                  <a:cubicBezTo>
                    <a:pt x="1734" y="584"/>
                    <a:pt x="1739" y="579"/>
                    <a:pt x="1745" y="579"/>
                  </a:cubicBezTo>
                  <a:cubicBezTo>
                    <a:pt x="1751" y="579"/>
                    <a:pt x="1756" y="584"/>
                    <a:pt x="1756" y="590"/>
                  </a:cubicBezTo>
                  <a:cubicBezTo>
                    <a:pt x="1756" y="595"/>
                    <a:pt x="1751" y="600"/>
                    <a:pt x="1745" y="600"/>
                  </a:cubicBezTo>
                  <a:close/>
                  <a:moveTo>
                    <a:pt x="1711" y="600"/>
                  </a:moveTo>
                  <a:cubicBezTo>
                    <a:pt x="1705" y="600"/>
                    <a:pt x="1701" y="595"/>
                    <a:pt x="1701" y="590"/>
                  </a:cubicBezTo>
                  <a:cubicBezTo>
                    <a:pt x="1701" y="584"/>
                    <a:pt x="1705" y="579"/>
                    <a:pt x="1711" y="579"/>
                  </a:cubicBezTo>
                  <a:cubicBezTo>
                    <a:pt x="1717" y="579"/>
                    <a:pt x="1722" y="584"/>
                    <a:pt x="1722" y="590"/>
                  </a:cubicBezTo>
                  <a:cubicBezTo>
                    <a:pt x="1722" y="595"/>
                    <a:pt x="1717" y="600"/>
                    <a:pt x="1711" y="600"/>
                  </a:cubicBezTo>
                  <a:close/>
                  <a:moveTo>
                    <a:pt x="957" y="600"/>
                  </a:moveTo>
                  <a:cubicBezTo>
                    <a:pt x="951" y="600"/>
                    <a:pt x="946" y="595"/>
                    <a:pt x="946" y="590"/>
                  </a:cubicBezTo>
                  <a:cubicBezTo>
                    <a:pt x="946" y="584"/>
                    <a:pt x="951" y="579"/>
                    <a:pt x="957" y="579"/>
                  </a:cubicBezTo>
                  <a:cubicBezTo>
                    <a:pt x="962" y="579"/>
                    <a:pt x="967" y="584"/>
                    <a:pt x="967" y="590"/>
                  </a:cubicBezTo>
                  <a:cubicBezTo>
                    <a:pt x="967" y="595"/>
                    <a:pt x="962" y="600"/>
                    <a:pt x="957" y="600"/>
                  </a:cubicBezTo>
                  <a:close/>
                  <a:moveTo>
                    <a:pt x="923" y="600"/>
                  </a:moveTo>
                  <a:cubicBezTo>
                    <a:pt x="917" y="600"/>
                    <a:pt x="912" y="595"/>
                    <a:pt x="912" y="590"/>
                  </a:cubicBezTo>
                  <a:cubicBezTo>
                    <a:pt x="912" y="584"/>
                    <a:pt x="917" y="579"/>
                    <a:pt x="923" y="579"/>
                  </a:cubicBezTo>
                  <a:cubicBezTo>
                    <a:pt x="929" y="579"/>
                    <a:pt x="934" y="584"/>
                    <a:pt x="934" y="590"/>
                  </a:cubicBezTo>
                  <a:cubicBezTo>
                    <a:pt x="934" y="595"/>
                    <a:pt x="929" y="600"/>
                    <a:pt x="923" y="600"/>
                  </a:cubicBezTo>
                  <a:close/>
                  <a:moveTo>
                    <a:pt x="889" y="600"/>
                  </a:moveTo>
                  <a:cubicBezTo>
                    <a:pt x="883" y="600"/>
                    <a:pt x="878" y="595"/>
                    <a:pt x="878" y="590"/>
                  </a:cubicBezTo>
                  <a:cubicBezTo>
                    <a:pt x="878" y="584"/>
                    <a:pt x="883" y="579"/>
                    <a:pt x="889" y="579"/>
                  </a:cubicBezTo>
                  <a:cubicBezTo>
                    <a:pt x="895" y="579"/>
                    <a:pt x="900" y="584"/>
                    <a:pt x="900" y="590"/>
                  </a:cubicBezTo>
                  <a:cubicBezTo>
                    <a:pt x="900" y="595"/>
                    <a:pt x="895" y="600"/>
                    <a:pt x="889" y="600"/>
                  </a:cubicBezTo>
                  <a:close/>
                  <a:moveTo>
                    <a:pt x="855" y="600"/>
                  </a:moveTo>
                  <a:cubicBezTo>
                    <a:pt x="849" y="600"/>
                    <a:pt x="844" y="595"/>
                    <a:pt x="844" y="590"/>
                  </a:cubicBezTo>
                  <a:cubicBezTo>
                    <a:pt x="844" y="584"/>
                    <a:pt x="849" y="579"/>
                    <a:pt x="855" y="579"/>
                  </a:cubicBezTo>
                  <a:cubicBezTo>
                    <a:pt x="861" y="579"/>
                    <a:pt x="866" y="584"/>
                    <a:pt x="866" y="590"/>
                  </a:cubicBezTo>
                  <a:cubicBezTo>
                    <a:pt x="866" y="595"/>
                    <a:pt x="861" y="600"/>
                    <a:pt x="855" y="600"/>
                  </a:cubicBezTo>
                  <a:close/>
                  <a:moveTo>
                    <a:pt x="821" y="600"/>
                  </a:moveTo>
                  <a:cubicBezTo>
                    <a:pt x="815" y="600"/>
                    <a:pt x="811" y="595"/>
                    <a:pt x="811" y="590"/>
                  </a:cubicBezTo>
                  <a:cubicBezTo>
                    <a:pt x="811" y="584"/>
                    <a:pt x="815" y="579"/>
                    <a:pt x="821" y="579"/>
                  </a:cubicBezTo>
                  <a:cubicBezTo>
                    <a:pt x="827" y="579"/>
                    <a:pt x="832" y="584"/>
                    <a:pt x="832" y="590"/>
                  </a:cubicBezTo>
                  <a:cubicBezTo>
                    <a:pt x="832" y="595"/>
                    <a:pt x="827" y="600"/>
                    <a:pt x="821" y="600"/>
                  </a:cubicBezTo>
                  <a:close/>
                  <a:moveTo>
                    <a:pt x="788" y="600"/>
                  </a:moveTo>
                  <a:cubicBezTo>
                    <a:pt x="782" y="600"/>
                    <a:pt x="777" y="595"/>
                    <a:pt x="777" y="590"/>
                  </a:cubicBezTo>
                  <a:cubicBezTo>
                    <a:pt x="777" y="584"/>
                    <a:pt x="782" y="579"/>
                    <a:pt x="788" y="579"/>
                  </a:cubicBezTo>
                  <a:cubicBezTo>
                    <a:pt x="794" y="579"/>
                    <a:pt x="798" y="584"/>
                    <a:pt x="798" y="590"/>
                  </a:cubicBezTo>
                  <a:cubicBezTo>
                    <a:pt x="798" y="595"/>
                    <a:pt x="794" y="600"/>
                    <a:pt x="788" y="600"/>
                  </a:cubicBezTo>
                  <a:close/>
                  <a:moveTo>
                    <a:pt x="754" y="600"/>
                  </a:moveTo>
                  <a:cubicBezTo>
                    <a:pt x="748" y="600"/>
                    <a:pt x="743" y="595"/>
                    <a:pt x="743" y="590"/>
                  </a:cubicBezTo>
                  <a:cubicBezTo>
                    <a:pt x="743" y="584"/>
                    <a:pt x="748" y="579"/>
                    <a:pt x="754" y="579"/>
                  </a:cubicBezTo>
                  <a:cubicBezTo>
                    <a:pt x="760" y="579"/>
                    <a:pt x="765" y="584"/>
                    <a:pt x="765" y="590"/>
                  </a:cubicBezTo>
                  <a:cubicBezTo>
                    <a:pt x="765" y="595"/>
                    <a:pt x="760" y="600"/>
                    <a:pt x="754" y="600"/>
                  </a:cubicBezTo>
                  <a:close/>
                  <a:moveTo>
                    <a:pt x="720" y="600"/>
                  </a:moveTo>
                  <a:cubicBezTo>
                    <a:pt x="714" y="600"/>
                    <a:pt x="709" y="595"/>
                    <a:pt x="709" y="590"/>
                  </a:cubicBezTo>
                  <a:cubicBezTo>
                    <a:pt x="709" y="584"/>
                    <a:pt x="714" y="579"/>
                    <a:pt x="720" y="579"/>
                  </a:cubicBezTo>
                  <a:cubicBezTo>
                    <a:pt x="726" y="579"/>
                    <a:pt x="731" y="584"/>
                    <a:pt x="731" y="590"/>
                  </a:cubicBezTo>
                  <a:cubicBezTo>
                    <a:pt x="731" y="595"/>
                    <a:pt x="726" y="600"/>
                    <a:pt x="720" y="600"/>
                  </a:cubicBezTo>
                  <a:close/>
                  <a:moveTo>
                    <a:pt x="686" y="600"/>
                  </a:moveTo>
                  <a:cubicBezTo>
                    <a:pt x="680" y="600"/>
                    <a:pt x="676" y="595"/>
                    <a:pt x="676" y="590"/>
                  </a:cubicBezTo>
                  <a:cubicBezTo>
                    <a:pt x="676" y="584"/>
                    <a:pt x="680" y="579"/>
                    <a:pt x="686" y="579"/>
                  </a:cubicBezTo>
                  <a:cubicBezTo>
                    <a:pt x="692" y="579"/>
                    <a:pt x="697" y="584"/>
                    <a:pt x="697" y="590"/>
                  </a:cubicBezTo>
                  <a:cubicBezTo>
                    <a:pt x="697" y="595"/>
                    <a:pt x="692" y="600"/>
                    <a:pt x="686" y="600"/>
                  </a:cubicBezTo>
                  <a:close/>
                  <a:moveTo>
                    <a:pt x="653" y="600"/>
                  </a:moveTo>
                  <a:cubicBezTo>
                    <a:pt x="647" y="600"/>
                    <a:pt x="642" y="595"/>
                    <a:pt x="642" y="590"/>
                  </a:cubicBezTo>
                  <a:cubicBezTo>
                    <a:pt x="642" y="584"/>
                    <a:pt x="647" y="579"/>
                    <a:pt x="653" y="579"/>
                  </a:cubicBezTo>
                  <a:cubicBezTo>
                    <a:pt x="659" y="579"/>
                    <a:pt x="663" y="584"/>
                    <a:pt x="663" y="590"/>
                  </a:cubicBezTo>
                  <a:cubicBezTo>
                    <a:pt x="663" y="595"/>
                    <a:pt x="659" y="600"/>
                    <a:pt x="653" y="600"/>
                  </a:cubicBezTo>
                  <a:close/>
                  <a:moveTo>
                    <a:pt x="619" y="600"/>
                  </a:moveTo>
                  <a:cubicBezTo>
                    <a:pt x="613" y="600"/>
                    <a:pt x="608" y="595"/>
                    <a:pt x="608" y="590"/>
                  </a:cubicBezTo>
                  <a:cubicBezTo>
                    <a:pt x="608" y="584"/>
                    <a:pt x="613" y="579"/>
                    <a:pt x="619" y="579"/>
                  </a:cubicBezTo>
                  <a:cubicBezTo>
                    <a:pt x="625" y="579"/>
                    <a:pt x="630" y="584"/>
                    <a:pt x="630" y="590"/>
                  </a:cubicBezTo>
                  <a:cubicBezTo>
                    <a:pt x="630" y="595"/>
                    <a:pt x="625" y="600"/>
                    <a:pt x="619" y="600"/>
                  </a:cubicBezTo>
                  <a:close/>
                  <a:moveTo>
                    <a:pt x="585" y="600"/>
                  </a:moveTo>
                  <a:cubicBezTo>
                    <a:pt x="579" y="600"/>
                    <a:pt x="574" y="595"/>
                    <a:pt x="574" y="590"/>
                  </a:cubicBezTo>
                  <a:cubicBezTo>
                    <a:pt x="574" y="584"/>
                    <a:pt x="579" y="579"/>
                    <a:pt x="585" y="579"/>
                  </a:cubicBezTo>
                  <a:cubicBezTo>
                    <a:pt x="591" y="579"/>
                    <a:pt x="596" y="584"/>
                    <a:pt x="596" y="590"/>
                  </a:cubicBezTo>
                  <a:cubicBezTo>
                    <a:pt x="596" y="595"/>
                    <a:pt x="591" y="600"/>
                    <a:pt x="585" y="600"/>
                  </a:cubicBezTo>
                  <a:close/>
                  <a:moveTo>
                    <a:pt x="551" y="600"/>
                  </a:moveTo>
                  <a:cubicBezTo>
                    <a:pt x="545" y="600"/>
                    <a:pt x="541" y="595"/>
                    <a:pt x="541" y="590"/>
                  </a:cubicBezTo>
                  <a:cubicBezTo>
                    <a:pt x="541" y="584"/>
                    <a:pt x="545" y="579"/>
                    <a:pt x="551" y="579"/>
                  </a:cubicBezTo>
                  <a:cubicBezTo>
                    <a:pt x="557" y="579"/>
                    <a:pt x="562" y="584"/>
                    <a:pt x="562" y="590"/>
                  </a:cubicBezTo>
                  <a:cubicBezTo>
                    <a:pt x="562" y="595"/>
                    <a:pt x="557" y="600"/>
                    <a:pt x="551" y="600"/>
                  </a:cubicBezTo>
                  <a:close/>
                  <a:moveTo>
                    <a:pt x="518" y="600"/>
                  </a:moveTo>
                  <a:cubicBezTo>
                    <a:pt x="512" y="600"/>
                    <a:pt x="507" y="595"/>
                    <a:pt x="507" y="590"/>
                  </a:cubicBezTo>
                  <a:cubicBezTo>
                    <a:pt x="507" y="584"/>
                    <a:pt x="512" y="579"/>
                    <a:pt x="518" y="579"/>
                  </a:cubicBezTo>
                  <a:cubicBezTo>
                    <a:pt x="524" y="579"/>
                    <a:pt x="528" y="584"/>
                    <a:pt x="528" y="590"/>
                  </a:cubicBezTo>
                  <a:cubicBezTo>
                    <a:pt x="528" y="595"/>
                    <a:pt x="524" y="600"/>
                    <a:pt x="518" y="600"/>
                  </a:cubicBezTo>
                  <a:close/>
                  <a:moveTo>
                    <a:pt x="484" y="600"/>
                  </a:moveTo>
                  <a:cubicBezTo>
                    <a:pt x="478" y="600"/>
                    <a:pt x="473" y="595"/>
                    <a:pt x="473" y="590"/>
                  </a:cubicBezTo>
                  <a:cubicBezTo>
                    <a:pt x="473" y="584"/>
                    <a:pt x="478" y="579"/>
                    <a:pt x="484" y="579"/>
                  </a:cubicBezTo>
                  <a:cubicBezTo>
                    <a:pt x="490" y="579"/>
                    <a:pt x="495" y="584"/>
                    <a:pt x="495" y="590"/>
                  </a:cubicBezTo>
                  <a:cubicBezTo>
                    <a:pt x="495" y="595"/>
                    <a:pt x="490" y="600"/>
                    <a:pt x="484" y="600"/>
                  </a:cubicBezTo>
                  <a:close/>
                  <a:moveTo>
                    <a:pt x="450" y="600"/>
                  </a:moveTo>
                  <a:cubicBezTo>
                    <a:pt x="444" y="600"/>
                    <a:pt x="439" y="595"/>
                    <a:pt x="439" y="590"/>
                  </a:cubicBezTo>
                  <a:cubicBezTo>
                    <a:pt x="439" y="584"/>
                    <a:pt x="444" y="579"/>
                    <a:pt x="450" y="579"/>
                  </a:cubicBezTo>
                  <a:cubicBezTo>
                    <a:pt x="456" y="579"/>
                    <a:pt x="461" y="584"/>
                    <a:pt x="461" y="590"/>
                  </a:cubicBezTo>
                  <a:cubicBezTo>
                    <a:pt x="461" y="595"/>
                    <a:pt x="456" y="600"/>
                    <a:pt x="450" y="600"/>
                  </a:cubicBezTo>
                  <a:close/>
                  <a:moveTo>
                    <a:pt x="416" y="600"/>
                  </a:moveTo>
                  <a:cubicBezTo>
                    <a:pt x="410" y="600"/>
                    <a:pt x="405" y="595"/>
                    <a:pt x="405" y="590"/>
                  </a:cubicBezTo>
                  <a:cubicBezTo>
                    <a:pt x="405" y="584"/>
                    <a:pt x="410" y="579"/>
                    <a:pt x="416" y="579"/>
                  </a:cubicBezTo>
                  <a:cubicBezTo>
                    <a:pt x="422" y="579"/>
                    <a:pt x="427" y="584"/>
                    <a:pt x="427" y="590"/>
                  </a:cubicBezTo>
                  <a:cubicBezTo>
                    <a:pt x="427" y="595"/>
                    <a:pt x="422" y="600"/>
                    <a:pt x="416" y="600"/>
                  </a:cubicBezTo>
                  <a:close/>
                  <a:moveTo>
                    <a:pt x="3011" y="571"/>
                  </a:moveTo>
                  <a:cubicBezTo>
                    <a:pt x="3005" y="571"/>
                    <a:pt x="3000" y="567"/>
                    <a:pt x="3000" y="561"/>
                  </a:cubicBezTo>
                  <a:cubicBezTo>
                    <a:pt x="3000" y="555"/>
                    <a:pt x="3005" y="550"/>
                    <a:pt x="3011" y="550"/>
                  </a:cubicBezTo>
                  <a:cubicBezTo>
                    <a:pt x="3017" y="550"/>
                    <a:pt x="3022" y="555"/>
                    <a:pt x="3022" y="561"/>
                  </a:cubicBezTo>
                  <a:cubicBezTo>
                    <a:pt x="3022" y="567"/>
                    <a:pt x="3017" y="571"/>
                    <a:pt x="3011" y="571"/>
                  </a:cubicBezTo>
                  <a:close/>
                  <a:moveTo>
                    <a:pt x="2978" y="571"/>
                  </a:moveTo>
                  <a:cubicBezTo>
                    <a:pt x="2972" y="571"/>
                    <a:pt x="2967" y="567"/>
                    <a:pt x="2967" y="561"/>
                  </a:cubicBezTo>
                  <a:cubicBezTo>
                    <a:pt x="2967" y="555"/>
                    <a:pt x="2972" y="550"/>
                    <a:pt x="2978" y="550"/>
                  </a:cubicBezTo>
                  <a:cubicBezTo>
                    <a:pt x="2983" y="550"/>
                    <a:pt x="2988" y="555"/>
                    <a:pt x="2988" y="561"/>
                  </a:cubicBezTo>
                  <a:cubicBezTo>
                    <a:pt x="2988" y="567"/>
                    <a:pt x="2983" y="571"/>
                    <a:pt x="2978" y="571"/>
                  </a:cubicBezTo>
                  <a:close/>
                  <a:moveTo>
                    <a:pt x="2944" y="571"/>
                  </a:moveTo>
                  <a:cubicBezTo>
                    <a:pt x="2938" y="571"/>
                    <a:pt x="2933" y="567"/>
                    <a:pt x="2933" y="561"/>
                  </a:cubicBezTo>
                  <a:cubicBezTo>
                    <a:pt x="2933" y="555"/>
                    <a:pt x="2938" y="550"/>
                    <a:pt x="2944" y="550"/>
                  </a:cubicBezTo>
                  <a:cubicBezTo>
                    <a:pt x="2950" y="550"/>
                    <a:pt x="2955" y="555"/>
                    <a:pt x="2955" y="561"/>
                  </a:cubicBezTo>
                  <a:cubicBezTo>
                    <a:pt x="2955" y="567"/>
                    <a:pt x="2950" y="571"/>
                    <a:pt x="2944" y="571"/>
                  </a:cubicBezTo>
                  <a:close/>
                  <a:moveTo>
                    <a:pt x="2910" y="571"/>
                  </a:moveTo>
                  <a:cubicBezTo>
                    <a:pt x="2904" y="571"/>
                    <a:pt x="2899" y="567"/>
                    <a:pt x="2899" y="561"/>
                  </a:cubicBezTo>
                  <a:cubicBezTo>
                    <a:pt x="2899" y="555"/>
                    <a:pt x="2904" y="550"/>
                    <a:pt x="2910" y="550"/>
                  </a:cubicBezTo>
                  <a:cubicBezTo>
                    <a:pt x="2916" y="550"/>
                    <a:pt x="2921" y="555"/>
                    <a:pt x="2921" y="561"/>
                  </a:cubicBezTo>
                  <a:cubicBezTo>
                    <a:pt x="2921" y="567"/>
                    <a:pt x="2916" y="571"/>
                    <a:pt x="2910" y="571"/>
                  </a:cubicBezTo>
                  <a:close/>
                  <a:moveTo>
                    <a:pt x="2876" y="571"/>
                  </a:moveTo>
                  <a:cubicBezTo>
                    <a:pt x="2870" y="571"/>
                    <a:pt x="2865" y="567"/>
                    <a:pt x="2865" y="561"/>
                  </a:cubicBezTo>
                  <a:cubicBezTo>
                    <a:pt x="2865" y="555"/>
                    <a:pt x="2870" y="550"/>
                    <a:pt x="2876" y="550"/>
                  </a:cubicBezTo>
                  <a:cubicBezTo>
                    <a:pt x="2882" y="550"/>
                    <a:pt x="2887" y="555"/>
                    <a:pt x="2887" y="561"/>
                  </a:cubicBezTo>
                  <a:cubicBezTo>
                    <a:pt x="2887" y="567"/>
                    <a:pt x="2882" y="571"/>
                    <a:pt x="2876" y="571"/>
                  </a:cubicBezTo>
                  <a:close/>
                  <a:moveTo>
                    <a:pt x="2842" y="571"/>
                  </a:moveTo>
                  <a:cubicBezTo>
                    <a:pt x="2837" y="571"/>
                    <a:pt x="2832" y="567"/>
                    <a:pt x="2832" y="561"/>
                  </a:cubicBezTo>
                  <a:cubicBezTo>
                    <a:pt x="2832" y="555"/>
                    <a:pt x="2837" y="550"/>
                    <a:pt x="2842" y="550"/>
                  </a:cubicBezTo>
                  <a:cubicBezTo>
                    <a:pt x="2848" y="550"/>
                    <a:pt x="2853" y="555"/>
                    <a:pt x="2853" y="561"/>
                  </a:cubicBezTo>
                  <a:cubicBezTo>
                    <a:pt x="2853" y="567"/>
                    <a:pt x="2848" y="571"/>
                    <a:pt x="2842" y="571"/>
                  </a:cubicBezTo>
                  <a:close/>
                  <a:moveTo>
                    <a:pt x="2809" y="571"/>
                  </a:moveTo>
                  <a:cubicBezTo>
                    <a:pt x="2803" y="571"/>
                    <a:pt x="2798" y="567"/>
                    <a:pt x="2798" y="561"/>
                  </a:cubicBezTo>
                  <a:cubicBezTo>
                    <a:pt x="2798" y="555"/>
                    <a:pt x="2803" y="550"/>
                    <a:pt x="2809" y="550"/>
                  </a:cubicBezTo>
                  <a:cubicBezTo>
                    <a:pt x="2815" y="550"/>
                    <a:pt x="2819" y="555"/>
                    <a:pt x="2819" y="561"/>
                  </a:cubicBezTo>
                  <a:cubicBezTo>
                    <a:pt x="2819" y="567"/>
                    <a:pt x="2815" y="571"/>
                    <a:pt x="2809" y="571"/>
                  </a:cubicBezTo>
                  <a:close/>
                  <a:moveTo>
                    <a:pt x="2775" y="571"/>
                  </a:moveTo>
                  <a:cubicBezTo>
                    <a:pt x="2769" y="571"/>
                    <a:pt x="2764" y="567"/>
                    <a:pt x="2764" y="561"/>
                  </a:cubicBezTo>
                  <a:cubicBezTo>
                    <a:pt x="2764" y="555"/>
                    <a:pt x="2769" y="550"/>
                    <a:pt x="2775" y="550"/>
                  </a:cubicBezTo>
                  <a:cubicBezTo>
                    <a:pt x="2781" y="550"/>
                    <a:pt x="2786" y="555"/>
                    <a:pt x="2786" y="561"/>
                  </a:cubicBezTo>
                  <a:cubicBezTo>
                    <a:pt x="2786" y="567"/>
                    <a:pt x="2781" y="571"/>
                    <a:pt x="2775" y="571"/>
                  </a:cubicBezTo>
                  <a:close/>
                  <a:moveTo>
                    <a:pt x="2741" y="571"/>
                  </a:moveTo>
                  <a:cubicBezTo>
                    <a:pt x="2735" y="571"/>
                    <a:pt x="2730" y="567"/>
                    <a:pt x="2730" y="561"/>
                  </a:cubicBezTo>
                  <a:cubicBezTo>
                    <a:pt x="2730" y="555"/>
                    <a:pt x="2735" y="550"/>
                    <a:pt x="2741" y="550"/>
                  </a:cubicBezTo>
                  <a:cubicBezTo>
                    <a:pt x="2747" y="550"/>
                    <a:pt x="2752" y="555"/>
                    <a:pt x="2752" y="561"/>
                  </a:cubicBezTo>
                  <a:cubicBezTo>
                    <a:pt x="2752" y="567"/>
                    <a:pt x="2747" y="571"/>
                    <a:pt x="2741" y="571"/>
                  </a:cubicBezTo>
                  <a:close/>
                  <a:moveTo>
                    <a:pt x="2707" y="571"/>
                  </a:moveTo>
                  <a:cubicBezTo>
                    <a:pt x="2701" y="571"/>
                    <a:pt x="2697" y="567"/>
                    <a:pt x="2697" y="561"/>
                  </a:cubicBezTo>
                  <a:cubicBezTo>
                    <a:pt x="2697" y="555"/>
                    <a:pt x="2701" y="550"/>
                    <a:pt x="2707" y="550"/>
                  </a:cubicBezTo>
                  <a:cubicBezTo>
                    <a:pt x="2713" y="550"/>
                    <a:pt x="2718" y="555"/>
                    <a:pt x="2718" y="561"/>
                  </a:cubicBezTo>
                  <a:cubicBezTo>
                    <a:pt x="2718" y="567"/>
                    <a:pt x="2713" y="571"/>
                    <a:pt x="2707" y="571"/>
                  </a:cubicBezTo>
                  <a:close/>
                  <a:moveTo>
                    <a:pt x="2674" y="571"/>
                  </a:moveTo>
                  <a:cubicBezTo>
                    <a:pt x="2668" y="571"/>
                    <a:pt x="2663" y="567"/>
                    <a:pt x="2663" y="561"/>
                  </a:cubicBezTo>
                  <a:cubicBezTo>
                    <a:pt x="2663" y="555"/>
                    <a:pt x="2668" y="550"/>
                    <a:pt x="2674" y="550"/>
                  </a:cubicBezTo>
                  <a:cubicBezTo>
                    <a:pt x="2680" y="550"/>
                    <a:pt x="2684" y="555"/>
                    <a:pt x="2684" y="561"/>
                  </a:cubicBezTo>
                  <a:cubicBezTo>
                    <a:pt x="2684" y="567"/>
                    <a:pt x="2680" y="571"/>
                    <a:pt x="2674" y="571"/>
                  </a:cubicBezTo>
                  <a:close/>
                  <a:moveTo>
                    <a:pt x="2640" y="571"/>
                  </a:moveTo>
                  <a:cubicBezTo>
                    <a:pt x="2634" y="571"/>
                    <a:pt x="2629" y="567"/>
                    <a:pt x="2629" y="561"/>
                  </a:cubicBezTo>
                  <a:cubicBezTo>
                    <a:pt x="2629" y="555"/>
                    <a:pt x="2634" y="550"/>
                    <a:pt x="2640" y="550"/>
                  </a:cubicBezTo>
                  <a:cubicBezTo>
                    <a:pt x="2646" y="550"/>
                    <a:pt x="2651" y="555"/>
                    <a:pt x="2651" y="561"/>
                  </a:cubicBezTo>
                  <a:cubicBezTo>
                    <a:pt x="2651" y="567"/>
                    <a:pt x="2646" y="571"/>
                    <a:pt x="2640" y="571"/>
                  </a:cubicBezTo>
                  <a:close/>
                  <a:moveTo>
                    <a:pt x="2606" y="571"/>
                  </a:moveTo>
                  <a:cubicBezTo>
                    <a:pt x="2600" y="571"/>
                    <a:pt x="2595" y="567"/>
                    <a:pt x="2595" y="561"/>
                  </a:cubicBezTo>
                  <a:cubicBezTo>
                    <a:pt x="2595" y="555"/>
                    <a:pt x="2600" y="550"/>
                    <a:pt x="2606" y="550"/>
                  </a:cubicBezTo>
                  <a:cubicBezTo>
                    <a:pt x="2612" y="550"/>
                    <a:pt x="2617" y="555"/>
                    <a:pt x="2617" y="561"/>
                  </a:cubicBezTo>
                  <a:cubicBezTo>
                    <a:pt x="2617" y="567"/>
                    <a:pt x="2612" y="571"/>
                    <a:pt x="2606" y="571"/>
                  </a:cubicBezTo>
                  <a:close/>
                  <a:moveTo>
                    <a:pt x="2572" y="571"/>
                  </a:moveTo>
                  <a:cubicBezTo>
                    <a:pt x="2566" y="571"/>
                    <a:pt x="2562" y="567"/>
                    <a:pt x="2562" y="561"/>
                  </a:cubicBezTo>
                  <a:cubicBezTo>
                    <a:pt x="2562" y="555"/>
                    <a:pt x="2566" y="550"/>
                    <a:pt x="2572" y="550"/>
                  </a:cubicBezTo>
                  <a:cubicBezTo>
                    <a:pt x="2578" y="550"/>
                    <a:pt x="2583" y="555"/>
                    <a:pt x="2583" y="561"/>
                  </a:cubicBezTo>
                  <a:cubicBezTo>
                    <a:pt x="2583" y="567"/>
                    <a:pt x="2578" y="571"/>
                    <a:pt x="2572" y="571"/>
                  </a:cubicBezTo>
                  <a:close/>
                  <a:moveTo>
                    <a:pt x="2539" y="571"/>
                  </a:moveTo>
                  <a:cubicBezTo>
                    <a:pt x="2533" y="571"/>
                    <a:pt x="2528" y="567"/>
                    <a:pt x="2528" y="561"/>
                  </a:cubicBezTo>
                  <a:cubicBezTo>
                    <a:pt x="2528" y="555"/>
                    <a:pt x="2533" y="550"/>
                    <a:pt x="2539" y="550"/>
                  </a:cubicBezTo>
                  <a:cubicBezTo>
                    <a:pt x="2545" y="550"/>
                    <a:pt x="2549" y="555"/>
                    <a:pt x="2549" y="561"/>
                  </a:cubicBezTo>
                  <a:cubicBezTo>
                    <a:pt x="2549" y="567"/>
                    <a:pt x="2545" y="571"/>
                    <a:pt x="2539" y="571"/>
                  </a:cubicBezTo>
                  <a:close/>
                  <a:moveTo>
                    <a:pt x="2505" y="571"/>
                  </a:moveTo>
                  <a:cubicBezTo>
                    <a:pt x="2499" y="571"/>
                    <a:pt x="2494" y="567"/>
                    <a:pt x="2494" y="561"/>
                  </a:cubicBezTo>
                  <a:cubicBezTo>
                    <a:pt x="2494" y="555"/>
                    <a:pt x="2499" y="550"/>
                    <a:pt x="2505" y="550"/>
                  </a:cubicBezTo>
                  <a:cubicBezTo>
                    <a:pt x="2511" y="550"/>
                    <a:pt x="2516" y="555"/>
                    <a:pt x="2516" y="561"/>
                  </a:cubicBezTo>
                  <a:cubicBezTo>
                    <a:pt x="2516" y="567"/>
                    <a:pt x="2511" y="571"/>
                    <a:pt x="2505" y="571"/>
                  </a:cubicBezTo>
                  <a:close/>
                  <a:moveTo>
                    <a:pt x="2471" y="571"/>
                  </a:moveTo>
                  <a:cubicBezTo>
                    <a:pt x="2465" y="571"/>
                    <a:pt x="2460" y="567"/>
                    <a:pt x="2460" y="561"/>
                  </a:cubicBezTo>
                  <a:cubicBezTo>
                    <a:pt x="2460" y="555"/>
                    <a:pt x="2465" y="550"/>
                    <a:pt x="2471" y="550"/>
                  </a:cubicBezTo>
                  <a:cubicBezTo>
                    <a:pt x="2477" y="550"/>
                    <a:pt x="2482" y="555"/>
                    <a:pt x="2482" y="561"/>
                  </a:cubicBezTo>
                  <a:cubicBezTo>
                    <a:pt x="2482" y="567"/>
                    <a:pt x="2477" y="571"/>
                    <a:pt x="2471" y="571"/>
                  </a:cubicBezTo>
                  <a:close/>
                  <a:moveTo>
                    <a:pt x="2437" y="571"/>
                  </a:moveTo>
                  <a:cubicBezTo>
                    <a:pt x="2431" y="571"/>
                    <a:pt x="2426" y="567"/>
                    <a:pt x="2426" y="561"/>
                  </a:cubicBezTo>
                  <a:cubicBezTo>
                    <a:pt x="2426" y="555"/>
                    <a:pt x="2431" y="550"/>
                    <a:pt x="2437" y="550"/>
                  </a:cubicBezTo>
                  <a:cubicBezTo>
                    <a:pt x="2443" y="550"/>
                    <a:pt x="2448" y="555"/>
                    <a:pt x="2448" y="561"/>
                  </a:cubicBezTo>
                  <a:cubicBezTo>
                    <a:pt x="2448" y="567"/>
                    <a:pt x="2443" y="571"/>
                    <a:pt x="2437" y="571"/>
                  </a:cubicBezTo>
                  <a:close/>
                  <a:moveTo>
                    <a:pt x="2404" y="571"/>
                  </a:moveTo>
                  <a:cubicBezTo>
                    <a:pt x="2398" y="571"/>
                    <a:pt x="2393" y="567"/>
                    <a:pt x="2393" y="561"/>
                  </a:cubicBezTo>
                  <a:cubicBezTo>
                    <a:pt x="2393" y="555"/>
                    <a:pt x="2398" y="550"/>
                    <a:pt x="2404" y="550"/>
                  </a:cubicBezTo>
                  <a:cubicBezTo>
                    <a:pt x="2409" y="550"/>
                    <a:pt x="2414" y="555"/>
                    <a:pt x="2414" y="561"/>
                  </a:cubicBezTo>
                  <a:cubicBezTo>
                    <a:pt x="2414" y="567"/>
                    <a:pt x="2409" y="571"/>
                    <a:pt x="2404" y="571"/>
                  </a:cubicBezTo>
                  <a:close/>
                  <a:moveTo>
                    <a:pt x="2370" y="571"/>
                  </a:moveTo>
                  <a:cubicBezTo>
                    <a:pt x="2364" y="571"/>
                    <a:pt x="2359" y="567"/>
                    <a:pt x="2359" y="561"/>
                  </a:cubicBezTo>
                  <a:cubicBezTo>
                    <a:pt x="2359" y="555"/>
                    <a:pt x="2364" y="550"/>
                    <a:pt x="2370" y="550"/>
                  </a:cubicBezTo>
                  <a:cubicBezTo>
                    <a:pt x="2376" y="550"/>
                    <a:pt x="2381" y="555"/>
                    <a:pt x="2381" y="561"/>
                  </a:cubicBezTo>
                  <a:cubicBezTo>
                    <a:pt x="2381" y="567"/>
                    <a:pt x="2376" y="571"/>
                    <a:pt x="2370" y="571"/>
                  </a:cubicBezTo>
                  <a:close/>
                  <a:moveTo>
                    <a:pt x="2336" y="571"/>
                  </a:moveTo>
                  <a:cubicBezTo>
                    <a:pt x="2330" y="571"/>
                    <a:pt x="2325" y="567"/>
                    <a:pt x="2325" y="561"/>
                  </a:cubicBezTo>
                  <a:cubicBezTo>
                    <a:pt x="2325" y="555"/>
                    <a:pt x="2330" y="550"/>
                    <a:pt x="2336" y="550"/>
                  </a:cubicBezTo>
                  <a:cubicBezTo>
                    <a:pt x="2342" y="550"/>
                    <a:pt x="2347" y="555"/>
                    <a:pt x="2347" y="561"/>
                  </a:cubicBezTo>
                  <a:cubicBezTo>
                    <a:pt x="2347" y="567"/>
                    <a:pt x="2342" y="571"/>
                    <a:pt x="2336" y="571"/>
                  </a:cubicBezTo>
                  <a:close/>
                  <a:moveTo>
                    <a:pt x="2302" y="571"/>
                  </a:moveTo>
                  <a:cubicBezTo>
                    <a:pt x="2296" y="571"/>
                    <a:pt x="2291" y="567"/>
                    <a:pt x="2291" y="561"/>
                  </a:cubicBezTo>
                  <a:cubicBezTo>
                    <a:pt x="2291" y="555"/>
                    <a:pt x="2296" y="550"/>
                    <a:pt x="2302" y="550"/>
                  </a:cubicBezTo>
                  <a:cubicBezTo>
                    <a:pt x="2308" y="550"/>
                    <a:pt x="2313" y="555"/>
                    <a:pt x="2313" y="561"/>
                  </a:cubicBezTo>
                  <a:cubicBezTo>
                    <a:pt x="2313" y="567"/>
                    <a:pt x="2308" y="571"/>
                    <a:pt x="2302" y="571"/>
                  </a:cubicBezTo>
                  <a:close/>
                  <a:moveTo>
                    <a:pt x="2268" y="571"/>
                  </a:moveTo>
                  <a:cubicBezTo>
                    <a:pt x="2263" y="571"/>
                    <a:pt x="2258" y="567"/>
                    <a:pt x="2258" y="561"/>
                  </a:cubicBezTo>
                  <a:cubicBezTo>
                    <a:pt x="2258" y="555"/>
                    <a:pt x="2263" y="550"/>
                    <a:pt x="2268" y="550"/>
                  </a:cubicBezTo>
                  <a:cubicBezTo>
                    <a:pt x="2274" y="550"/>
                    <a:pt x="2279" y="555"/>
                    <a:pt x="2279" y="561"/>
                  </a:cubicBezTo>
                  <a:cubicBezTo>
                    <a:pt x="2279" y="567"/>
                    <a:pt x="2274" y="571"/>
                    <a:pt x="2268" y="571"/>
                  </a:cubicBezTo>
                  <a:close/>
                  <a:moveTo>
                    <a:pt x="2235" y="571"/>
                  </a:moveTo>
                  <a:cubicBezTo>
                    <a:pt x="2229" y="571"/>
                    <a:pt x="2224" y="567"/>
                    <a:pt x="2224" y="561"/>
                  </a:cubicBezTo>
                  <a:cubicBezTo>
                    <a:pt x="2224" y="555"/>
                    <a:pt x="2229" y="550"/>
                    <a:pt x="2235" y="550"/>
                  </a:cubicBezTo>
                  <a:cubicBezTo>
                    <a:pt x="2241" y="550"/>
                    <a:pt x="2246" y="555"/>
                    <a:pt x="2246" y="561"/>
                  </a:cubicBezTo>
                  <a:cubicBezTo>
                    <a:pt x="2246" y="567"/>
                    <a:pt x="2241" y="571"/>
                    <a:pt x="2235" y="571"/>
                  </a:cubicBezTo>
                  <a:close/>
                  <a:moveTo>
                    <a:pt x="2201" y="571"/>
                  </a:moveTo>
                  <a:cubicBezTo>
                    <a:pt x="2195" y="571"/>
                    <a:pt x="2190" y="567"/>
                    <a:pt x="2190" y="561"/>
                  </a:cubicBezTo>
                  <a:cubicBezTo>
                    <a:pt x="2190" y="555"/>
                    <a:pt x="2195" y="550"/>
                    <a:pt x="2201" y="550"/>
                  </a:cubicBezTo>
                  <a:cubicBezTo>
                    <a:pt x="2207" y="550"/>
                    <a:pt x="2212" y="555"/>
                    <a:pt x="2212" y="561"/>
                  </a:cubicBezTo>
                  <a:cubicBezTo>
                    <a:pt x="2212" y="567"/>
                    <a:pt x="2207" y="571"/>
                    <a:pt x="2201" y="571"/>
                  </a:cubicBezTo>
                  <a:close/>
                  <a:moveTo>
                    <a:pt x="2167" y="571"/>
                  </a:moveTo>
                  <a:cubicBezTo>
                    <a:pt x="2161" y="571"/>
                    <a:pt x="2156" y="567"/>
                    <a:pt x="2156" y="561"/>
                  </a:cubicBezTo>
                  <a:cubicBezTo>
                    <a:pt x="2156" y="555"/>
                    <a:pt x="2161" y="550"/>
                    <a:pt x="2167" y="550"/>
                  </a:cubicBezTo>
                  <a:cubicBezTo>
                    <a:pt x="2173" y="550"/>
                    <a:pt x="2178" y="555"/>
                    <a:pt x="2178" y="561"/>
                  </a:cubicBezTo>
                  <a:cubicBezTo>
                    <a:pt x="2178" y="567"/>
                    <a:pt x="2173" y="571"/>
                    <a:pt x="2167" y="571"/>
                  </a:cubicBezTo>
                  <a:close/>
                  <a:moveTo>
                    <a:pt x="2133" y="571"/>
                  </a:moveTo>
                  <a:cubicBezTo>
                    <a:pt x="2127" y="571"/>
                    <a:pt x="2123" y="567"/>
                    <a:pt x="2123" y="561"/>
                  </a:cubicBezTo>
                  <a:cubicBezTo>
                    <a:pt x="2123" y="555"/>
                    <a:pt x="2127" y="550"/>
                    <a:pt x="2133" y="550"/>
                  </a:cubicBezTo>
                  <a:cubicBezTo>
                    <a:pt x="2139" y="550"/>
                    <a:pt x="2144" y="555"/>
                    <a:pt x="2144" y="561"/>
                  </a:cubicBezTo>
                  <a:cubicBezTo>
                    <a:pt x="2144" y="567"/>
                    <a:pt x="2139" y="571"/>
                    <a:pt x="2133" y="571"/>
                  </a:cubicBezTo>
                  <a:close/>
                  <a:moveTo>
                    <a:pt x="2100" y="571"/>
                  </a:moveTo>
                  <a:cubicBezTo>
                    <a:pt x="2094" y="571"/>
                    <a:pt x="2089" y="567"/>
                    <a:pt x="2089" y="561"/>
                  </a:cubicBezTo>
                  <a:cubicBezTo>
                    <a:pt x="2089" y="555"/>
                    <a:pt x="2094" y="550"/>
                    <a:pt x="2100" y="550"/>
                  </a:cubicBezTo>
                  <a:cubicBezTo>
                    <a:pt x="2106" y="550"/>
                    <a:pt x="2110" y="555"/>
                    <a:pt x="2110" y="561"/>
                  </a:cubicBezTo>
                  <a:cubicBezTo>
                    <a:pt x="2110" y="567"/>
                    <a:pt x="2106" y="571"/>
                    <a:pt x="2100" y="571"/>
                  </a:cubicBezTo>
                  <a:close/>
                  <a:moveTo>
                    <a:pt x="2066" y="571"/>
                  </a:moveTo>
                  <a:cubicBezTo>
                    <a:pt x="2060" y="571"/>
                    <a:pt x="2055" y="567"/>
                    <a:pt x="2055" y="561"/>
                  </a:cubicBezTo>
                  <a:cubicBezTo>
                    <a:pt x="2055" y="555"/>
                    <a:pt x="2060" y="550"/>
                    <a:pt x="2066" y="550"/>
                  </a:cubicBezTo>
                  <a:cubicBezTo>
                    <a:pt x="2072" y="550"/>
                    <a:pt x="2077" y="555"/>
                    <a:pt x="2077" y="561"/>
                  </a:cubicBezTo>
                  <a:cubicBezTo>
                    <a:pt x="2077" y="567"/>
                    <a:pt x="2072" y="571"/>
                    <a:pt x="2066" y="571"/>
                  </a:cubicBezTo>
                  <a:close/>
                  <a:moveTo>
                    <a:pt x="2032" y="571"/>
                  </a:moveTo>
                  <a:cubicBezTo>
                    <a:pt x="2026" y="571"/>
                    <a:pt x="2021" y="567"/>
                    <a:pt x="2021" y="561"/>
                  </a:cubicBezTo>
                  <a:cubicBezTo>
                    <a:pt x="2021" y="555"/>
                    <a:pt x="2026" y="550"/>
                    <a:pt x="2032" y="550"/>
                  </a:cubicBezTo>
                  <a:cubicBezTo>
                    <a:pt x="2038" y="550"/>
                    <a:pt x="2043" y="555"/>
                    <a:pt x="2043" y="561"/>
                  </a:cubicBezTo>
                  <a:cubicBezTo>
                    <a:pt x="2043" y="567"/>
                    <a:pt x="2038" y="571"/>
                    <a:pt x="2032" y="571"/>
                  </a:cubicBezTo>
                  <a:close/>
                  <a:moveTo>
                    <a:pt x="1998" y="571"/>
                  </a:moveTo>
                  <a:cubicBezTo>
                    <a:pt x="1992" y="571"/>
                    <a:pt x="1988" y="567"/>
                    <a:pt x="1988" y="561"/>
                  </a:cubicBezTo>
                  <a:cubicBezTo>
                    <a:pt x="1988" y="555"/>
                    <a:pt x="1992" y="550"/>
                    <a:pt x="1998" y="550"/>
                  </a:cubicBezTo>
                  <a:cubicBezTo>
                    <a:pt x="2004" y="550"/>
                    <a:pt x="2009" y="555"/>
                    <a:pt x="2009" y="561"/>
                  </a:cubicBezTo>
                  <a:cubicBezTo>
                    <a:pt x="2009" y="567"/>
                    <a:pt x="2004" y="571"/>
                    <a:pt x="1998" y="571"/>
                  </a:cubicBezTo>
                  <a:close/>
                  <a:moveTo>
                    <a:pt x="1965" y="571"/>
                  </a:moveTo>
                  <a:cubicBezTo>
                    <a:pt x="1959" y="571"/>
                    <a:pt x="1954" y="567"/>
                    <a:pt x="1954" y="561"/>
                  </a:cubicBezTo>
                  <a:cubicBezTo>
                    <a:pt x="1954" y="555"/>
                    <a:pt x="1959" y="550"/>
                    <a:pt x="1965" y="550"/>
                  </a:cubicBezTo>
                  <a:cubicBezTo>
                    <a:pt x="1971" y="550"/>
                    <a:pt x="1975" y="555"/>
                    <a:pt x="1975" y="561"/>
                  </a:cubicBezTo>
                  <a:cubicBezTo>
                    <a:pt x="1975" y="567"/>
                    <a:pt x="1971" y="571"/>
                    <a:pt x="1965" y="571"/>
                  </a:cubicBezTo>
                  <a:close/>
                  <a:moveTo>
                    <a:pt x="1931" y="571"/>
                  </a:moveTo>
                  <a:cubicBezTo>
                    <a:pt x="1925" y="571"/>
                    <a:pt x="1920" y="567"/>
                    <a:pt x="1920" y="561"/>
                  </a:cubicBezTo>
                  <a:cubicBezTo>
                    <a:pt x="1920" y="555"/>
                    <a:pt x="1925" y="550"/>
                    <a:pt x="1931" y="550"/>
                  </a:cubicBezTo>
                  <a:cubicBezTo>
                    <a:pt x="1937" y="550"/>
                    <a:pt x="1942" y="555"/>
                    <a:pt x="1942" y="561"/>
                  </a:cubicBezTo>
                  <a:cubicBezTo>
                    <a:pt x="1942" y="567"/>
                    <a:pt x="1937" y="571"/>
                    <a:pt x="1931" y="571"/>
                  </a:cubicBezTo>
                  <a:close/>
                  <a:moveTo>
                    <a:pt x="1897" y="571"/>
                  </a:moveTo>
                  <a:cubicBezTo>
                    <a:pt x="1891" y="571"/>
                    <a:pt x="1886" y="567"/>
                    <a:pt x="1886" y="561"/>
                  </a:cubicBezTo>
                  <a:cubicBezTo>
                    <a:pt x="1886" y="555"/>
                    <a:pt x="1891" y="550"/>
                    <a:pt x="1897" y="550"/>
                  </a:cubicBezTo>
                  <a:cubicBezTo>
                    <a:pt x="1903" y="550"/>
                    <a:pt x="1908" y="555"/>
                    <a:pt x="1908" y="561"/>
                  </a:cubicBezTo>
                  <a:cubicBezTo>
                    <a:pt x="1908" y="567"/>
                    <a:pt x="1903" y="571"/>
                    <a:pt x="1897" y="571"/>
                  </a:cubicBezTo>
                  <a:close/>
                  <a:moveTo>
                    <a:pt x="1863" y="571"/>
                  </a:moveTo>
                  <a:cubicBezTo>
                    <a:pt x="1857" y="571"/>
                    <a:pt x="1852" y="567"/>
                    <a:pt x="1852" y="561"/>
                  </a:cubicBezTo>
                  <a:cubicBezTo>
                    <a:pt x="1852" y="555"/>
                    <a:pt x="1857" y="550"/>
                    <a:pt x="1863" y="550"/>
                  </a:cubicBezTo>
                  <a:cubicBezTo>
                    <a:pt x="1869" y="550"/>
                    <a:pt x="1874" y="555"/>
                    <a:pt x="1874" y="561"/>
                  </a:cubicBezTo>
                  <a:cubicBezTo>
                    <a:pt x="1874" y="567"/>
                    <a:pt x="1869" y="571"/>
                    <a:pt x="1863" y="571"/>
                  </a:cubicBezTo>
                  <a:close/>
                  <a:moveTo>
                    <a:pt x="1830" y="571"/>
                  </a:moveTo>
                  <a:cubicBezTo>
                    <a:pt x="1824" y="571"/>
                    <a:pt x="1819" y="567"/>
                    <a:pt x="1819" y="561"/>
                  </a:cubicBezTo>
                  <a:cubicBezTo>
                    <a:pt x="1819" y="555"/>
                    <a:pt x="1824" y="550"/>
                    <a:pt x="1830" y="550"/>
                  </a:cubicBezTo>
                  <a:cubicBezTo>
                    <a:pt x="1836" y="550"/>
                    <a:pt x="1840" y="555"/>
                    <a:pt x="1840" y="561"/>
                  </a:cubicBezTo>
                  <a:cubicBezTo>
                    <a:pt x="1840" y="567"/>
                    <a:pt x="1836" y="571"/>
                    <a:pt x="1830" y="571"/>
                  </a:cubicBezTo>
                  <a:close/>
                  <a:moveTo>
                    <a:pt x="1796" y="571"/>
                  </a:moveTo>
                  <a:cubicBezTo>
                    <a:pt x="1790" y="571"/>
                    <a:pt x="1785" y="567"/>
                    <a:pt x="1785" y="561"/>
                  </a:cubicBezTo>
                  <a:cubicBezTo>
                    <a:pt x="1785" y="555"/>
                    <a:pt x="1790" y="550"/>
                    <a:pt x="1796" y="550"/>
                  </a:cubicBezTo>
                  <a:cubicBezTo>
                    <a:pt x="1802" y="550"/>
                    <a:pt x="1807" y="555"/>
                    <a:pt x="1807" y="561"/>
                  </a:cubicBezTo>
                  <a:cubicBezTo>
                    <a:pt x="1807" y="567"/>
                    <a:pt x="1802" y="571"/>
                    <a:pt x="1796" y="571"/>
                  </a:cubicBezTo>
                  <a:close/>
                  <a:moveTo>
                    <a:pt x="1762" y="571"/>
                  </a:moveTo>
                  <a:cubicBezTo>
                    <a:pt x="1756" y="571"/>
                    <a:pt x="1751" y="567"/>
                    <a:pt x="1751" y="561"/>
                  </a:cubicBezTo>
                  <a:cubicBezTo>
                    <a:pt x="1751" y="555"/>
                    <a:pt x="1756" y="550"/>
                    <a:pt x="1762" y="550"/>
                  </a:cubicBezTo>
                  <a:cubicBezTo>
                    <a:pt x="1768" y="550"/>
                    <a:pt x="1773" y="555"/>
                    <a:pt x="1773" y="561"/>
                  </a:cubicBezTo>
                  <a:cubicBezTo>
                    <a:pt x="1773" y="567"/>
                    <a:pt x="1768" y="571"/>
                    <a:pt x="1762" y="571"/>
                  </a:cubicBezTo>
                  <a:close/>
                  <a:moveTo>
                    <a:pt x="1728" y="571"/>
                  </a:moveTo>
                  <a:cubicBezTo>
                    <a:pt x="1722" y="571"/>
                    <a:pt x="1717" y="567"/>
                    <a:pt x="1717" y="561"/>
                  </a:cubicBezTo>
                  <a:cubicBezTo>
                    <a:pt x="1717" y="555"/>
                    <a:pt x="1722" y="550"/>
                    <a:pt x="1728" y="550"/>
                  </a:cubicBezTo>
                  <a:cubicBezTo>
                    <a:pt x="1734" y="550"/>
                    <a:pt x="1739" y="555"/>
                    <a:pt x="1739" y="561"/>
                  </a:cubicBezTo>
                  <a:cubicBezTo>
                    <a:pt x="1739" y="567"/>
                    <a:pt x="1734" y="571"/>
                    <a:pt x="1728" y="571"/>
                  </a:cubicBezTo>
                  <a:close/>
                  <a:moveTo>
                    <a:pt x="1694" y="571"/>
                  </a:moveTo>
                  <a:cubicBezTo>
                    <a:pt x="1689" y="571"/>
                    <a:pt x="1684" y="567"/>
                    <a:pt x="1684" y="561"/>
                  </a:cubicBezTo>
                  <a:cubicBezTo>
                    <a:pt x="1684" y="555"/>
                    <a:pt x="1689" y="550"/>
                    <a:pt x="1694" y="550"/>
                  </a:cubicBezTo>
                  <a:cubicBezTo>
                    <a:pt x="1700" y="550"/>
                    <a:pt x="1705" y="555"/>
                    <a:pt x="1705" y="561"/>
                  </a:cubicBezTo>
                  <a:cubicBezTo>
                    <a:pt x="1705" y="567"/>
                    <a:pt x="1700" y="571"/>
                    <a:pt x="1694" y="571"/>
                  </a:cubicBezTo>
                  <a:close/>
                  <a:moveTo>
                    <a:pt x="1661" y="571"/>
                  </a:moveTo>
                  <a:cubicBezTo>
                    <a:pt x="1655" y="571"/>
                    <a:pt x="1650" y="567"/>
                    <a:pt x="1650" y="561"/>
                  </a:cubicBezTo>
                  <a:cubicBezTo>
                    <a:pt x="1650" y="555"/>
                    <a:pt x="1655" y="550"/>
                    <a:pt x="1661" y="550"/>
                  </a:cubicBezTo>
                  <a:cubicBezTo>
                    <a:pt x="1667" y="550"/>
                    <a:pt x="1672" y="555"/>
                    <a:pt x="1672" y="561"/>
                  </a:cubicBezTo>
                  <a:cubicBezTo>
                    <a:pt x="1672" y="567"/>
                    <a:pt x="1667" y="571"/>
                    <a:pt x="1661" y="571"/>
                  </a:cubicBezTo>
                  <a:close/>
                  <a:moveTo>
                    <a:pt x="940" y="571"/>
                  </a:moveTo>
                  <a:cubicBezTo>
                    <a:pt x="934" y="571"/>
                    <a:pt x="929" y="567"/>
                    <a:pt x="929" y="561"/>
                  </a:cubicBezTo>
                  <a:cubicBezTo>
                    <a:pt x="929" y="555"/>
                    <a:pt x="934" y="550"/>
                    <a:pt x="940" y="550"/>
                  </a:cubicBezTo>
                  <a:cubicBezTo>
                    <a:pt x="946" y="550"/>
                    <a:pt x="950" y="555"/>
                    <a:pt x="950" y="561"/>
                  </a:cubicBezTo>
                  <a:cubicBezTo>
                    <a:pt x="950" y="567"/>
                    <a:pt x="946" y="571"/>
                    <a:pt x="940" y="571"/>
                  </a:cubicBezTo>
                  <a:close/>
                  <a:moveTo>
                    <a:pt x="906" y="571"/>
                  </a:moveTo>
                  <a:cubicBezTo>
                    <a:pt x="900" y="571"/>
                    <a:pt x="895" y="567"/>
                    <a:pt x="895" y="561"/>
                  </a:cubicBezTo>
                  <a:cubicBezTo>
                    <a:pt x="895" y="555"/>
                    <a:pt x="900" y="550"/>
                    <a:pt x="906" y="550"/>
                  </a:cubicBezTo>
                  <a:cubicBezTo>
                    <a:pt x="912" y="550"/>
                    <a:pt x="917" y="555"/>
                    <a:pt x="917" y="561"/>
                  </a:cubicBezTo>
                  <a:cubicBezTo>
                    <a:pt x="917" y="567"/>
                    <a:pt x="912" y="571"/>
                    <a:pt x="906" y="571"/>
                  </a:cubicBezTo>
                  <a:close/>
                  <a:moveTo>
                    <a:pt x="872" y="571"/>
                  </a:moveTo>
                  <a:cubicBezTo>
                    <a:pt x="866" y="571"/>
                    <a:pt x="861" y="567"/>
                    <a:pt x="861" y="561"/>
                  </a:cubicBezTo>
                  <a:cubicBezTo>
                    <a:pt x="861" y="555"/>
                    <a:pt x="866" y="550"/>
                    <a:pt x="872" y="550"/>
                  </a:cubicBezTo>
                  <a:cubicBezTo>
                    <a:pt x="878" y="550"/>
                    <a:pt x="883" y="555"/>
                    <a:pt x="883" y="561"/>
                  </a:cubicBezTo>
                  <a:cubicBezTo>
                    <a:pt x="883" y="567"/>
                    <a:pt x="878" y="571"/>
                    <a:pt x="872" y="571"/>
                  </a:cubicBezTo>
                  <a:close/>
                  <a:moveTo>
                    <a:pt x="838" y="571"/>
                  </a:moveTo>
                  <a:cubicBezTo>
                    <a:pt x="832" y="571"/>
                    <a:pt x="828" y="567"/>
                    <a:pt x="828" y="561"/>
                  </a:cubicBezTo>
                  <a:cubicBezTo>
                    <a:pt x="828" y="555"/>
                    <a:pt x="832" y="550"/>
                    <a:pt x="838" y="550"/>
                  </a:cubicBezTo>
                  <a:cubicBezTo>
                    <a:pt x="844" y="550"/>
                    <a:pt x="849" y="555"/>
                    <a:pt x="849" y="561"/>
                  </a:cubicBezTo>
                  <a:cubicBezTo>
                    <a:pt x="849" y="567"/>
                    <a:pt x="844" y="571"/>
                    <a:pt x="838" y="571"/>
                  </a:cubicBezTo>
                  <a:close/>
                  <a:moveTo>
                    <a:pt x="805" y="571"/>
                  </a:moveTo>
                  <a:cubicBezTo>
                    <a:pt x="799" y="571"/>
                    <a:pt x="794" y="567"/>
                    <a:pt x="794" y="561"/>
                  </a:cubicBezTo>
                  <a:cubicBezTo>
                    <a:pt x="794" y="555"/>
                    <a:pt x="799" y="550"/>
                    <a:pt x="805" y="550"/>
                  </a:cubicBezTo>
                  <a:cubicBezTo>
                    <a:pt x="811" y="550"/>
                    <a:pt x="815" y="555"/>
                    <a:pt x="815" y="561"/>
                  </a:cubicBezTo>
                  <a:cubicBezTo>
                    <a:pt x="815" y="567"/>
                    <a:pt x="811" y="571"/>
                    <a:pt x="805" y="571"/>
                  </a:cubicBezTo>
                  <a:close/>
                  <a:moveTo>
                    <a:pt x="771" y="571"/>
                  </a:moveTo>
                  <a:cubicBezTo>
                    <a:pt x="765" y="571"/>
                    <a:pt x="760" y="567"/>
                    <a:pt x="760" y="561"/>
                  </a:cubicBezTo>
                  <a:cubicBezTo>
                    <a:pt x="760" y="555"/>
                    <a:pt x="765" y="550"/>
                    <a:pt x="771" y="550"/>
                  </a:cubicBezTo>
                  <a:cubicBezTo>
                    <a:pt x="777" y="550"/>
                    <a:pt x="782" y="555"/>
                    <a:pt x="782" y="561"/>
                  </a:cubicBezTo>
                  <a:cubicBezTo>
                    <a:pt x="782" y="567"/>
                    <a:pt x="777" y="571"/>
                    <a:pt x="771" y="571"/>
                  </a:cubicBezTo>
                  <a:close/>
                  <a:moveTo>
                    <a:pt x="737" y="571"/>
                  </a:moveTo>
                  <a:cubicBezTo>
                    <a:pt x="731" y="571"/>
                    <a:pt x="726" y="567"/>
                    <a:pt x="726" y="561"/>
                  </a:cubicBezTo>
                  <a:cubicBezTo>
                    <a:pt x="726" y="555"/>
                    <a:pt x="731" y="550"/>
                    <a:pt x="737" y="550"/>
                  </a:cubicBezTo>
                  <a:cubicBezTo>
                    <a:pt x="743" y="550"/>
                    <a:pt x="748" y="555"/>
                    <a:pt x="748" y="561"/>
                  </a:cubicBezTo>
                  <a:cubicBezTo>
                    <a:pt x="748" y="567"/>
                    <a:pt x="743" y="571"/>
                    <a:pt x="737" y="571"/>
                  </a:cubicBezTo>
                  <a:close/>
                  <a:moveTo>
                    <a:pt x="703" y="571"/>
                  </a:moveTo>
                  <a:cubicBezTo>
                    <a:pt x="697" y="571"/>
                    <a:pt x="692" y="567"/>
                    <a:pt x="692" y="561"/>
                  </a:cubicBezTo>
                  <a:cubicBezTo>
                    <a:pt x="692" y="555"/>
                    <a:pt x="697" y="550"/>
                    <a:pt x="703" y="550"/>
                  </a:cubicBezTo>
                  <a:cubicBezTo>
                    <a:pt x="709" y="550"/>
                    <a:pt x="714" y="555"/>
                    <a:pt x="714" y="561"/>
                  </a:cubicBezTo>
                  <a:cubicBezTo>
                    <a:pt x="714" y="567"/>
                    <a:pt x="709" y="571"/>
                    <a:pt x="703" y="571"/>
                  </a:cubicBezTo>
                  <a:close/>
                  <a:moveTo>
                    <a:pt x="670" y="571"/>
                  </a:moveTo>
                  <a:cubicBezTo>
                    <a:pt x="664" y="571"/>
                    <a:pt x="659" y="567"/>
                    <a:pt x="659" y="561"/>
                  </a:cubicBezTo>
                  <a:cubicBezTo>
                    <a:pt x="659" y="555"/>
                    <a:pt x="664" y="550"/>
                    <a:pt x="670" y="550"/>
                  </a:cubicBezTo>
                  <a:cubicBezTo>
                    <a:pt x="675" y="550"/>
                    <a:pt x="680" y="555"/>
                    <a:pt x="680" y="561"/>
                  </a:cubicBezTo>
                  <a:cubicBezTo>
                    <a:pt x="680" y="567"/>
                    <a:pt x="675" y="571"/>
                    <a:pt x="670" y="571"/>
                  </a:cubicBezTo>
                  <a:close/>
                  <a:moveTo>
                    <a:pt x="636" y="571"/>
                  </a:moveTo>
                  <a:cubicBezTo>
                    <a:pt x="630" y="571"/>
                    <a:pt x="625" y="567"/>
                    <a:pt x="625" y="561"/>
                  </a:cubicBezTo>
                  <a:cubicBezTo>
                    <a:pt x="625" y="555"/>
                    <a:pt x="630" y="550"/>
                    <a:pt x="636" y="550"/>
                  </a:cubicBezTo>
                  <a:cubicBezTo>
                    <a:pt x="642" y="550"/>
                    <a:pt x="647" y="555"/>
                    <a:pt x="647" y="561"/>
                  </a:cubicBezTo>
                  <a:cubicBezTo>
                    <a:pt x="647" y="567"/>
                    <a:pt x="642" y="571"/>
                    <a:pt x="636" y="571"/>
                  </a:cubicBezTo>
                  <a:close/>
                  <a:moveTo>
                    <a:pt x="602" y="571"/>
                  </a:moveTo>
                  <a:cubicBezTo>
                    <a:pt x="596" y="571"/>
                    <a:pt x="591" y="567"/>
                    <a:pt x="591" y="561"/>
                  </a:cubicBezTo>
                  <a:cubicBezTo>
                    <a:pt x="591" y="555"/>
                    <a:pt x="596" y="550"/>
                    <a:pt x="602" y="550"/>
                  </a:cubicBezTo>
                  <a:cubicBezTo>
                    <a:pt x="608" y="550"/>
                    <a:pt x="613" y="555"/>
                    <a:pt x="613" y="561"/>
                  </a:cubicBezTo>
                  <a:cubicBezTo>
                    <a:pt x="613" y="567"/>
                    <a:pt x="608" y="571"/>
                    <a:pt x="602" y="571"/>
                  </a:cubicBezTo>
                  <a:close/>
                  <a:moveTo>
                    <a:pt x="568" y="571"/>
                  </a:moveTo>
                  <a:cubicBezTo>
                    <a:pt x="562" y="571"/>
                    <a:pt x="557" y="567"/>
                    <a:pt x="557" y="561"/>
                  </a:cubicBezTo>
                  <a:cubicBezTo>
                    <a:pt x="557" y="555"/>
                    <a:pt x="562" y="550"/>
                    <a:pt x="568" y="550"/>
                  </a:cubicBezTo>
                  <a:cubicBezTo>
                    <a:pt x="574" y="550"/>
                    <a:pt x="579" y="555"/>
                    <a:pt x="579" y="561"/>
                  </a:cubicBezTo>
                  <a:cubicBezTo>
                    <a:pt x="579" y="567"/>
                    <a:pt x="574" y="571"/>
                    <a:pt x="568" y="571"/>
                  </a:cubicBezTo>
                  <a:close/>
                  <a:moveTo>
                    <a:pt x="534" y="571"/>
                  </a:moveTo>
                  <a:cubicBezTo>
                    <a:pt x="529" y="571"/>
                    <a:pt x="524" y="567"/>
                    <a:pt x="524" y="561"/>
                  </a:cubicBezTo>
                  <a:cubicBezTo>
                    <a:pt x="524" y="555"/>
                    <a:pt x="529" y="550"/>
                    <a:pt x="534" y="550"/>
                  </a:cubicBezTo>
                  <a:cubicBezTo>
                    <a:pt x="540" y="550"/>
                    <a:pt x="545" y="555"/>
                    <a:pt x="545" y="561"/>
                  </a:cubicBezTo>
                  <a:cubicBezTo>
                    <a:pt x="545" y="567"/>
                    <a:pt x="540" y="571"/>
                    <a:pt x="534" y="571"/>
                  </a:cubicBezTo>
                  <a:close/>
                  <a:moveTo>
                    <a:pt x="501" y="571"/>
                  </a:moveTo>
                  <a:cubicBezTo>
                    <a:pt x="495" y="571"/>
                    <a:pt x="490" y="567"/>
                    <a:pt x="490" y="561"/>
                  </a:cubicBezTo>
                  <a:cubicBezTo>
                    <a:pt x="490" y="555"/>
                    <a:pt x="495" y="550"/>
                    <a:pt x="501" y="550"/>
                  </a:cubicBezTo>
                  <a:cubicBezTo>
                    <a:pt x="507" y="550"/>
                    <a:pt x="511" y="555"/>
                    <a:pt x="511" y="561"/>
                  </a:cubicBezTo>
                  <a:cubicBezTo>
                    <a:pt x="511" y="567"/>
                    <a:pt x="507" y="571"/>
                    <a:pt x="501" y="571"/>
                  </a:cubicBezTo>
                  <a:close/>
                  <a:moveTo>
                    <a:pt x="467" y="571"/>
                  </a:moveTo>
                  <a:cubicBezTo>
                    <a:pt x="461" y="571"/>
                    <a:pt x="456" y="567"/>
                    <a:pt x="456" y="561"/>
                  </a:cubicBezTo>
                  <a:cubicBezTo>
                    <a:pt x="456" y="555"/>
                    <a:pt x="461" y="550"/>
                    <a:pt x="467" y="550"/>
                  </a:cubicBezTo>
                  <a:cubicBezTo>
                    <a:pt x="473" y="550"/>
                    <a:pt x="478" y="555"/>
                    <a:pt x="478" y="561"/>
                  </a:cubicBezTo>
                  <a:cubicBezTo>
                    <a:pt x="478" y="567"/>
                    <a:pt x="473" y="571"/>
                    <a:pt x="467" y="571"/>
                  </a:cubicBezTo>
                  <a:close/>
                  <a:moveTo>
                    <a:pt x="433" y="571"/>
                  </a:moveTo>
                  <a:cubicBezTo>
                    <a:pt x="427" y="571"/>
                    <a:pt x="422" y="567"/>
                    <a:pt x="422" y="561"/>
                  </a:cubicBezTo>
                  <a:cubicBezTo>
                    <a:pt x="422" y="555"/>
                    <a:pt x="427" y="550"/>
                    <a:pt x="433" y="550"/>
                  </a:cubicBezTo>
                  <a:cubicBezTo>
                    <a:pt x="439" y="550"/>
                    <a:pt x="444" y="555"/>
                    <a:pt x="444" y="561"/>
                  </a:cubicBezTo>
                  <a:cubicBezTo>
                    <a:pt x="444" y="567"/>
                    <a:pt x="439" y="571"/>
                    <a:pt x="433" y="571"/>
                  </a:cubicBezTo>
                  <a:close/>
                  <a:moveTo>
                    <a:pt x="399" y="571"/>
                  </a:moveTo>
                  <a:cubicBezTo>
                    <a:pt x="393" y="571"/>
                    <a:pt x="389" y="567"/>
                    <a:pt x="389" y="561"/>
                  </a:cubicBezTo>
                  <a:cubicBezTo>
                    <a:pt x="389" y="555"/>
                    <a:pt x="393" y="550"/>
                    <a:pt x="399" y="550"/>
                  </a:cubicBezTo>
                  <a:cubicBezTo>
                    <a:pt x="405" y="550"/>
                    <a:pt x="410" y="555"/>
                    <a:pt x="410" y="561"/>
                  </a:cubicBezTo>
                  <a:cubicBezTo>
                    <a:pt x="410" y="567"/>
                    <a:pt x="405" y="571"/>
                    <a:pt x="399" y="571"/>
                  </a:cubicBezTo>
                  <a:close/>
                  <a:moveTo>
                    <a:pt x="3129" y="542"/>
                  </a:moveTo>
                  <a:cubicBezTo>
                    <a:pt x="3123" y="542"/>
                    <a:pt x="3119" y="538"/>
                    <a:pt x="3119" y="532"/>
                  </a:cubicBezTo>
                  <a:cubicBezTo>
                    <a:pt x="3119" y="526"/>
                    <a:pt x="3123" y="521"/>
                    <a:pt x="3129" y="521"/>
                  </a:cubicBezTo>
                  <a:cubicBezTo>
                    <a:pt x="3135" y="521"/>
                    <a:pt x="3140" y="526"/>
                    <a:pt x="3140" y="532"/>
                  </a:cubicBezTo>
                  <a:cubicBezTo>
                    <a:pt x="3140" y="538"/>
                    <a:pt x="3135" y="542"/>
                    <a:pt x="3129" y="542"/>
                  </a:cubicBezTo>
                  <a:close/>
                  <a:moveTo>
                    <a:pt x="2994" y="542"/>
                  </a:moveTo>
                  <a:cubicBezTo>
                    <a:pt x="2988" y="542"/>
                    <a:pt x="2984" y="538"/>
                    <a:pt x="2984" y="532"/>
                  </a:cubicBezTo>
                  <a:cubicBezTo>
                    <a:pt x="2984" y="526"/>
                    <a:pt x="2988" y="521"/>
                    <a:pt x="2994" y="521"/>
                  </a:cubicBezTo>
                  <a:cubicBezTo>
                    <a:pt x="3000" y="521"/>
                    <a:pt x="3005" y="526"/>
                    <a:pt x="3005" y="532"/>
                  </a:cubicBezTo>
                  <a:cubicBezTo>
                    <a:pt x="3005" y="538"/>
                    <a:pt x="3000" y="542"/>
                    <a:pt x="2994" y="542"/>
                  </a:cubicBezTo>
                  <a:close/>
                  <a:moveTo>
                    <a:pt x="2961" y="542"/>
                  </a:moveTo>
                  <a:cubicBezTo>
                    <a:pt x="2955" y="542"/>
                    <a:pt x="2950" y="538"/>
                    <a:pt x="2950" y="532"/>
                  </a:cubicBezTo>
                  <a:cubicBezTo>
                    <a:pt x="2950" y="526"/>
                    <a:pt x="2955" y="521"/>
                    <a:pt x="2961" y="521"/>
                  </a:cubicBezTo>
                  <a:cubicBezTo>
                    <a:pt x="2967" y="521"/>
                    <a:pt x="2971" y="526"/>
                    <a:pt x="2971" y="532"/>
                  </a:cubicBezTo>
                  <a:cubicBezTo>
                    <a:pt x="2971" y="538"/>
                    <a:pt x="2967" y="542"/>
                    <a:pt x="2961" y="542"/>
                  </a:cubicBezTo>
                  <a:close/>
                  <a:moveTo>
                    <a:pt x="2927" y="542"/>
                  </a:moveTo>
                  <a:cubicBezTo>
                    <a:pt x="2921" y="542"/>
                    <a:pt x="2916" y="538"/>
                    <a:pt x="2916" y="532"/>
                  </a:cubicBezTo>
                  <a:cubicBezTo>
                    <a:pt x="2916" y="526"/>
                    <a:pt x="2921" y="521"/>
                    <a:pt x="2927" y="521"/>
                  </a:cubicBezTo>
                  <a:cubicBezTo>
                    <a:pt x="2933" y="521"/>
                    <a:pt x="2938" y="526"/>
                    <a:pt x="2938" y="532"/>
                  </a:cubicBezTo>
                  <a:cubicBezTo>
                    <a:pt x="2938" y="538"/>
                    <a:pt x="2933" y="542"/>
                    <a:pt x="2927" y="542"/>
                  </a:cubicBezTo>
                  <a:close/>
                  <a:moveTo>
                    <a:pt x="2893" y="542"/>
                  </a:moveTo>
                  <a:cubicBezTo>
                    <a:pt x="2887" y="542"/>
                    <a:pt x="2882" y="538"/>
                    <a:pt x="2882" y="532"/>
                  </a:cubicBezTo>
                  <a:cubicBezTo>
                    <a:pt x="2882" y="526"/>
                    <a:pt x="2887" y="521"/>
                    <a:pt x="2893" y="521"/>
                  </a:cubicBezTo>
                  <a:cubicBezTo>
                    <a:pt x="2899" y="521"/>
                    <a:pt x="2904" y="526"/>
                    <a:pt x="2904" y="532"/>
                  </a:cubicBezTo>
                  <a:cubicBezTo>
                    <a:pt x="2904" y="538"/>
                    <a:pt x="2899" y="542"/>
                    <a:pt x="2893" y="542"/>
                  </a:cubicBezTo>
                  <a:close/>
                  <a:moveTo>
                    <a:pt x="2859" y="542"/>
                  </a:moveTo>
                  <a:cubicBezTo>
                    <a:pt x="2853" y="542"/>
                    <a:pt x="2849" y="538"/>
                    <a:pt x="2849" y="532"/>
                  </a:cubicBezTo>
                  <a:cubicBezTo>
                    <a:pt x="2849" y="526"/>
                    <a:pt x="2853" y="521"/>
                    <a:pt x="2859" y="521"/>
                  </a:cubicBezTo>
                  <a:cubicBezTo>
                    <a:pt x="2865" y="521"/>
                    <a:pt x="2870" y="526"/>
                    <a:pt x="2870" y="532"/>
                  </a:cubicBezTo>
                  <a:cubicBezTo>
                    <a:pt x="2870" y="538"/>
                    <a:pt x="2865" y="542"/>
                    <a:pt x="2859" y="542"/>
                  </a:cubicBezTo>
                  <a:close/>
                  <a:moveTo>
                    <a:pt x="2826" y="542"/>
                  </a:moveTo>
                  <a:cubicBezTo>
                    <a:pt x="2820" y="542"/>
                    <a:pt x="2815" y="538"/>
                    <a:pt x="2815" y="532"/>
                  </a:cubicBezTo>
                  <a:cubicBezTo>
                    <a:pt x="2815" y="526"/>
                    <a:pt x="2820" y="521"/>
                    <a:pt x="2826" y="521"/>
                  </a:cubicBezTo>
                  <a:cubicBezTo>
                    <a:pt x="2832" y="521"/>
                    <a:pt x="2836" y="526"/>
                    <a:pt x="2836" y="532"/>
                  </a:cubicBezTo>
                  <a:cubicBezTo>
                    <a:pt x="2836" y="538"/>
                    <a:pt x="2832" y="542"/>
                    <a:pt x="2826" y="542"/>
                  </a:cubicBezTo>
                  <a:close/>
                  <a:moveTo>
                    <a:pt x="2792" y="542"/>
                  </a:moveTo>
                  <a:cubicBezTo>
                    <a:pt x="2786" y="542"/>
                    <a:pt x="2781" y="538"/>
                    <a:pt x="2781" y="532"/>
                  </a:cubicBezTo>
                  <a:cubicBezTo>
                    <a:pt x="2781" y="526"/>
                    <a:pt x="2786" y="521"/>
                    <a:pt x="2792" y="521"/>
                  </a:cubicBezTo>
                  <a:cubicBezTo>
                    <a:pt x="2798" y="521"/>
                    <a:pt x="2803" y="526"/>
                    <a:pt x="2803" y="532"/>
                  </a:cubicBezTo>
                  <a:cubicBezTo>
                    <a:pt x="2803" y="538"/>
                    <a:pt x="2798" y="542"/>
                    <a:pt x="2792" y="542"/>
                  </a:cubicBezTo>
                  <a:close/>
                  <a:moveTo>
                    <a:pt x="2758" y="542"/>
                  </a:moveTo>
                  <a:cubicBezTo>
                    <a:pt x="2752" y="542"/>
                    <a:pt x="2747" y="538"/>
                    <a:pt x="2747" y="532"/>
                  </a:cubicBezTo>
                  <a:cubicBezTo>
                    <a:pt x="2747" y="526"/>
                    <a:pt x="2752" y="521"/>
                    <a:pt x="2758" y="521"/>
                  </a:cubicBezTo>
                  <a:cubicBezTo>
                    <a:pt x="2764" y="521"/>
                    <a:pt x="2769" y="526"/>
                    <a:pt x="2769" y="532"/>
                  </a:cubicBezTo>
                  <a:cubicBezTo>
                    <a:pt x="2769" y="538"/>
                    <a:pt x="2764" y="542"/>
                    <a:pt x="2758" y="542"/>
                  </a:cubicBezTo>
                  <a:close/>
                  <a:moveTo>
                    <a:pt x="2724" y="542"/>
                  </a:moveTo>
                  <a:cubicBezTo>
                    <a:pt x="2718" y="542"/>
                    <a:pt x="2713" y="538"/>
                    <a:pt x="2713" y="532"/>
                  </a:cubicBezTo>
                  <a:cubicBezTo>
                    <a:pt x="2713" y="526"/>
                    <a:pt x="2718" y="521"/>
                    <a:pt x="2724" y="521"/>
                  </a:cubicBezTo>
                  <a:cubicBezTo>
                    <a:pt x="2730" y="521"/>
                    <a:pt x="2735" y="526"/>
                    <a:pt x="2735" y="532"/>
                  </a:cubicBezTo>
                  <a:cubicBezTo>
                    <a:pt x="2735" y="538"/>
                    <a:pt x="2730" y="542"/>
                    <a:pt x="2724" y="542"/>
                  </a:cubicBezTo>
                  <a:close/>
                  <a:moveTo>
                    <a:pt x="2691" y="542"/>
                  </a:moveTo>
                  <a:cubicBezTo>
                    <a:pt x="2685" y="542"/>
                    <a:pt x="2680" y="538"/>
                    <a:pt x="2680" y="532"/>
                  </a:cubicBezTo>
                  <a:cubicBezTo>
                    <a:pt x="2680" y="526"/>
                    <a:pt x="2685" y="521"/>
                    <a:pt x="2691" y="521"/>
                  </a:cubicBezTo>
                  <a:cubicBezTo>
                    <a:pt x="2696" y="521"/>
                    <a:pt x="2701" y="526"/>
                    <a:pt x="2701" y="532"/>
                  </a:cubicBezTo>
                  <a:cubicBezTo>
                    <a:pt x="2701" y="538"/>
                    <a:pt x="2696" y="542"/>
                    <a:pt x="2691" y="542"/>
                  </a:cubicBezTo>
                  <a:close/>
                  <a:moveTo>
                    <a:pt x="2657" y="542"/>
                  </a:moveTo>
                  <a:cubicBezTo>
                    <a:pt x="2651" y="542"/>
                    <a:pt x="2646" y="538"/>
                    <a:pt x="2646" y="532"/>
                  </a:cubicBezTo>
                  <a:cubicBezTo>
                    <a:pt x="2646" y="526"/>
                    <a:pt x="2651" y="521"/>
                    <a:pt x="2657" y="521"/>
                  </a:cubicBezTo>
                  <a:cubicBezTo>
                    <a:pt x="2663" y="521"/>
                    <a:pt x="2668" y="526"/>
                    <a:pt x="2668" y="532"/>
                  </a:cubicBezTo>
                  <a:cubicBezTo>
                    <a:pt x="2668" y="538"/>
                    <a:pt x="2663" y="542"/>
                    <a:pt x="2657" y="542"/>
                  </a:cubicBezTo>
                  <a:close/>
                  <a:moveTo>
                    <a:pt x="2623" y="542"/>
                  </a:moveTo>
                  <a:cubicBezTo>
                    <a:pt x="2617" y="542"/>
                    <a:pt x="2612" y="538"/>
                    <a:pt x="2612" y="532"/>
                  </a:cubicBezTo>
                  <a:cubicBezTo>
                    <a:pt x="2612" y="526"/>
                    <a:pt x="2617" y="521"/>
                    <a:pt x="2623" y="521"/>
                  </a:cubicBezTo>
                  <a:cubicBezTo>
                    <a:pt x="2629" y="521"/>
                    <a:pt x="2634" y="526"/>
                    <a:pt x="2634" y="532"/>
                  </a:cubicBezTo>
                  <a:cubicBezTo>
                    <a:pt x="2634" y="538"/>
                    <a:pt x="2629" y="542"/>
                    <a:pt x="2623" y="542"/>
                  </a:cubicBezTo>
                  <a:close/>
                  <a:moveTo>
                    <a:pt x="2589" y="542"/>
                  </a:moveTo>
                  <a:cubicBezTo>
                    <a:pt x="2583" y="542"/>
                    <a:pt x="2578" y="538"/>
                    <a:pt x="2578" y="532"/>
                  </a:cubicBezTo>
                  <a:cubicBezTo>
                    <a:pt x="2578" y="526"/>
                    <a:pt x="2583" y="521"/>
                    <a:pt x="2589" y="521"/>
                  </a:cubicBezTo>
                  <a:cubicBezTo>
                    <a:pt x="2595" y="521"/>
                    <a:pt x="2600" y="526"/>
                    <a:pt x="2600" y="532"/>
                  </a:cubicBezTo>
                  <a:cubicBezTo>
                    <a:pt x="2600" y="538"/>
                    <a:pt x="2595" y="542"/>
                    <a:pt x="2589" y="542"/>
                  </a:cubicBezTo>
                  <a:close/>
                  <a:moveTo>
                    <a:pt x="2555" y="542"/>
                  </a:moveTo>
                  <a:cubicBezTo>
                    <a:pt x="2550" y="542"/>
                    <a:pt x="2545" y="538"/>
                    <a:pt x="2545" y="532"/>
                  </a:cubicBezTo>
                  <a:cubicBezTo>
                    <a:pt x="2545" y="526"/>
                    <a:pt x="2550" y="521"/>
                    <a:pt x="2555" y="521"/>
                  </a:cubicBezTo>
                  <a:cubicBezTo>
                    <a:pt x="2561" y="521"/>
                    <a:pt x="2566" y="526"/>
                    <a:pt x="2566" y="532"/>
                  </a:cubicBezTo>
                  <a:cubicBezTo>
                    <a:pt x="2566" y="538"/>
                    <a:pt x="2561" y="542"/>
                    <a:pt x="2555" y="542"/>
                  </a:cubicBezTo>
                  <a:close/>
                  <a:moveTo>
                    <a:pt x="2522" y="542"/>
                  </a:moveTo>
                  <a:cubicBezTo>
                    <a:pt x="2516" y="542"/>
                    <a:pt x="2511" y="538"/>
                    <a:pt x="2511" y="532"/>
                  </a:cubicBezTo>
                  <a:cubicBezTo>
                    <a:pt x="2511" y="526"/>
                    <a:pt x="2516" y="521"/>
                    <a:pt x="2522" y="521"/>
                  </a:cubicBezTo>
                  <a:cubicBezTo>
                    <a:pt x="2528" y="521"/>
                    <a:pt x="2533" y="526"/>
                    <a:pt x="2533" y="532"/>
                  </a:cubicBezTo>
                  <a:cubicBezTo>
                    <a:pt x="2533" y="538"/>
                    <a:pt x="2528" y="542"/>
                    <a:pt x="2522" y="542"/>
                  </a:cubicBezTo>
                  <a:close/>
                  <a:moveTo>
                    <a:pt x="2488" y="542"/>
                  </a:moveTo>
                  <a:cubicBezTo>
                    <a:pt x="2482" y="542"/>
                    <a:pt x="2477" y="538"/>
                    <a:pt x="2477" y="532"/>
                  </a:cubicBezTo>
                  <a:cubicBezTo>
                    <a:pt x="2477" y="526"/>
                    <a:pt x="2482" y="521"/>
                    <a:pt x="2488" y="521"/>
                  </a:cubicBezTo>
                  <a:cubicBezTo>
                    <a:pt x="2494" y="521"/>
                    <a:pt x="2499" y="526"/>
                    <a:pt x="2499" y="532"/>
                  </a:cubicBezTo>
                  <a:cubicBezTo>
                    <a:pt x="2499" y="538"/>
                    <a:pt x="2494" y="542"/>
                    <a:pt x="2488" y="542"/>
                  </a:cubicBezTo>
                  <a:close/>
                  <a:moveTo>
                    <a:pt x="2454" y="542"/>
                  </a:moveTo>
                  <a:cubicBezTo>
                    <a:pt x="2448" y="542"/>
                    <a:pt x="2443" y="538"/>
                    <a:pt x="2443" y="532"/>
                  </a:cubicBezTo>
                  <a:cubicBezTo>
                    <a:pt x="2443" y="526"/>
                    <a:pt x="2448" y="521"/>
                    <a:pt x="2454" y="521"/>
                  </a:cubicBezTo>
                  <a:cubicBezTo>
                    <a:pt x="2460" y="521"/>
                    <a:pt x="2465" y="526"/>
                    <a:pt x="2465" y="532"/>
                  </a:cubicBezTo>
                  <a:cubicBezTo>
                    <a:pt x="2465" y="538"/>
                    <a:pt x="2460" y="542"/>
                    <a:pt x="2454" y="542"/>
                  </a:cubicBezTo>
                  <a:close/>
                  <a:moveTo>
                    <a:pt x="2420" y="542"/>
                  </a:moveTo>
                  <a:cubicBezTo>
                    <a:pt x="2414" y="542"/>
                    <a:pt x="2410" y="538"/>
                    <a:pt x="2410" y="532"/>
                  </a:cubicBezTo>
                  <a:cubicBezTo>
                    <a:pt x="2410" y="526"/>
                    <a:pt x="2414" y="521"/>
                    <a:pt x="2420" y="521"/>
                  </a:cubicBezTo>
                  <a:cubicBezTo>
                    <a:pt x="2426" y="521"/>
                    <a:pt x="2431" y="526"/>
                    <a:pt x="2431" y="532"/>
                  </a:cubicBezTo>
                  <a:cubicBezTo>
                    <a:pt x="2431" y="538"/>
                    <a:pt x="2426" y="542"/>
                    <a:pt x="2420" y="542"/>
                  </a:cubicBezTo>
                  <a:close/>
                  <a:moveTo>
                    <a:pt x="2387" y="542"/>
                  </a:moveTo>
                  <a:cubicBezTo>
                    <a:pt x="2381" y="542"/>
                    <a:pt x="2376" y="538"/>
                    <a:pt x="2376" y="532"/>
                  </a:cubicBezTo>
                  <a:cubicBezTo>
                    <a:pt x="2376" y="526"/>
                    <a:pt x="2381" y="521"/>
                    <a:pt x="2387" y="521"/>
                  </a:cubicBezTo>
                  <a:cubicBezTo>
                    <a:pt x="2393" y="521"/>
                    <a:pt x="2397" y="526"/>
                    <a:pt x="2397" y="532"/>
                  </a:cubicBezTo>
                  <a:cubicBezTo>
                    <a:pt x="2397" y="538"/>
                    <a:pt x="2393" y="542"/>
                    <a:pt x="2387" y="542"/>
                  </a:cubicBezTo>
                  <a:close/>
                  <a:moveTo>
                    <a:pt x="2353" y="542"/>
                  </a:moveTo>
                  <a:cubicBezTo>
                    <a:pt x="2347" y="542"/>
                    <a:pt x="2342" y="538"/>
                    <a:pt x="2342" y="532"/>
                  </a:cubicBezTo>
                  <a:cubicBezTo>
                    <a:pt x="2342" y="526"/>
                    <a:pt x="2347" y="521"/>
                    <a:pt x="2353" y="521"/>
                  </a:cubicBezTo>
                  <a:cubicBezTo>
                    <a:pt x="2359" y="521"/>
                    <a:pt x="2364" y="526"/>
                    <a:pt x="2364" y="532"/>
                  </a:cubicBezTo>
                  <a:cubicBezTo>
                    <a:pt x="2364" y="538"/>
                    <a:pt x="2359" y="542"/>
                    <a:pt x="2353" y="542"/>
                  </a:cubicBezTo>
                  <a:close/>
                  <a:moveTo>
                    <a:pt x="2319" y="542"/>
                  </a:moveTo>
                  <a:cubicBezTo>
                    <a:pt x="2313" y="542"/>
                    <a:pt x="2308" y="538"/>
                    <a:pt x="2308" y="532"/>
                  </a:cubicBezTo>
                  <a:cubicBezTo>
                    <a:pt x="2308" y="526"/>
                    <a:pt x="2313" y="521"/>
                    <a:pt x="2319" y="521"/>
                  </a:cubicBezTo>
                  <a:cubicBezTo>
                    <a:pt x="2325" y="521"/>
                    <a:pt x="2330" y="526"/>
                    <a:pt x="2330" y="532"/>
                  </a:cubicBezTo>
                  <a:cubicBezTo>
                    <a:pt x="2330" y="538"/>
                    <a:pt x="2325" y="542"/>
                    <a:pt x="2319" y="542"/>
                  </a:cubicBezTo>
                  <a:close/>
                  <a:moveTo>
                    <a:pt x="2285" y="542"/>
                  </a:moveTo>
                  <a:cubicBezTo>
                    <a:pt x="2279" y="542"/>
                    <a:pt x="2275" y="538"/>
                    <a:pt x="2275" y="532"/>
                  </a:cubicBezTo>
                  <a:cubicBezTo>
                    <a:pt x="2275" y="526"/>
                    <a:pt x="2279" y="521"/>
                    <a:pt x="2285" y="521"/>
                  </a:cubicBezTo>
                  <a:cubicBezTo>
                    <a:pt x="2291" y="521"/>
                    <a:pt x="2296" y="526"/>
                    <a:pt x="2296" y="532"/>
                  </a:cubicBezTo>
                  <a:cubicBezTo>
                    <a:pt x="2296" y="538"/>
                    <a:pt x="2291" y="542"/>
                    <a:pt x="2285" y="542"/>
                  </a:cubicBezTo>
                  <a:close/>
                  <a:moveTo>
                    <a:pt x="2252" y="542"/>
                  </a:moveTo>
                  <a:cubicBezTo>
                    <a:pt x="2246" y="542"/>
                    <a:pt x="2241" y="538"/>
                    <a:pt x="2241" y="532"/>
                  </a:cubicBezTo>
                  <a:cubicBezTo>
                    <a:pt x="2241" y="526"/>
                    <a:pt x="2246" y="521"/>
                    <a:pt x="2252" y="521"/>
                  </a:cubicBezTo>
                  <a:cubicBezTo>
                    <a:pt x="2258" y="521"/>
                    <a:pt x="2262" y="526"/>
                    <a:pt x="2262" y="532"/>
                  </a:cubicBezTo>
                  <a:cubicBezTo>
                    <a:pt x="2262" y="538"/>
                    <a:pt x="2258" y="542"/>
                    <a:pt x="2252" y="542"/>
                  </a:cubicBezTo>
                  <a:close/>
                  <a:moveTo>
                    <a:pt x="2218" y="542"/>
                  </a:moveTo>
                  <a:cubicBezTo>
                    <a:pt x="2212" y="542"/>
                    <a:pt x="2207" y="538"/>
                    <a:pt x="2207" y="532"/>
                  </a:cubicBezTo>
                  <a:cubicBezTo>
                    <a:pt x="2207" y="526"/>
                    <a:pt x="2212" y="521"/>
                    <a:pt x="2218" y="521"/>
                  </a:cubicBezTo>
                  <a:cubicBezTo>
                    <a:pt x="2224" y="521"/>
                    <a:pt x="2229" y="526"/>
                    <a:pt x="2229" y="532"/>
                  </a:cubicBezTo>
                  <a:cubicBezTo>
                    <a:pt x="2229" y="538"/>
                    <a:pt x="2224" y="542"/>
                    <a:pt x="2218" y="542"/>
                  </a:cubicBezTo>
                  <a:close/>
                  <a:moveTo>
                    <a:pt x="2184" y="542"/>
                  </a:moveTo>
                  <a:cubicBezTo>
                    <a:pt x="2178" y="542"/>
                    <a:pt x="2173" y="538"/>
                    <a:pt x="2173" y="532"/>
                  </a:cubicBezTo>
                  <a:cubicBezTo>
                    <a:pt x="2173" y="526"/>
                    <a:pt x="2178" y="521"/>
                    <a:pt x="2184" y="521"/>
                  </a:cubicBezTo>
                  <a:cubicBezTo>
                    <a:pt x="2190" y="521"/>
                    <a:pt x="2195" y="526"/>
                    <a:pt x="2195" y="532"/>
                  </a:cubicBezTo>
                  <a:cubicBezTo>
                    <a:pt x="2195" y="538"/>
                    <a:pt x="2190" y="542"/>
                    <a:pt x="2184" y="542"/>
                  </a:cubicBezTo>
                  <a:close/>
                  <a:moveTo>
                    <a:pt x="2150" y="542"/>
                  </a:moveTo>
                  <a:cubicBezTo>
                    <a:pt x="2144" y="542"/>
                    <a:pt x="2139" y="538"/>
                    <a:pt x="2139" y="532"/>
                  </a:cubicBezTo>
                  <a:cubicBezTo>
                    <a:pt x="2139" y="526"/>
                    <a:pt x="2144" y="521"/>
                    <a:pt x="2150" y="521"/>
                  </a:cubicBezTo>
                  <a:cubicBezTo>
                    <a:pt x="2156" y="521"/>
                    <a:pt x="2161" y="526"/>
                    <a:pt x="2161" y="532"/>
                  </a:cubicBezTo>
                  <a:cubicBezTo>
                    <a:pt x="2161" y="538"/>
                    <a:pt x="2156" y="542"/>
                    <a:pt x="2150" y="542"/>
                  </a:cubicBezTo>
                  <a:close/>
                  <a:moveTo>
                    <a:pt x="2117" y="542"/>
                  </a:moveTo>
                  <a:cubicBezTo>
                    <a:pt x="2111" y="542"/>
                    <a:pt x="2106" y="538"/>
                    <a:pt x="2106" y="532"/>
                  </a:cubicBezTo>
                  <a:cubicBezTo>
                    <a:pt x="2106" y="526"/>
                    <a:pt x="2111" y="521"/>
                    <a:pt x="2117" y="521"/>
                  </a:cubicBezTo>
                  <a:cubicBezTo>
                    <a:pt x="2122" y="521"/>
                    <a:pt x="2127" y="526"/>
                    <a:pt x="2127" y="532"/>
                  </a:cubicBezTo>
                  <a:cubicBezTo>
                    <a:pt x="2127" y="538"/>
                    <a:pt x="2122" y="542"/>
                    <a:pt x="2117" y="542"/>
                  </a:cubicBezTo>
                  <a:close/>
                  <a:moveTo>
                    <a:pt x="2083" y="542"/>
                  </a:moveTo>
                  <a:cubicBezTo>
                    <a:pt x="2077" y="542"/>
                    <a:pt x="2072" y="538"/>
                    <a:pt x="2072" y="532"/>
                  </a:cubicBezTo>
                  <a:cubicBezTo>
                    <a:pt x="2072" y="526"/>
                    <a:pt x="2077" y="521"/>
                    <a:pt x="2083" y="521"/>
                  </a:cubicBezTo>
                  <a:cubicBezTo>
                    <a:pt x="2089" y="521"/>
                    <a:pt x="2094" y="526"/>
                    <a:pt x="2094" y="532"/>
                  </a:cubicBezTo>
                  <a:cubicBezTo>
                    <a:pt x="2094" y="538"/>
                    <a:pt x="2089" y="542"/>
                    <a:pt x="2083" y="542"/>
                  </a:cubicBezTo>
                  <a:close/>
                  <a:moveTo>
                    <a:pt x="2049" y="542"/>
                  </a:moveTo>
                  <a:cubicBezTo>
                    <a:pt x="2043" y="542"/>
                    <a:pt x="2038" y="538"/>
                    <a:pt x="2038" y="532"/>
                  </a:cubicBezTo>
                  <a:cubicBezTo>
                    <a:pt x="2038" y="526"/>
                    <a:pt x="2043" y="521"/>
                    <a:pt x="2049" y="521"/>
                  </a:cubicBezTo>
                  <a:cubicBezTo>
                    <a:pt x="2055" y="521"/>
                    <a:pt x="2060" y="526"/>
                    <a:pt x="2060" y="532"/>
                  </a:cubicBezTo>
                  <a:cubicBezTo>
                    <a:pt x="2060" y="538"/>
                    <a:pt x="2055" y="542"/>
                    <a:pt x="2049" y="542"/>
                  </a:cubicBezTo>
                  <a:close/>
                  <a:moveTo>
                    <a:pt x="2015" y="542"/>
                  </a:moveTo>
                  <a:cubicBezTo>
                    <a:pt x="2009" y="542"/>
                    <a:pt x="2004" y="538"/>
                    <a:pt x="2004" y="532"/>
                  </a:cubicBezTo>
                  <a:cubicBezTo>
                    <a:pt x="2004" y="526"/>
                    <a:pt x="2009" y="521"/>
                    <a:pt x="2015" y="521"/>
                  </a:cubicBezTo>
                  <a:cubicBezTo>
                    <a:pt x="2021" y="521"/>
                    <a:pt x="2026" y="526"/>
                    <a:pt x="2026" y="532"/>
                  </a:cubicBezTo>
                  <a:cubicBezTo>
                    <a:pt x="2026" y="538"/>
                    <a:pt x="2021" y="542"/>
                    <a:pt x="2015" y="542"/>
                  </a:cubicBezTo>
                  <a:close/>
                  <a:moveTo>
                    <a:pt x="1981" y="542"/>
                  </a:moveTo>
                  <a:cubicBezTo>
                    <a:pt x="1976" y="542"/>
                    <a:pt x="1971" y="538"/>
                    <a:pt x="1971" y="532"/>
                  </a:cubicBezTo>
                  <a:cubicBezTo>
                    <a:pt x="1971" y="526"/>
                    <a:pt x="1976" y="521"/>
                    <a:pt x="1981" y="521"/>
                  </a:cubicBezTo>
                  <a:cubicBezTo>
                    <a:pt x="1987" y="521"/>
                    <a:pt x="1992" y="526"/>
                    <a:pt x="1992" y="532"/>
                  </a:cubicBezTo>
                  <a:cubicBezTo>
                    <a:pt x="1992" y="538"/>
                    <a:pt x="1987" y="542"/>
                    <a:pt x="1981" y="542"/>
                  </a:cubicBezTo>
                  <a:close/>
                  <a:moveTo>
                    <a:pt x="1948" y="542"/>
                  </a:moveTo>
                  <a:cubicBezTo>
                    <a:pt x="1942" y="542"/>
                    <a:pt x="1937" y="538"/>
                    <a:pt x="1937" y="532"/>
                  </a:cubicBezTo>
                  <a:cubicBezTo>
                    <a:pt x="1937" y="526"/>
                    <a:pt x="1942" y="521"/>
                    <a:pt x="1948" y="521"/>
                  </a:cubicBezTo>
                  <a:cubicBezTo>
                    <a:pt x="1954" y="521"/>
                    <a:pt x="1959" y="526"/>
                    <a:pt x="1959" y="532"/>
                  </a:cubicBezTo>
                  <a:cubicBezTo>
                    <a:pt x="1959" y="538"/>
                    <a:pt x="1954" y="542"/>
                    <a:pt x="1948" y="542"/>
                  </a:cubicBezTo>
                  <a:close/>
                  <a:moveTo>
                    <a:pt x="1914" y="542"/>
                  </a:moveTo>
                  <a:cubicBezTo>
                    <a:pt x="1908" y="542"/>
                    <a:pt x="1903" y="538"/>
                    <a:pt x="1903" y="532"/>
                  </a:cubicBezTo>
                  <a:cubicBezTo>
                    <a:pt x="1903" y="526"/>
                    <a:pt x="1908" y="521"/>
                    <a:pt x="1914" y="521"/>
                  </a:cubicBezTo>
                  <a:cubicBezTo>
                    <a:pt x="1920" y="521"/>
                    <a:pt x="1925" y="526"/>
                    <a:pt x="1925" y="532"/>
                  </a:cubicBezTo>
                  <a:cubicBezTo>
                    <a:pt x="1925" y="538"/>
                    <a:pt x="1920" y="542"/>
                    <a:pt x="1914" y="542"/>
                  </a:cubicBezTo>
                  <a:close/>
                  <a:moveTo>
                    <a:pt x="1880" y="542"/>
                  </a:moveTo>
                  <a:cubicBezTo>
                    <a:pt x="1874" y="542"/>
                    <a:pt x="1869" y="538"/>
                    <a:pt x="1869" y="532"/>
                  </a:cubicBezTo>
                  <a:cubicBezTo>
                    <a:pt x="1869" y="526"/>
                    <a:pt x="1874" y="521"/>
                    <a:pt x="1880" y="521"/>
                  </a:cubicBezTo>
                  <a:cubicBezTo>
                    <a:pt x="1886" y="521"/>
                    <a:pt x="1891" y="526"/>
                    <a:pt x="1891" y="532"/>
                  </a:cubicBezTo>
                  <a:cubicBezTo>
                    <a:pt x="1891" y="538"/>
                    <a:pt x="1886" y="542"/>
                    <a:pt x="1880" y="542"/>
                  </a:cubicBezTo>
                  <a:close/>
                  <a:moveTo>
                    <a:pt x="1846" y="542"/>
                  </a:moveTo>
                  <a:cubicBezTo>
                    <a:pt x="1840" y="542"/>
                    <a:pt x="1836" y="538"/>
                    <a:pt x="1836" y="532"/>
                  </a:cubicBezTo>
                  <a:cubicBezTo>
                    <a:pt x="1836" y="526"/>
                    <a:pt x="1840" y="521"/>
                    <a:pt x="1846" y="521"/>
                  </a:cubicBezTo>
                  <a:cubicBezTo>
                    <a:pt x="1852" y="521"/>
                    <a:pt x="1857" y="526"/>
                    <a:pt x="1857" y="532"/>
                  </a:cubicBezTo>
                  <a:cubicBezTo>
                    <a:pt x="1857" y="538"/>
                    <a:pt x="1852" y="542"/>
                    <a:pt x="1846" y="542"/>
                  </a:cubicBezTo>
                  <a:close/>
                  <a:moveTo>
                    <a:pt x="1813" y="542"/>
                  </a:moveTo>
                  <a:cubicBezTo>
                    <a:pt x="1807" y="542"/>
                    <a:pt x="1802" y="538"/>
                    <a:pt x="1802" y="532"/>
                  </a:cubicBezTo>
                  <a:cubicBezTo>
                    <a:pt x="1802" y="526"/>
                    <a:pt x="1807" y="521"/>
                    <a:pt x="1813" y="521"/>
                  </a:cubicBezTo>
                  <a:cubicBezTo>
                    <a:pt x="1819" y="521"/>
                    <a:pt x="1823" y="526"/>
                    <a:pt x="1823" y="532"/>
                  </a:cubicBezTo>
                  <a:cubicBezTo>
                    <a:pt x="1823" y="538"/>
                    <a:pt x="1819" y="542"/>
                    <a:pt x="1813" y="542"/>
                  </a:cubicBezTo>
                  <a:close/>
                  <a:moveTo>
                    <a:pt x="1779" y="542"/>
                  </a:moveTo>
                  <a:cubicBezTo>
                    <a:pt x="1773" y="542"/>
                    <a:pt x="1768" y="538"/>
                    <a:pt x="1768" y="532"/>
                  </a:cubicBezTo>
                  <a:cubicBezTo>
                    <a:pt x="1768" y="526"/>
                    <a:pt x="1773" y="521"/>
                    <a:pt x="1779" y="521"/>
                  </a:cubicBezTo>
                  <a:cubicBezTo>
                    <a:pt x="1785" y="521"/>
                    <a:pt x="1790" y="526"/>
                    <a:pt x="1790" y="532"/>
                  </a:cubicBezTo>
                  <a:cubicBezTo>
                    <a:pt x="1790" y="538"/>
                    <a:pt x="1785" y="542"/>
                    <a:pt x="1779" y="542"/>
                  </a:cubicBezTo>
                  <a:close/>
                  <a:moveTo>
                    <a:pt x="1745" y="542"/>
                  </a:moveTo>
                  <a:cubicBezTo>
                    <a:pt x="1739" y="542"/>
                    <a:pt x="1734" y="538"/>
                    <a:pt x="1734" y="532"/>
                  </a:cubicBezTo>
                  <a:cubicBezTo>
                    <a:pt x="1734" y="526"/>
                    <a:pt x="1739" y="521"/>
                    <a:pt x="1745" y="521"/>
                  </a:cubicBezTo>
                  <a:cubicBezTo>
                    <a:pt x="1751" y="521"/>
                    <a:pt x="1756" y="526"/>
                    <a:pt x="1756" y="532"/>
                  </a:cubicBezTo>
                  <a:cubicBezTo>
                    <a:pt x="1756" y="538"/>
                    <a:pt x="1751" y="542"/>
                    <a:pt x="1745" y="542"/>
                  </a:cubicBezTo>
                  <a:close/>
                  <a:moveTo>
                    <a:pt x="1711" y="542"/>
                  </a:moveTo>
                  <a:cubicBezTo>
                    <a:pt x="1705" y="542"/>
                    <a:pt x="1701" y="538"/>
                    <a:pt x="1701" y="532"/>
                  </a:cubicBezTo>
                  <a:cubicBezTo>
                    <a:pt x="1701" y="526"/>
                    <a:pt x="1705" y="521"/>
                    <a:pt x="1711" y="521"/>
                  </a:cubicBezTo>
                  <a:cubicBezTo>
                    <a:pt x="1717" y="521"/>
                    <a:pt x="1722" y="526"/>
                    <a:pt x="1722" y="532"/>
                  </a:cubicBezTo>
                  <a:cubicBezTo>
                    <a:pt x="1722" y="538"/>
                    <a:pt x="1717" y="542"/>
                    <a:pt x="1711" y="542"/>
                  </a:cubicBezTo>
                  <a:close/>
                  <a:moveTo>
                    <a:pt x="1678" y="542"/>
                  </a:moveTo>
                  <a:cubicBezTo>
                    <a:pt x="1672" y="542"/>
                    <a:pt x="1667" y="538"/>
                    <a:pt x="1667" y="532"/>
                  </a:cubicBezTo>
                  <a:cubicBezTo>
                    <a:pt x="1667" y="526"/>
                    <a:pt x="1672" y="521"/>
                    <a:pt x="1678" y="521"/>
                  </a:cubicBezTo>
                  <a:cubicBezTo>
                    <a:pt x="1684" y="521"/>
                    <a:pt x="1688" y="526"/>
                    <a:pt x="1688" y="532"/>
                  </a:cubicBezTo>
                  <a:cubicBezTo>
                    <a:pt x="1688" y="538"/>
                    <a:pt x="1684" y="542"/>
                    <a:pt x="1678" y="542"/>
                  </a:cubicBezTo>
                  <a:close/>
                  <a:moveTo>
                    <a:pt x="1644" y="542"/>
                  </a:moveTo>
                  <a:cubicBezTo>
                    <a:pt x="1638" y="542"/>
                    <a:pt x="1633" y="538"/>
                    <a:pt x="1633" y="532"/>
                  </a:cubicBezTo>
                  <a:cubicBezTo>
                    <a:pt x="1633" y="526"/>
                    <a:pt x="1638" y="521"/>
                    <a:pt x="1644" y="521"/>
                  </a:cubicBezTo>
                  <a:cubicBezTo>
                    <a:pt x="1650" y="521"/>
                    <a:pt x="1655" y="526"/>
                    <a:pt x="1655" y="532"/>
                  </a:cubicBezTo>
                  <a:cubicBezTo>
                    <a:pt x="1655" y="538"/>
                    <a:pt x="1650" y="542"/>
                    <a:pt x="1644" y="542"/>
                  </a:cubicBezTo>
                  <a:close/>
                  <a:moveTo>
                    <a:pt x="1610" y="542"/>
                  </a:moveTo>
                  <a:cubicBezTo>
                    <a:pt x="1604" y="542"/>
                    <a:pt x="1599" y="538"/>
                    <a:pt x="1599" y="532"/>
                  </a:cubicBezTo>
                  <a:cubicBezTo>
                    <a:pt x="1599" y="526"/>
                    <a:pt x="1604" y="521"/>
                    <a:pt x="1610" y="521"/>
                  </a:cubicBezTo>
                  <a:cubicBezTo>
                    <a:pt x="1616" y="521"/>
                    <a:pt x="1621" y="526"/>
                    <a:pt x="1621" y="532"/>
                  </a:cubicBezTo>
                  <a:cubicBezTo>
                    <a:pt x="1621" y="538"/>
                    <a:pt x="1616" y="542"/>
                    <a:pt x="1610" y="542"/>
                  </a:cubicBezTo>
                  <a:close/>
                  <a:moveTo>
                    <a:pt x="990" y="542"/>
                  </a:moveTo>
                  <a:cubicBezTo>
                    <a:pt x="984" y="542"/>
                    <a:pt x="979" y="538"/>
                    <a:pt x="979" y="532"/>
                  </a:cubicBezTo>
                  <a:cubicBezTo>
                    <a:pt x="979" y="526"/>
                    <a:pt x="984" y="521"/>
                    <a:pt x="990" y="521"/>
                  </a:cubicBezTo>
                  <a:cubicBezTo>
                    <a:pt x="996" y="521"/>
                    <a:pt x="1001" y="526"/>
                    <a:pt x="1001" y="532"/>
                  </a:cubicBezTo>
                  <a:cubicBezTo>
                    <a:pt x="1001" y="538"/>
                    <a:pt x="996" y="542"/>
                    <a:pt x="990" y="542"/>
                  </a:cubicBezTo>
                  <a:close/>
                  <a:moveTo>
                    <a:pt x="957" y="542"/>
                  </a:moveTo>
                  <a:cubicBezTo>
                    <a:pt x="951" y="542"/>
                    <a:pt x="946" y="538"/>
                    <a:pt x="946" y="532"/>
                  </a:cubicBezTo>
                  <a:cubicBezTo>
                    <a:pt x="946" y="526"/>
                    <a:pt x="951" y="521"/>
                    <a:pt x="957" y="521"/>
                  </a:cubicBezTo>
                  <a:cubicBezTo>
                    <a:pt x="962" y="521"/>
                    <a:pt x="967" y="526"/>
                    <a:pt x="967" y="532"/>
                  </a:cubicBezTo>
                  <a:cubicBezTo>
                    <a:pt x="967" y="538"/>
                    <a:pt x="962" y="542"/>
                    <a:pt x="957" y="542"/>
                  </a:cubicBezTo>
                  <a:close/>
                  <a:moveTo>
                    <a:pt x="923" y="542"/>
                  </a:moveTo>
                  <a:cubicBezTo>
                    <a:pt x="917" y="542"/>
                    <a:pt x="912" y="538"/>
                    <a:pt x="912" y="532"/>
                  </a:cubicBezTo>
                  <a:cubicBezTo>
                    <a:pt x="912" y="526"/>
                    <a:pt x="917" y="521"/>
                    <a:pt x="923" y="521"/>
                  </a:cubicBezTo>
                  <a:cubicBezTo>
                    <a:pt x="929" y="521"/>
                    <a:pt x="934" y="526"/>
                    <a:pt x="934" y="532"/>
                  </a:cubicBezTo>
                  <a:cubicBezTo>
                    <a:pt x="934" y="538"/>
                    <a:pt x="929" y="542"/>
                    <a:pt x="923" y="542"/>
                  </a:cubicBezTo>
                  <a:close/>
                  <a:moveTo>
                    <a:pt x="889" y="542"/>
                  </a:moveTo>
                  <a:cubicBezTo>
                    <a:pt x="883" y="542"/>
                    <a:pt x="878" y="538"/>
                    <a:pt x="878" y="532"/>
                  </a:cubicBezTo>
                  <a:cubicBezTo>
                    <a:pt x="878" y="526"/>
                    <a:pt x="883" y="521"/>
                    <a:pt x="889" y="521"/>
                  </a:cubicBezTo>
                  <a:cubicBezTo>
                    <a:pt x="895" y="521"/>
                    <a:pt x="900" y="526"/>
                    <a:pt x="900" y="532"/>
                  </a:cubicBezTo>
                  <a:cubicBezTo>
                    <a:pt x="900" y="538"/>
                    <a:pt x="895" y="542"/>
                    <a:pt x="889" y="542"/>
                  </a:cubicBezTo>
                  <a:close/>
                  <a:moveTo>
                    <a:pt x="855" y="542"/>
                  </a:moveTo>
                  <a:cubicBezTo>
                    <a:pt x="849" y="542"/>
                    <a:pt x="844" y="538"/>
                    <a:pt x="844" y="532"/>
                  </a:cubicBezTo>
                  <a:cubicBezTo>
                    <a:pt x="844" y="526"/>
                    <a:pt x="849" y="521"/>
                    <a:pt x="855" y="521"/>
                  </a:cubicBezTo>
                  <a:cubicBezTo>
                    <a:pt x="861" y="521"/>
                    <a:pt x="866" y="526"/>
                    <a:pt x="866" y="532"/>
                  </a:cubicBezTo>
                  <a:cubicBezTo>
                    <a:pt x="866" y="538"/>
                    <a:pt x="861" y="542"/>
                    <a:pt x="855" y="542"/>
                  </a:cubicBezTo>
                  <a:close/>
                  <a:moveTo>
                    <a:pt x="821" y="542"/>
                  </a:moveTo>
                  <a:cubicBezTo>
                    <a:pt x="815" y="542"/>
                    <a:pt x="811" y="538"/>
                    <a:pt x="811" y="532"/>
                  </a:cubicBezTo>
                  <a:cubicBezTo>
                    <a:pt x="811" y="526"/>
                    <a:pt x="815" y="521"/>
                    <a:pt x="821" y="521"/>
                  </a:cubicBezTo>
                  <a:cubicBezTo>
                    <a:pt x="827" y="521"/>
                    <a:pt x="832" y="526"/>
                    <a:pt x="832" y="532"/>
                  </a:cubicBezTo>
                  <a:cubicBezTo>
                    <a:pt x="832" y="538"/>
                    <a:pt x="827" y="542"/>
                    <a:pt x="821" y="542"/>
                  </a:cubicBezTo>
                  <a:close/>
                  <a:moveTo>
                    <a:pt x="788" y="542"/>
                  </a:moveTo>
                  <a:cubicBezTo>
                    <a:pt x="782" y="542"/>
                    <a:pt x="777" y="538"/>
                    <a:pt x="777" y="532"/>
                  </a:cubicBezTo>
                  <a:cubicBezTo>
                    <a:pt x="777" y="526"/>
                    <a:pt x="782" y="521"/>
                    <a:pt x="788" y="521"/>
                  </a:cubicBezTo>
                  <a:cubicBezTo>
                    <a:pt x="794" y="521"/>
                    <a:pt x="798" y="526"/>
                    <a:pt x="798" y="532"/>
                  </a:cubicBezTo>
                  <a:cubicBezTo>
                    <a:pt x="798" y="538"/>
                    <a:pt x="794" y="542"/>
                    <a:pt x="788" y="542"/>
                  </a:cubicBezTo>
                  <a:close/>
                  <a:moveTo>
                    <a:pt x="754" y="542"/>
                  </a:moveTo>
                  <a:cubicBezTo>
                    <a:pt x="748" y="542"/>
                    <a:pt x="743" y="538"/>
                    <a:pt x="743" y="532"/>
                  </a:cubicBezTo>
                  <a:cubicBezTo>
                    <a:pt x="743" y="526"/>
                    <a:pt x="748" y="521"/>
                    <a:pt x="754" y="521"/>
                  </a:cubicBezTo>
                  <a:cubicBezTo>
                    <a:pt x="760" y="521"/>
                    <a:pt x="765" y="526"/>
                    <a:pt x="765" y="532"/>
                  </a:cubicBezTo>
                  <a:cubicBezTo>
                    <a:pt x="765" y="538"/>
                    <a:pt x="760" y="542"/>
                    <a:pt x="754" y="542"/>
                  </a:cubicBezTo>
                  <a:close/>
                  <a:moveTo>
                    <a:pt x="720" y="542"/>
                  </a:moveTo>
                  <a:cubicBezTo>
                    <a:pt x="714" y="542"/>
                    <a:pt x="709" y="538"/>
                    <a:pt x="709" y="532"/>
                  </a:cubicBezTo>
                  <a:cubicBezTo>
                    <a:pt x="709" y="526"/>
                    <a:pt x="714" y="521"/>
                    <a:pt x="720" y="521"/>
                  </a:cubicBezTo>
                  <a:cubicBezTo>
                    <a:pt x="726" y="521"/>
                    <a:pt x="731" y="526"/>
                    <a:pt x="731" y="532"/>
                  </a:cubicBezTo>
                  <a:cubicBezTo>
                    <a:pt x="731" y="538"/>
                    <a:pt x="726" y="542"/>
                    <a:pt x="720" y="542"/>
                  </a:cubicBezTo>
                  <a:close/>
                  <a:moveTo>
                    <a:pt x="686" y="542"/>
                  </a:moveTo>
                  <a:cubicBezTo>
                    <a:pt x="680" y="542"/>
                    <a:pt x="676" y="538"/>
                    <a:pt x="676" y="532"/>
                  </a:cubicBezTo>
                  <a:cubicBezTo>
                    <a:pt x="676" y="526"/>
                    <a:pt x="680" y="521"/>
                    <a:pt x="686" y="521"/>
                  </a:cubicBezTo>
                  <a:cubicBezTo>
                    <a:pt x="692" y="521"/>
                    <a:pt x="697" y="526"/>
                    <a:pt x="697" y="532"/>
                  </a:cubicBezTo>
                  <a:cubicBezTo>
                    <a:pt x="697" y="538"/>
                    <a:pt x="692" y="542"/>
                    <a:pt x="686" y="542"/>
                  </a:cubicBezTo>
                  <a:close/>
                  <a:moveTo>
                    <a:pt x="653" y="542"/>
                  </a:moveTo>
                  <a:cubicBezTo>
                    <a:pt x="647" y="542"/>
                    <a:pt x="642" y="538"/>
                    <a:pt x="642" y="532"/>
                  </a:cubicBezTo>
                  <a:cubicBezTo>
                    <a:pt x="642" y="526"/>
                    <a:pt x="647" y="521"/>
                    <a:pt x="653" y="521"/>
                  </a:cubicBezTo>
                  <a:cubicBezTo>
                    <a:pt x="659" y="521"/>
                    <a:pt x="663" y="526"/>
                    <a:pt x="663" y="532"/>
                  </a:cubicBezTo>
                  <a:cubicBezTo>
                    <a:pt x="663" y="538"/>
                    <a:pt x="659" y="542"/>
                    <a:pt x="653" y="542"/>
                  </a:cubicBezTo>
                  <a:close/>
                  <a:moveTo>
                    <a:pt x="619" y="542"/>
                  </a:moveTo>
                  <a:cubicBezTo>
                    <a:pt x="613" y="542"/>
                    <a:pt x="608" y="538"/>
                    <a:pt x="608" y="532"/>
                  </a:cubicBezTo>
                  <a:cubicBezTo>
                    <a:pt x="608" y="526"/>
                    <a:pt x="613" y="521"/>
                    <a:pt x="619" y="521"/>
                  </a:cubicBezTo>
                  <a:cubicBezTo>
                    <a:pt x="625" y="521"/>
                    <a:pt x="630" y="526"/>
                    <a:pt x="630" y="532"/>
                  </a:cubicBezTo>
                  <a:cubicBezTo>
                    <a:pt x="630" y="538"/>
                    <a:pt x="625" y="542"/>
                    <a:pt x="619" y="542"/>
                  </a:cubicBezTo>
                  <a:close/>
                  <a:moveTo>
                    <a:pt x="585" y="542"/>
                  </a:moveTo>
                  <a:cubicBezTo>
                    <a:pt x="579" y="542"/>
                    <a:pt x="574" y="538"/>
                    <a:pt x="574" y="532"/>
                  </a:cubicBezTo>
                  <a:cubicBezTo>
                    <a:pt x="574" y="526"/>
                    <a:pt x="579" y="521"/>
                    <a:pt x="585" y="521"/>
                  </a:cubicBezTo>
                  <a:cubicBezTo>
                    <a:pt x="591" y="521"/>
                    <a:pt x="596" y="526"/>
                    <a:pt x="596" y="532"/>
                  </a:cubicBezTo>
                  <a:cubicBezTo>
                    <a:pt x="596" y="538"/>
                    <a:pt x="591" y="542"/>
                    <a:pt x="585" y="542"/>
                  </a:cubicBezTo>
                  <a:close/>
                  <a:moveTo>
                    <a:pt x="551" y="542"/>
                  </a:moveTo>
                  <a:cubicBezTo>
                    <a:pt x="545" y="542"/>
                    <a:pt x="541" y="538"/>
                    <a:pt x="541" y="532"/>
                  </a:cubicBezTo>
                  <a:cubicBezTo>
                    <a:pt x="541" y="526"/>
                    <a:pt x="545" y="521"/>
                    <a:pt x="551" y="521"/>
                  </a:cubicBezTo>
                  <a:cubicBezTo>
                    <a:pt x="557" y="521"/>
                    <a:pt x="562" y="526"/>
                    <a:pt x="562" y="532"/>
                  </a:cubicBezTo>
                  <a:cubicBezTo>
                    <a:pt x="562" y="538"/>
                    <a:pt x="557" y="542"/>
                    <a:pt x="551" y="542"/>
                  </a:cubicBezTo>
                  <a:close/>
                  <a:moveTo>
                    <a:pt x="518" y="542"/>
                  </a:moveTo>
                  <a:cubicBezTo>
                    <a:pt x="512" y="542"/>
                    <a:pt x="507" y="538"/>
                    <a:pt x="507" y="532"/>
                  </a:cubicBezTo>
                  <a:cubicBezTo>
                    <a:pt x="507" y="526"/>
                    <a:pt x="512" y="521"/>
                    <a:pt x="518" y="521"/>
                  </a:cubicBezTo>
                  <a:cubicBezTo>
                    <a:pt x="524" y="521"/>
                    <a:pt x="528" y="526"/>
                    <a:pt x="528" y="532"/>
                  </a:cubicBezTo>
                  <a:cubicBezTo>
                    <a:pt x="528" y="538"/>
                    <a:pt x="524" y="542"/>
                    <a:pt x="518" y="542"/>
                  </a:cubicBezTo>
                  <a:close/>
                  <a:moveTo>
                    <a:pt x="484" y="542"/>
                  </a:moveTo>
                  <a:cubicBezTo>
                    <a:pt x="478" y="542"/>
                    <a:pt x="473" y="538"/>
                    <a:pt x="473" y="532"/>
                  </a:cubicBezTo>
                  <a:cubicBezTo>
                    <a:pt x="473" y="526"/>
                    <a:pt x="478" y="521"/>
                    <a:pt x="484" y="521"/>
                  </a:cubicBezTo>
                  <a:cubicBezTo>
                    <a:pt x="490" y="521"/>
                    <a:pt x="495" y="526"/>
                    <a:pt x="495" y="532"/>
                  </a:cubicBezTo>
                  <a:cubicBezTo>
                    <a:pt x="495" y="538"/>
                    <a:pt x="490" y="542"/>
                    <a:pt x="484" y="542"/>
                  </a:cubicBezTo>
                  <a:close/>
                  <a:moveTo>
                    <a:pt x="450" y="542"/>
                  </a:moveTo>
                  <a:cubicBezTo>
                    <a:pt x="444" y="542"/>
                    <a:pt x="439" y="538"/>
                    <a:pt x="439" y="532"/>
                  </a:cubicBezTo>
                  <a:cubicBezTo>
                    <a:pt x="439" y="526"/>
                    <a:pt x="444" y="521"/>
                    <a:pt x="450" y="521"/>
                  </a:cubicBezTo>
                  <a:cubicBezTo>
                    <a:pt x="456" y="521"/>
                    <a:pt x="461" y="526"/>
                    <a:pt x="461" y="532"/>
                  </a:cubicBezTo>
                  <a:cubicBezTo>
                    <a:pt x="461" y="538"/>
                    <a:pt x="456" y="542"/>
                    <a:pt x="450" y="542"/>
                  </a:cubicBezTo>
                  <a:close/>
                  <a:moveTo>
                    <a:pt x="416" y="542"/>
                  </a:moveTo>
                  <a:cubicBezTo>
                    <a:pt x="410" y="542"/>
                    <a:pt x="405" y="538"/>
                    <a:pt x="405" y="532"/>
                  </a:cubicBezTo>
                  <a:cubicBezTo>
                    <a:pt x="405" y="526"/>
                    <a:pt x="410" y="521"/>
                    <a:pt x="416" y="521"/>
                  </a:cubicBezTo>
                  <a:cubicBezTo>
                    <a:pt x="422" y="521"/>
                    <a:pt x="427" y="526"/>
                    <a:pt x="427" y="532"/>
                  </a:cubicBezTo>
                  <a:cubicBezTo>
                    <a:pt x="427" y="538"/>
                    <a:pt x="422" y="542"/>
                    <a:pt x="416" y="542"/>
                  </a:cubicBezTo>
                  <a:close/>
                  <a:moveTo>
                    <a:pt x="383" y="542"/>
                  </a:moveTo>
                  <a:cubicBezTo>
                    <a:pt x="377" y="542"/>
                    <a:pt x="372" y="538"/>
                    <a:pt x="372" y="532"/>
                  </a:cubicBezTo>
                  <a:cubicBezTo>
                    <a:pt x="372" y="526"/>
                    <a:pt x="377" y="521"/>
                    <a:pt x="383" y="521"/>
                  </a:cubicBezTo>
                  <a:cubicBezTo>
                    <a:pt x="388" y="521"/>
                    <a:pt x="393" y="526"/>
                    <a:pt x="393" y="532"/>
                  </a:cubicBezTo>
                  <a:cubicBezTo>
                    <a:pt x="393" y="538"/>
                    <a:pt x="388" y="542"/>
                    <a:pt x="383" y="542"/>
                  </a:cubicBezTo>
                  <a:close/>
                  <a:moveTo>
                    <a:pt x="3180" y="514"/>
                  </a:moveTo>
                  <a:cubicBezTo>
                    <a:pt x="3174" y="514"/>
                    <a:pt x="3169" y="509"/>
                    <a:pt x="3169" y="503"/>
                  </a:cubicBezTo>
                  <a:cubicBezTo>
                    <a:pt x="3169" y="497"/>
                    <a:pt x="3174" y="492"/>
                    <a:pt x="3180" y="492"/>
                  </a:cubicBezTo>
                  <a:cubicBezTo>
                    <a:pt x="3186" y="492"/>
                    <a:pt x="3191" y="497"/>
                    <a:pt x="3191" y="503"/>
                  </a:cubicBezTo>
                  <a:cubicBezTo>
                    <a:pt x="3191" y="509"/>
                    <a:pt x="3186" y="514"/>
                    <a:pt x="3180" y="514"/>
                  </a:cubicBezTo>
                  <a:close/>
                  <a:moveTo>
                    <a:pt x="3146" y="514"/>
                  </a:moveTo>
                  <a:cubicBezTo>
                    <a:pt x="3140" y="514"/>
                    <a:pt x="3136" y="509"/>
                    <a:pt x="3136" y="503"/>
                  </a:cubicBezTo>
                  <a:cubicBezTo>
                    <a:pt x="3136" y="497"/>
                    <a:pt x="3140" y="492"/>
                    <a:pt x="3146" y="492"/>
                  </a:cubicBezTo>
                  <a:cubicBezTo>
                    <a:pt x="3152" y="492"/>
                    <a:pt x="3157" y="497"/>
                    <a:pt x="3157" y="503"/>
                  </a:cubicBezTo>
                  <a:cubicBezTo>
                    <a:pt x="3157" y="509"/>
                    <a:pt x="3152" y="514"/>
                    <a:pt x="3146" y="514"/>
                  </a:cubicBezTo>
                  <a:close/>
                  <a:moveTo>
                    <a:pt x="3113" y="514"/>
                  </a:moveTo>
                  <a:cubicBezTo>
                    <a:pt x="3107" y="514"/>
                    <a:pt x="3102" y="509"/>
                    <a:pt x="3102" y="503"/>
                  </a:cubicBezTo>
                  <a:cubicBezTo>
                    <a:pt x="3102" y="497"/>
                    <a:pt x="3107" y="492"/>
                    <a:pt x="3113" y="492"/>
                  </a:cubicBezTo>
                  <a:cubicBezTo>
                    <a:pt x="3119" y="492"/>
                    <a:pt x="3123" y="497"/>
                    <a:pt x="3123" y="503"/>
                  </a:cubicBezTo>
                  <a:cubicBezTo>
                    <a:pt x="3123" y="509"/>
                    <a:pt x="3119" y="514"/>
                    <a:pt x="3113" y="514"/>
                  </a:cubicBezTo>
                  <a:close/>
                  <a:moveTo>
                    <a:pt x="3011" y="514"/>
                  </a:moveTo>
                  <a:cubicBezTo>
                    <a:pt x="3005" y="514"/>
                    <a:pt x="3000" y="509"/>
                    <a:pt x="3000" y="503"/>
                  </a:cubicBezTo>
                  <a:cubicBezTo>
                    <a:pt x="3000" y="497"/>
                    <a:pt x="3005" y="492"/>
                    <a:pt x="3011" y="492"/>
                  </a:cubicBezTo>
                  <a:cubicBezTo>
                    <a:pt x="3017" y="492"/>
                    <a:pt x="3022" y="497"/>
                    <a:pt x="3022" y="503"/>
                  </a:cubicBezTo>
                  <a:cubicBezTo>
                    <a:pt x="3022" y="509"/>
                    <a:pt x="3017" y="514"/>
                    <a:pt x="3011" y="514"/>
                  </a:cubicBezTo>
                  <a:close/>
                  <a:moveTo>
                    <a:pt x="2978" y="514"/>
                  </a:moveTo>
                  <a:cubicBezTo>
                    <a:pt x="2972" y="514"/>
                    <a:pt x="2967" y="509"/>
                    <a:pt x="2967" y="503"/>
                  </a:cubicBezTo>
                  <a:cubicBezTo>
                    <a:pt x="2967" y="497"/>
                    <a:pt x="2972" y="492"/>
                    <a:pt x="2978" y="492"/>
                  </a:cubicBezTo>
                  <a:cubicBezTo>
                    <a:pt x="2983" y="492"/>
                    <a:pt x="2988" y="497"/>
                    <a:pt x="2988" y="503"/>
                  </a:cubicBezTo>
                  <a:cubicBezTo>
                    <a:pt x="2988" y="509"/>
                    <a:pt x="2983" y="514"/>
                    <a:pt x="2978" y="514"/>
                  </a:cubicBezTo>
                  <a:close/>
                  <a:moveTo>
                    <a:pt x="2944" y="514"/>
                  </a:moveTo>
                  <a:cubicBezTo>
                    <a:pt x="2938" y="514"/>
                    <a:pt x="2933" y="509"/>
                    <a:pt x="2933" y="503"/>
                  </a:cubicBezTo>
                  <a:cubicBezTo>
                    <a:pt x="2933" y="497"/>
                    <a:pt x="2938" y="492"/>
                    <a:pt x="2944" y="492"/>
                  </a:cubicBezTo>
                  <a:cubicBezTo>
                    <a:pt x="2950" y="492"/>
                    <a:pt x="2955" y="497"/>
                    <a:pt x="2955" y="503"/>
                  </a:cubicBezTo>
                  <a:cubicBezTo>
                    <a:pt x="2955" y="509"/>
                    <a:pt x="2950" y="514"/>
                    <a:pt x="2944" y="514"/>
                  </a:cubicBezTo>
                  <a:close/>
                  <a:moveTo>
                    <a:pt x="2910" y="514"/>
                  </a:moveTo>
                  <a:cubicBezTo>
                    <a:pt x="2904" y="514"/>
                    <a:pt x="2899" y="509"/>
                    <a:pt x="2899" y="503"/>
                  </a:cubicBezTo>
                  <a:cubicBezTo>
                    <a:pt x="2899" y="497"/>
                    <a:pt x="2904" y="492"/>
                    <a:pt x="2910" y="492"/>
                  </a:cubicBezTo>
                  <a:cubicBezTo>
                    <a:pt x="2916" y="492"/>
                    <a:pt x="2921" y="497"/>
                    <a:pt x="2921" y="503"/>
                  </a:cubicBezTo>
                  <a:cubicBezTo>
                    <a:pt x="2921" y="509"/>
                    <a:pt x="2916" y="514"/>
                    <a:pt x="2910" y="514"/>
                  </a:cubicBezTo>
                  <a:close/>
                  <a:moveTo>
                    <a:pt x="2876" y="514"/>
                  </a:moveTo>
                  <a:cubicBezTo>
                    <a:pt x="2870" y="514"/>
                    <a:pt x="2865" y="509"/>
                    <a:pt x="2865" y="503"/>
                  </a:cubicBezTo>
                  <a:cubicBezTo>
                    <a:pt x="2865" y="497"/>
                    <a:pt x="2870" y="492"/>
                    <a:pt x="2876" y="492"/>
                  </a:cubicBezTo>
                  <a:cubicBezTo>
                    <a:pt x="2882" y="492"/>
                    <a:pt x="2887" y="497"/>
                    <a:pt x="2887" y="503"/>
                  </a:cubicBezTo>
                  <a:cubicBezTo>
                    <a:pt x="2887" y="509"/>
                    <a:pt x="2882" y="514"/>
                    <a:pt x="2876" y="514"/>
                  </a:cubicBezTo>
                  <a:close/>
                  <a:moveTo>
                    <a:pt x="2842" y="514"/>
                  </a:moveTo>
                  <a:cubicBezTo>
                    <a:pt x="2837" y="514"/>
                    <a:pt x="2832" y="509"/>
                    <a:pt x="2832" y="503"/>
                  </a:cubicBezTo>
                  <a:cubicBezTo>
                    <a:pt x="2832" y="497"/>
                    <a:pt x="2837" y="492"/>
                    <a:pt x="2842" y="492"/>
                  </a:cubicBezTo>
                  <a:cubicBezTo>
                    <a:pt x="2848" y="492"/>
                    <a:pt x="2853" y="497"/>
                    <a:pt x="2853" y="503"/>
                  </a:cubicBezTo>
                  <a:cubicBezTo>
                    <a:pt x="2853" y="509"/>
                    <a:pt x="2848" y="514"/>
                    <a:pt x="2842" y="514"/>
                  </a:cubicBezTo>
                  <a:close/>
                  <a:moveTo>
                    <a:pt x="2809" y="514"/>
                  </a:moveTo>
                  <a:cubicBezTo>
                    <a:pt x="2803" y="514"/>
                    <a:pt x="2798" y="509"/>
                    <a:pt x="2798" y="503"/>
                  </a:cubicBezTo>
                  <a:cubicBezTo>
                    <a:pt x="2798" y="497"/>
                    <a:pt x="2803" y="492"/>
                    <a:pt x="2809" y="492"/>
                  </a:cubicBezTo>
                  <a:cubicBezTo>
                    <a:pt x="2815" y="492"/>
                    <a:pt x="2819" y="497"/>
                    <a:pt x="2819" y="503"/>
                  </a:cubicBezTo>
                  <a:cubicBezTo>
                    <a:pt x="2819" y="509"/>
                    <a:pt x="2815" y="514"/>
                    <a:pt x="2809" y="514"/>
                  </a:cubicBezTo>
                  <a:close/>
                  <a:moveTo>
                    <a:pt x="2775" y="514"/>
                  </a:moveTo>
                  <a:cubicBezTo>
                    <a:pt x="2769" y="514"/>
                    <a:pt x="2764" y="509"/>
                    <a:pt x="2764" y="503"/>
                  </a:cubicBezTo>
                  <a:cubicBezTo>
                    <a:pt x="2764" y="497"/>
                    <a:pt x="2769" y="492"/>
                    <a:pt x="2775" y="492"/>
                  </a:cubicBezTo>
                  <a:cubicBezTo>
                    <a:pt x="2781" y="492"/>
                    <a:pt x="2786" y="497"/>
                    <a:pt x="2786" y="503"/>
                  </a:cubicBezTo>
                  <a:cubicBezTo>
                    <a:pt x="2786" y="509"/>
                    <a:pt x="2781" y="514"/>
                    <a:pt x="2775" y="514"/>
                  </a:cubicBezTo>
                  <a:close/>
                  <a:moveTo>
                    <a:pt x="2741" y="514"/>
                  </a:moveTo>
                  <a:cubicBezTo>
                    <a:pt x="2735" y="514"/>
                    <a:pt x="2730" y="509"/>
                    <a:pt x="2730" y="503"/>
                  </a:cubicBezTo>
                  <a:cubicBezTo>
                    <a:pt x="2730" y="497"/>
                    <a:pt x="2735" y="492"/>
                    <a:pt x="2741" y="492"/>
                  </a:cubicBezTo>
                  <a:cubicBezTo>
                    <a:pt x="2747" y="492"/>
                    <a:pt x="2752" y="497"/>
                    <a:pt x="2752" y="503"/>
                  </a:cubicBezTo>
                  <a:cubicBezTo>
                    <a:pt x="2752" y="509"/>
                    <a:pt x="2747" y="514"/>
                    <a:pt x="2741" y="514"/>
                  </a:cubicBezTo>
                  <a:close/>
                  <a:moveTo>
                    <a:pt x="2707" y="514"/>
                  </a:moveTo>
                  <a:cubicBezTo>
                    <a:pt x="2701" y="514"/>
                    <a:pt x="2697" y="509"/>
                    <a:pt x="2697" y="503"/>
                  </a:cubicBezTo>
                  <a:cubicBezTo>
                    <a:pt x="2697" y="497"/>
                    <a:pt x="2701" y="492"/>
                    <a:pt x="2707" y="492"/>
                  </a:cubicBezTo>
                  <a:cubicBezTo>
                    <a:pt x="2713" y="492"/>
                    <a:pt x="2718" y="497"/>
                    <a:pt x="2718" y="503"/>
                  </a:cubicBezTo>
                  <a:cubicBezTo>
                    <a:pt x="2718" y="509"/>
                    <a:pt x="2713" y="514"/>
                    <a:pt x="2707" y="514"/>
                  </a:cubicBezTo>
                  <a:close/>
                  <a:moveTo>
                    <a:pt x="2674" y="514"/>
                  </a:moveTo>
                  <a:cubicBezTo>
                    <a:pt x="2668" y="514"/>
                    <a:pt x="2663" y="509"/>
                    <a:pt x="2663" y="503"/>
                  </a:cubicBezTo>
                  <a:cubicBezTo>
                    <a:pt x="2663" y="497"/>
                    <a:pt x="2668" y="492"/>
                    <a:pt x="2674" y="492"/>
                  </a:cubicBezTo>
                  <a:cubicBezTo>
                    <a:pt x="2680" y="492"/>
                    <a:pt x="2684" y="497"/>
                    <a:pt x="2684" y="503"/>
                  </a:cubicBezTo>
                  <a:cubicBezTo>
                    <a:pt x="2684" y="509"/>
                    <a:pt x="2680" y="514"/>
                    <a:pt x="2674" y="514"/>
                  </a:cubicBezTo>
                  <a:close/>
                  <a:moveTo>
                    <a:pt x="2640" y="514"/>
                  </a:moveTo>
                  <a:cubicBezTo>
                    <a:pt x="2634" y="514"/>
                    <a:pt x="2629" y="509"/>
                    <a:pt x="2629" y="503"/>
                  </a:cubicBezTo>
                  <a:cubicBezTo>
                    <a:pt x="2629" y="497"/>
                    <a:pt x="2634" y="492"/>
                    <a:pt x="2640" y="492"/>
                  </a:cubicBezTo>
                  <a:cubicBezTo>
                    <a:pt x="2646" y="492"/>
                    <a:pt x="2651" y="497"/>
                    <a:pt x="2651" y="503"/>
                  </a:cubicBezTo>
                  <a:cubicBezTo>
                    <a:pt x="2651" y="509"/>
                    <a:pt x="2646" y="514"/>
                    <a:pt x="2640" y="514"/>
                  </a:cubicBezTo>
                  <a:close/>
                  <a:moveTo>
                    <a:pt x="2606" y="514"/>
                  </a:moveTo>
                  <a:cubicBezTo>
                    <a:pt x="2600" y="514"/>
                    <a:pt x="2595" y="509"/>
                    <a:pt x="2595" y="503"/>
                  </a:cubicBezTo>
                  <a:cubicBezTo>
                    <a:pt x="2595" y="497"/>
                    <a:pt x="2600" y="492"/>
                    <a:pt x="2606" y="492"/>
                  </a:cubicBezTo>
                  <a:cubicBezTo>
                    <a:pt x="2612" y="492"/>
                    <a:pt x="2617" y="497"/>
                    <a:pt x="2617" y="503"/>
                  </a:cubicBezTo>
                  <a:cubicBezTo>
                    <a:pt x="2617" y="509"/>
                    <a:pt x="2612" y="514"/>
                    <a:pt x="2606" y="514"/>
                  </a:cubicBezTo>
                  <a:close/>
                  <a:moveTo>
                    <a:pt x="2572" y="514"/>
                  </a:moveTo>
                  <a:cubicBezTo>
                    <a:pt x="2566" y="514"/>
                    <a:pt x="2562" y="509"/>
                    <a:pt x="2562" y="503"/>
                  </a:cubicBezTo>
                  <a:cubicBezTo>
                    <a:pt x="2562" y="497"/>
                    <a:pt x="2566" y="492"/>
                    <a:pt x="2572" y="492"/>
                  </a:cubicBezTo>
                  <a:cubicBezTo>
                    <a:pt x="2578" y="492"/>
                    <a:pt x="2583" y="497"/>
                    <a:pt x="2583" y="503"/>
                  </a:cubicBezTo>
                  <a:cubicBezTo>
                    <a:pt x="2583" y="509"/>
                    <a:pt x="2578" y="514"/>
                    <a:pt x="2572" y="514"/>
                  </a:cubicBezTo>
                  <a:close/>
                  <a:moveTo>
                    <a:pt x="2539" y="514"/>
                  </a:moveTo>
                  <a:cubicBezTo>
                    <a:pt x="2533" y="514"/>
                    <a:pt x="2528" y="509"/>
                    <a:pt x="2528" y="503"/>
                  </a:cubicBezTo>
                  <a:cubicBezTo>
                    <a:pt x="2528" y="497"/>
                    <a:pt x="2533" y="492"/>
                    <a:pt x="2539" y="492"/>
                  </a:cubicBezTo>
                  <a:cubicBezTo>
                    <a:pt x="2545" y="492"/>
                    <a:pt x="2549" y="497"/>
                    <a:pt x="2549" y="503"/>
                  </a:cubicBezTo>
                  <a:cubicBezTo>
                    <a:pt x="2549" y="509"/>
                    <a:pt x="2545" y="514"/>
                    <a:pt x="2539" y="514"/>
                  </a:cubicBezTo>
                  <a:close/>
                  <a:moveTo>
                    <a:pt x="2505" y="514"/>
                  </a:moveTo>
                  <a:cubicBezTo>
                    <a:pt x="2499" y="514"/>
                    <a:pt x="2494" y="509"/>
                    <a:pt x="2494" y="503"/>
                  </a:cubicBezTo>
                  <a:cubicBezTo>
                    <a:pt x="2494" y="497"/>
                    <a:pt x="2499" y="492"/>
                    <a:pt x="2505" y="492"/>
                  </a:cubicBezTo>
                  <a:cubicBezTo>
                    <a:pt x="2511" y="492"/>
                    <a:pt x="2516" y="497"/>
                    <a:pt x="2516" y="503"/>
                  </a:cubicBezTo>
                  <a:cubicBezTo>
                    <a:pt x="2516" y="509"/>
                    <a:pt x="2511" y="514"/>
                    <a:pt x="2505" y="514"/>
                  </a:cubicBezTo>
                  <a:close/>
                  <a:moveTo>
                    <a:pt x="2471" y="514"/>
                  </a:moveTo>
                  <a:cubicBezTo>
                    <a:pt x="2465" y="514"/>
                    <a:pt x="2460" y="509"/>
                    <a:pt x="2460" y="503"/>
                  </a:cubicBezTo>
                  <a:cubicBezTo>
                    <a:pt x="2460" y="497"/>
                    <a:pt x="2465" y="492"/>
                    <a:pt x="2471" y="492"/>
                  </a:cubicBezTo>
                  <a:cubicBezTo>
                    <a:pt x="2477" y="492"/>
                    <a:pt x="2482" y="497"/>
                    <a:pt x="2482" y="503"/>
                  </a:cubicBezTo>
                  <a:cubicBezTo>
                    <a:pt x="2482" y="509"/>
                    <a:pt x="2477" y="514"/>
                    <a:pt x="2471" y="514"/>
                  </a:cubicBezTo>
                  <a:close/>
                  <a:moveTo>
                    <a:pt x="2437" y="514"/>
                  </a:moveTo>
                  <a:cubicBezTo>
                    <a:pt x="2431" y="514"/>
                    <a:pt x="2426" y="509"/>
                    <a:pt x="2426" y="503"/>
                  </a:cubicBezTo>
                  <a:cubicBezTo>
                    <a:pt x="2426" y="497"/>
                    <a:pt x="2431" y="492"/>
                    <a:pt x="2437" y="492"/>
                  </a:cubicBezTo>
                  <a:cubicBezTo>
                    <a:pt x="2443" y="492"/>
                    <a:pt x="2448" y="497"/>
                    <a:pt x="2448" y="503"/>
                  </a:cubicBezTo>
                  <a:cubicBezTo>
                    <a:pt x="2448" y="509"/>
                    <a:pt x="2443" y="514"/>
                    <a:pt x="2437" y="514"/>
                  </a:cubicBezTo>
                  <a:close/>
                  <a:moveTo>
                    <a:pt x="2404" y="514"/>
                  </a:moveTo>
                  <a:cubicBezTo>
                    <a:pt x="2398" y="514"/>
                    <a:pt x="2393" y="509"/>
                    <a:pt x="2393" y="503"/>
                  </a:cubicBezTo>
                  <a:cubicBezTo>
                    <a:pt x="2393" y="497"/>
                    <a:pt x="2398" y="492"/>
                    <a:pt x="2404" y="492"/>
                  </a:cubicBezTo>
                  <a:cubicBezTo>
                    <a:pt x="2409" y="492"/>
                    <a:pt x="2414" y="497"/>
                    <a:pt x="2414" y="503"/>
                  </a:cubicBezTo>
                  <a:cubicBezTo>
                    <a:pt x="2414" y="509"/>
                    <a:pt x="2409" y="514"/>
                    <a:pt x="2404" y="514"/>
                  </a:cubicBezTo>
                  <a:close/>
                  <a:moveTo>
                    <a:pt x="2370" y="514"/>
                  </a:moveTo>
                  <a:cubicBezTo>
                    <a:pt x="2364" y="514"/>
                    <a:pt x="2359" y="509"/>
                    <a:pt x="2359" y="503"/>
                  </a:cubicBezTo>
                  <a:cubicBezTo>
                    <a:pt x="2359" y="497"/>
                    <a:pt x="2364" y="492"/>
                    <a:pt x="2370" y="492"/>
                  </a:cubicBezTo>
                  <a:cubicBezTo>
                    <a:pt x="2376" y="492"/>
                    <a:pt x="2381" y="497"/>
                    <a:pt x="2381" y="503"/>
                  </a:cubicBezTo>
                  <a:cubicBezTo>
                    <a:pt x="2381" y="509"/>
                    <a:pt x="2376" y="514"/>
                    <a:pt x="2370" y="514"/>
                  </a:cubicBezTo>
                  <a:close/>
                  <a:moveTo>
                    <a:pt x="2336" y="514"/>
                  </a:moveTo>
                  <a:cubicBezTo>
                    <a:pt x="2330" y="514"/>
                    <a:pt x="2325" y="509"/>
                    <a:pt x="2325" y="503"/>
                  </a:cubicBezTo>
                  <a:cubicBezTo>
                    <a:pt x="2325" y="497"/>
                    <a:pt x="2330" y="492"/>
                    <a:pt x="2336" y="492"/>
                  </a:cubicBezTo>
                  <a:cubicBezTo>
                    <a:pt x="2342" y="492"/>
                    <a:pt x="2347" y="497"/>
                    <a:pt x="2347" y="503"/>
                  </a:cubicBezTo>
                  <a:cubicBezTo>
                    <a:pt x="2347" y="509"/>
                    <a:pt x="2342" y="514"/>
                    <a:pt x="2336" y="514"/>
                  </a:cubicBezTo>
                  <a:close/>
                  <a:moveTo>
                    <a:pt x="2302" y="514"/>
                  </a:moveTo>
                  <a:cubicBezTo>
                    <a:pt x="2296" y="514"/>
                    <a:pt x="2291" y="509"/>
                    <a:pt x="2291" y="503"/>
                  </a:cubicBezTo>
                  <a:cubicBezTo>
                    <a:pt x="2291" y="497"/>
                    <a:pt x="2296" y="492"/>
                    <a:pt x="2302" y="492"/>
                  </a:cubicBezTo>
                  <a:cubicBezTo>
                    <a:pt x="2308" y="492"/>
                    <a:pt x="2313" y="497"/>
                    <a:pt x="2313" y="503"/>
                  </a:cubicBezTo>
                  <a:cubicBezTo>
                    <a:pt x="2313" y="509"/>
                    <a:pt x="2308" y="514"/>
                    <a:pt x="2302" y="514"/>
                  </a:cubicBezTo>
                  <a:close/>
                  <a:moveTo>
                    <a:pt x="2268" y="514"/>
                  </a:moveTo>
                  <a:cubicBezTo>
                    <a:pt x="2263" y="514"/>
                    <a:pt x="2258" y="509"/>
                    <a:pt x="2258" y="503"/>
                  </a:cubicBezTo>
                  <a:cubicBezTo>
                    <a:pt x="2258" y="497"/>
                    <a:pt x="2263" y="492"/>
                    <a:pt x="2268" y="492"/>
                  </a:cubicBezTo>
                  <a:cubicBezTo>
                    <a:pt x="2274" y="492"/>
                    <a:pt x="2279" y="497"/>
                    <a:pt x="2279" y="503"/>
                  </a:cubicBezTo>
                  <a:cubicBezTo>
                    <a:pt x="2279" y="509"/>
                    <a:pt x="2274" y="514"/>
                    <a:pt x="2268" y="514"/>
                  </a:cubicBezTo>
                  <a:close/>
                  <a:moveTo>
                    <a:pt x="2235" y="514"/>
                  </a:moveTo>
                  <a:cubicBezTo>
                    <a:pt x="2229" y="514"/>
                    <a:pt x="2224" y="509"/>
                    <a:pt x="2224" y="503"/>
                  </a:cubicBezTo>
                  <a:cubicBezTo>
                    <a:pt x="2224" y="497"/>
                    <a:pt x="2229" y="492"/>
                    <a:pt x="2235" y="492"/>
                  </a:cubicBezTo>
                  <a:cubicBezTo>
                    <a:pt x="2241" y="492"/>
                    <a:pt x="2246" y="497"/>
                    <a:pt x="2246" y="503"/>
                  </a:cubicBezTo>
                  <a:cubicBezTo>
                    <a:pt x="2246" y="509"/>
                    <a:pt x="2241" y="514"/>
                    <a:pt x="2235" y="514"/>
                  </a:cubicBezTo>
                  <a:close/>
                  <a:moveTo>
                    <a:pt x="2201" y="514"/>
                  </a:moveTo>
                  <a:cubicBezTo>
                    <a:pt x="2195" y="514"/>
                    <a:pt x="2190" y="509"/>
                    <a:pt x="2190" y="503"/>
                  </a:cubicBezTo>
                  <a:cubicBezTo>
                    <a:pt x="2190" y="497"/>
                    <a:pt x="2195" y="492"/>
                    <a:pt x="2201" y="492"/>
                  </a:cubicBezTo>
                  <a:cubicBezTo>
                    <a:pt x="2207" y="492"/>
                    <a:pt x="2212" y="497"/>
                    <a:pt x="2212" y="503"/>
                  </a:cubicBezTo>
                  <a:cubicBezTo>
                    <a:pt x="2212" y="509"/>
                    <a:pt x="2207" y="514"/>
                    <a:pt x="2201" y="514"/>
                  </a:cubicBezTo>
                  <a:close/>
                  <a:moveTo>
                    <a:pt x="2167" y="514"/>
                  </a:moveTo>
                  <a:cubicBezTo>
                    <a:pt x="2161" y="514"/>
                    <a:pt x="2156" y="509"/>
                    <a:pt x="2156" y="503"/>
                  </a:cubicBezTo>
                  <a:cubicBezTo>
                    <a:pt x="2156" y="497"/>
                    <a:pt x="2161" y="492"/>
                    <a:pt x="2167" y="492"/>
                  </a:cubicBezTo>
                  <a:cubicBezTo>
                    <a:pt x="2173" y="492"/>
                    <a:pt x="2178" y="497"/>
                    <a:pt x="2178" y="503"/>
                  </a:cubicBezTo>
                  <a:cubicBezTo>
                    <a:pt x="2178" y="509"/>
                    <a:pt x="2173" y="514"/>
                    <a:pt x="2167" y="514"/>
                  </a:cubicBezTo>
                  <a:close/>
                  <a:moveTo>
                    <a:pt x="2133" y="514"/>
                  </a:moveTo>
                  <a:cubicBezTo>
                    <a:pt x="2127" y="514"/>
                    <a:pt x="2123" y="509"/>
                    <a:pt x="2123" y="503"/>
                  </a:cubicBezTo>
                  <a:cubicBezTo>
                    <a:pt x="2123" y="497"/>
                    <a:pt x="2127" y="492"/>
                    <a:pt x="2133" y="492"/>
                  </a:cubicBezTo>
                  <a:cubicBezTo>
                    <a:pt x="2139" y="492"/>
                    <a:pt x="2144" y="497"/>
                    <a:pt x="2144" y="503"/>
                  </a:cubicBezTo>
                  <a:cubicBezTo>
                    <a:pt x="2144" y="509"/>
                    <a:pt x="2139" y="514"/>
                    <a:pt x="2133" y="514"/>
                  </a:cubicBezTo>
                  <a:close/>
                  <a:moveTo>
                    <a:pt x="2100" y="514"/>
                  </a:moveTo>
                  <a:cubicBezTo>
                    <a:pt x="2094" y="514"/>
                    <a:pt x="2089" y="509"/>
                    <a:pt x="2089" y="503"/>
                  </a:cubicBezTo>
                  <a:cubicBezTo>
                    <a:pt x="2089" y="497"/>
                    <a:pt x="2094" y="492"/>
                    <a:pt x="2100" y="492"/>
                  </a:cubicBezTo>
                  <a:cubicBezTo>
                    <a:pt x="2106" y="492"/>
                    <a:pt x="2110" y="497"/>
                    <a:pt x="2110" y="503"/>
                  </a:cubicBezTo>
                  <a:cubicBezTo>
                    <a:pt x="2110" y="509"/>
                    <a:pt x="2106" y="514"/>
                    <a:pt x="2100" y="514"/>
                  </a:cubicBezTo>
                  <a:close/>
                  <a:moveTo>
                    <a:pt x="2066" y="514"/>
                  </a:moveTo>
                  <a:cubicBezTo>
                    <a:pt x="2060" y="514"/>
                    <a:pt x="2055" y="509"/>
                    <a:pt x="2055" y="503"/>
                  </a:cubicBezTo>
                  <a:cubicBezTo>
                    <a:pt x="2055" y="497"/>
                    <a:pt x="2060" y="492"/>
                    <a:pt x="2066" y="492"/>
                  </a:cubicBezTo>
                  <a:cubicBezTo>
                    <a:pt x="2072" y="492"/>
                    <a:pt x="2077" y="497"/>
                    <a:pt x="2077" y="503"/>
                  </a:cubicBezTo>
                  <a:cubicBezTo>
                    <a:pt x="2077" y="509"/>
                    <a:pt x="2072" y="514"/>
                    <a:pt x="2066" y="514"/>
                  </a:cubicBezTo>
                  <a:close/>
                  <a:moveTo>
                    <a:pt x="2032" y="514"/>
                  </a:moveTo>
                  <a:cubicBezTo>
                    <a:pt x="2026" y="514"/>
                    <a:pt x="2021" y="509"/>
                    <a:pt x="2021" y="503"/>
                  </a:cubicBezTo>
                  <a:cubicBezTo>
                    <a:pt x="2021" y="497"/>
                    <a:pt x="2026" y="492"/>
                    <a:pt x="2032" y="492"/>
                  </a:cubicBezTo>
                  <a:cubicBezTo>
                    <a:pt x="2038" y="492"/>
                    <a:pt x="2043" y="497"/>
                    <a:pt x="2043" y="503"/>
                  </a:cubicBezTo>
                  <a:cubicBezTo>
                    <a:pt x="2043" y="509"/>
                    <a:pt x="2038" y="514"/>
                    <a:pt x="2032" y="514"/>
                  </a:cubicBezTo>
                  <a:close/>
                  <a:moveTo>
                    <a:pt x="1998" y="514"/>
                  </a:moveTo>
                  <a:cubicBezTo>
                    <a:pt x="1992" y="514"/>
                    <a:pt x="1988" y="509"/>
                    <a:pt x="1988" y="503"/>
                  </a:cubicBezTo>
                  <a:cubicBezTo>
                    <a:pt x="1988" y="497"/>
                    <a:pt x="1992" y="492"/>
                    <a:pt x="1998" y="492"/>
                  </a:cubicBezTo>
                  <a:cubicBezTo>
                    <a:pt x="2004" y="492"/>
                    <a:pt x="2009" y="497"/>
                    <a:pt x="2009" y="503"/>
                  </a:cubicBezTo>
                  <a:cubicBezTo>
                    <a:pt x="2009" y="509"/>
                    <a:pt x="2004" y="514"/>
                    <a:pt x="1998" y="514"/>
                  </a:cubicBezTo>
                  <a:close/>
                  <a:moveTo>
                    <a:pt x="1965" y="514"/>
                  </a:moveTo>
                  <a:cubicBezTo>
                    <a:pt x="1959" y="514"/>
                    <a:pt x="1954" y="509"/>
                    <a:pt x="1954" y="503"/>
                  </a:cubicBezTo>
                  <a:cubicBezTo>
                    <a:pt x="1954" y="497"/>
                    <a:pt x="1959" y="492"/>
                    <a:pt x="1965" y="492"/>
                  </a:cubicBezTo>
                  <a:cubicBezTo>
                    <a:pt x="1971" y="492"/>
                    <a:pt x="1975" y="497"/>
                    <a:pt x="1975" y="503"/>
                  </a:cubicBezTo>
                  <a:cubicBezTo>
                    <a:pt x="1975" y="509"/>
                    <a:pt x="1971" y="514"/>
                    <a:pt x="1965" y="514"/>
                  </a:cubicBezTo>
                  <a:close/>
                  <a:moveTo>
                    <a:pt x="1931" y="514"/>
                  </a:moveTo>
                  <a:cubicBezTo>
                    <a:pt x="1925" y="514"/>
                    <a:pt x="1920" y="509"/>
                    <a:pt x="1920" y="503"/>
                  </a:cubicBezTo>
                  <a:cubicBezTo>
                    <a:pt x="1920" y="497"/>
                    <a:pt x="1925" y="492"/>
                    <a:pt x="1931" y="492"/>
                  </a:cubicBezTo>
                  <a:cubicBezTo>
                    <a:pt x="1937" y="492"/>
                    <a:pt x="1942" y="497"/>
                    <a:pt x="1942" y="503"/>
                  </a:cubicBezTo>
                  <a:cubicBezTo>
                    <a:pt x="1942" y="509"/>
                    <a:pt x="1937" y="514"/>
                    <a:pt x="1931" y="514"/>
                  </a:cubicBezTo>
                  <a:close/>
                  <a:moveTo>
                    <a:pt x="1897" y="514"/>
                  </a:moveTo>
                  <a:cubicBezTo>
                    <a:pt x="1891" y="514"/>
                    <a:pt x="1886" y="509"/>
                    <a:pt x="1886" y="503"/>
                  </a:cubicBezTo>
                  <a:cubicBezTo>
                    <a:pt x="1886" y="497"/>
                    <a:pt x="1891" y="492"/>
                    <a:pt x="1897" y="492"/>
                  </a:cubicBezTo>
                  <a:cubicBezTo>
                    <a:pt x="1903" y="492"/>
                    <a:pt x="1908" y="497"/>
                    <a:pt x="1908" y="503"/>
                  </a:cubicBezTo>
                  <a:cubicBezTo>
                    <a:pt x="1908" y="509"/>
                    <a:pt x="1903" y="514"/>
                    <a:pt x="1897" y="514"/>
                  </a:cubicBezTo>
                  <a:close/>
                  <a:moveTo>
                    <a:pt x="1863" y="514"/>
                  </a:moveTo>
                  <a:cubicBezTo>
                    <a:pt x="1857" y="514"/>
                    <a:pt x="1852" y="509"/>
                    <a:pt x="1852" y="503"/>
                  </a:cubicBezTo>
                  <a:cubicBezTo>
                    <a:pt x="1852" y="497"/>
                    <a:pt x="1857" y="492"/>
                    <a:pt x="1863" y="492"/>
                  </a:cubicBezTo>
                  <a:cubicBezTo>
                    <a:pt x="1869" y="492"/>
                    <a:pt x="1874" y="497"/>
                    <a:pt x="1874" y="503"/>
                  </a:cubicBezTo>
                  <a:cubicBezTo>
                    <a:pt x="1874" y="509"/>
                    <a:pt x="1869" y="514"/>
                    <a:pt x="1863" y="514"/>
                  </a:cubicBezTo>
                  <a:close/>
                  <a:moveTo>
                    <a:pt x="1830" y="514"/>
                  </a:moveTo>
                  <a:cubicBezTo>
                    <a:pt x="1824" y="514"/>
                    <a:pt x="1819" y="509"/>
                    <a:pt x="1819" y="503"/>
                  </a:cubicBezTo>
                  <a:cubicBezTo>
                    <a:pt x="1819" y="497"/>
                    <a:pt x="1824" y="492"/>
                    <a:pt x="1830" y="492"/>
                  </a:cubicBezTo>
                  <a:cubicBezTo>
                    <a:pt x="1836" y="492"/>
                    <a:pt x="1840" y="497"/>
                    <a:pt x="1840" y="503"/>
                  </a:cubicBezTo>
                  <a:cubicBezTo>
                    <a:pt x="1840" y="509"/>
                    <a:pt x="1836" y="514"/>
                    <a:pt x="1830" y="514"/>
                  </a:cubicBezTo>
                  <a:close/>
                  <a:moveTo>
                    <a:pt x="1796" y="514"/>
                  </a:moveTo>
                  <a:cubicBezTo>
                    <a:pt x="1790" y="514"/>
                    <a:pt x="1785" y="509"/>
                    <a:pt x="1785" y="503"/>
                  </a:cubicBezTo>
                  <a:cubicBezTo>
                    <a:pt x="1785" y="497"/>
                    <a:pt x="1790" y="492"/>
                    <a:pt x="1796" y="492"/>
                  </a:cubicBezTo>
                  <a:cubicBezTo>
                    <a:pt x="1802" y="492"/>
                    <a:pt x="1807" y="497"/>
                    <a:pt x="1807" y="503"/>
                  </a:cubicBezTo>
                  <a:cubicBezTo>
                    <a:pt x="1807" y="509"/>
                    <a:pt x="1802" y="514"/>
                    <a:pt x="1796" y="514"/>
                  </a:cubicBezTo>
                  <a:close/>
                  <a:moveTo>
                    <a:pt x="1762" y="514"/>
                  </a:moveTo>
                  <a:cubicBezTo>
                    <a:pt x="1756" y="514"/>
                    <a:pt x="1751" y="509"/>
                    <a:pt x="1751" y="503"/>
                  </a:cubicBezTo>
                  <a:cubicBezTo>
                    <a:pt x="1751" y="497"/>
                    <a:pt x="1756" y="492"/>
                    <a:pt x="1762" y="492"/>
                  </a:cubicBezTo>
                  <a:cubicBezTo>
                    <a:pt x="1768" y="492"/>
                    <a:pt x="1773" y="497"/>
                    <a:pt x="1773" y="503"/>
                  </a:cubicBezTo>
                  <a:cubicBezTo>
                    <a:pt x="1773" y="509"/>
                    <a:pt x="1768" y="514"/>
                    <a:pt x="1762" y="514"/>
                  </a:cubicBezTo>
                  <a:close/>
                  <a:moveTo>
                    <a:pt x="1694" y="514"/>
                  </a:moveTo>
                  <a:cubicBezTo>
                    <a:pt x="1689" y="514"/>
                    <a:pt x="1684" y="509"/>
                    <a:pt x="1684" y="503"/>
                  </a:cubicBezTo>
                  <a:cubicBezTo>
                    <a:pt x="1684" y="497"/>
                    <a:pt x="1689" y="492"/>
                    <a:pt x="1694" y="492"/>
                  </a:cubicBezTo>
                  <a:cubicBezTo>
                    <a:pt x="1700" y="492"/>
                    <a:pt x="1705" y="497"/>
                    <a:pt x="1705" y="503"/>
                  </a:cubicBezTo>
                  <a:cubicBezTo>
                    <a:pt x="1705" y="509"/>
                    <a:pt x="1700" y="514"/>
                    <a:pt x="1694" y="514"/>
                  </a:cubicBezTo>
                  <a:close/>
                  <a:moveTo>
                    <a:pt x="1661" y="514"/>
                  </a:moveTo>
                  <a:cubicBezTo>
                    <a:pt x="1655" y="514"/>
                    <a:pt x="1650" y="509"/>
                    <a:pt x="1650" y="503"/>
                  </a:cubicBezTo>
                  <a:cubicBezTo>
                    <a:pt x="1650" y="497"/>
                    <a:pt x="1655" y="492"/>
                    <a:pt x="1661" y="492"/>
                  </a:cubicBezTo>
                  <a:cubicBezTo>
                    <a:pt x="1667" y="492"/>
                    <a:pt x="1672" y="497"/>
                    <a:pt x="1672" y="503"/>
                  </a:cubicBezTo>
                  <a:cubicBezTo>
                    <a:pt x="1672" y="509"/>
                    <a:pt x="1667" y="514"/>
                    <a:pt x="1661" y="514"/>
                  </a:cubicBezTo>
                  <a:close/>
                  <a:moveTo>
                    <a:pt x="1627" y="514"/>
                  </a:moveTo>
                  <a:cubicBezTo>
                    <a:pt x="1621" y="514"/>
                    <a:pt x="1616" y="509"/>
                    <a:pt x="1616" y="503"/>
                  </a:cubicBezTo>
                  <a:cubicBezTo>
                    <a:pt x="1616" y="497"/>
                    <a:pt x="1621" y="492"/>
                    <a:pt x="1627" y="492"/>
                  </a:cubicBezTo>
                  <a:cubicBezTo>
                    <a:pt x="1633" y="492"/>
                    <a:pt x="1638" y="497"/>
                    <a:pt x="1638" y="503"/>
                  </a:cubicBezTo>
                  <a:cubicBezTo>
                    <a:pt x="1638" y="509"/>
                    <a:pt x="1633" y="514"/>
                    <a:pt x="1627" y="514"/>
                  </a:cubicBezTo>
                  <a:close/>
                  <a:moveTo>
                    <a:pt x="1007" y="514"/>
                  </a:moveTo>
                  <a:cubicBezTo>
                    <a:pt x="1001" y="514"/>
                    <a:pt x="996" y="509"/>
                    <a:pt x="996" y="503"/>
                  </a:cubicBezTo>
                  <a:cubicBezTo>
                    <a:pt x="996" y="497"/>
                    <a:pt x="1001" y="492"/>
                    <a:pt x="1007" y="492"/>
                  </a:cubicBezTo>
                  <a:cubicBezTo>
                    <a:pt x="1013" y="492"/>
                    <a:pt x="1018" y="497"/>
                    <a:pt x="1018" y="503"/>
                  </a:cubicBezTo>
                  <a:cubicBezTo>
                    <a:pt x="1018" y="509"/>
                    <a:pt x="1013" y="514"/>
                    <a:pt x="1007" y="514"/>
                  </a:cubicBezTo>
                  <a:close/>
                  <a:moveTo>
                    <a:pt x="973" y="514"/>
                  </a:moveTo>
                  <a:cubicBezTo>
                    <a:pt x="967" y="514"/>
                    <a:pt x="963" y="509"/>
                    <a:pt x="963" y="503"/>
                  </a:cubicBezTo>
                  <a:cubicBezTo>
                    <a:pt x="963" y="497"/>
                    <a:pt x="967" y="492"/>
                    <a:pt x="973" y="492"/>
                  </a:cubicBezTo>
                  <a:cubicBezTo>
                    <a:pt x="979" y="492"/>
                    <a:pt x="984" y="497"/>
                    <a:pt x="984" y="503"/>
                  </a:cubicBezTo>
                  <a:cubicBezTo>
                    <a:pt x="984" y="509"/>
                    <a:pt x="979" y="514"/>
                    <a:pt x="973" y="514"/>
                  </a:cubicBezTo>
                  <a:close/>
                  <a:moveTo>
                    <a:pt x="940" y="514"/>
                  </a:moveTo>
                  <a:cubicBezTo>
                    <a:pt x="934" y="514"/>
                    <a:pt x="929" y="509"/>
                    <a:pt x="929" y="503"/>
                  </a:cubicBezTo>
                  <a:cubicBezTo>
                    <a:pt x="929" y="497"/>
                    <a:pt x="934" y="492"/>
                    <a:pt x="940" y="492"/>
                  </a:cubicBezTo>
                  <a:cubicBezTo>
                    <a:pt x="946" y="492"/>
                    <a:pt x="950" y="497"/>
                    <a:pt x="950" y="503"/>
                  </a:cubicBezTo>
                  <a:cubicBezTo>
                    <a:pt x="950" y="509"/>
                    <a:pt x="946" y="514"/>
                    <a:pt x="940" y="514"/>
                  </a:cubicBezTo>
                  <a:close/>
                  <a:moveTo>
                    <a:pt x="906" y="514"/>
                  </a:moveTo>
                  <a:cubicBezTo>
                    <a:pt x="900" y="514"/>
                    <a:pt x="895" y="509"/>
                    <a:pt x="895" y="503"/>
                  </a:cubicBezTo>
                  <a:cubicBezTo>
                    <a:pt x="895" y="497"/>
                    <a:pt x="900" y="492"/>
                    <a:pt x="906" y="492"/>
                  </a:cubicBezTo>
                  <a:cubicBezTo>
                    <a:pt x="912" y="492"/>
                    <a:pt x="917" y="497"/>
                    <a:pt x="917" y="503"/>
                  </a:cubicBezTo>
                  <a:cubicBezTo>
                    <a:pt x="917" y="509"/>
                    <a:pt x="912" y="514"/>
                    <a:pt x="906" y="514"/>
                  </a:cubicBezTo>
                  <a:close/>
                  <a:moveTo>
                    <a:pt x="872" y="514"/>
                  </a:moveTo>
                  <a:cubicBezTo>
                    <a:pt x="866" y="514"/>
                    <a:pt x="861" y="509"/>
                    <a:pt x="861" y="503"/>
                  </a:cubicBezTo>
                  <a:cubicBezTo>
                    <a:pt x="861" y="497"/>
                    <a:pt x="866" y="492"/>
                    <a:pt x="872" y="492"/>
                  </a:cubicBezTo>
                  <a:cubicBezTo>
                    <a:pt x="878" y="492"/>
                    <a:pt x="883" y="497"/>
                    <a:pt x="883" y="503"/>
                  </a:cubicBezTo>
                  <a:cubicBezTo>
                    <a:pt x="883" y="509"/>
                    <a:pt x="878" y="514"/>
                    <a:pt x="872" y="514"/>
                  </a:cubicBezTo>
                  <a:close/>
                  <a:moveTo>
                    <a:pt x="838" y="514"/>
                  </a:moveTo>
                  <a:cubicBezTo>
                    <a:pt x="832" y="514"/>
                    <a:pt x="828" y="509"/>
                    <a:pt x="828" y="503"/>
                  </a:cubicBezTo>
                  <a:cubicBezTo>
                    <a:pt x="828" y="497"/>
                    <a:pt x="832" y="492"/>
                    <a:pt x="838" y="492"/>
                  </a:cubicBezTo>
                  <a:cubicBezTo>
                    <a:pt x="844" y="492"/>
                    <a:pt x="849" y="497"/>
                    <a:pt x="849" y="503"/>
                  </a:cubicBezTo>
                  <a:cubicBezTo>
                    <a:pt x="849" y="509"/>
                    <a:pt x="844" y="514"/>
                    <a:pt x="838" y="514"/>
                  </a:cubicBezTo>
                  <a:close/>
                  <a:moveTo>
                    <a:pt x="805" y="514"/>
                  </a:moveTo>
                  <a:cubicBezTo>
                    <a:pt x="799" y="514"/>
                    <a:pt x="794" y="509"/>
                    <a:pt x="794" y="503"/>
                  </a:cubicBezTo>
                  <a:cubicBezTo>
                    <a:pt x="794" y="497"/>
                    <a:pt x="799" y="492"/>
                    <a:pt x="805" y="492"/>
                  </a:cubicBezTo>
                  <a:cubicBezTo>
                    <a:pt x="811" y="492"/>
                    <a:pt x="815" y="497"/>
                    <a:pt x="815" y="503"/>
                  </a:cubicBezTo>
                  <a:cubicBezTo>
                    <a:pt x="815" y="509"/>
                    <a:pt x="811" y="514"/>
                    <a:pt x="805" y="514"/>
                  </a:cubicBezTo>
                  <a:close/>
                  <a:moveTo>
                    <a:pt x="771" y="514"/>
                  </a:moveTo>
                  <a:cubicBezTo>
                    <a:pt x="765" y="514"/>
                    <a:pt x="760" y="509"/>
                    <a:pt x="760" y="503"/>
                  </a:cubicBezTo>
                  <a:cubicBezTo>
                    <a:pt x="760" y="497"/>
                    <a:pt x="765" y="492"/>
                    <a:pt x="771" y="492"/>
                  </a:cubicBezTo>
                  <a:cubicBezTo>
                    <a:pt x="777" y="492"/>
                    <a:pt x="782" y="497"/>
                    <a:pt x="782" y="503"/>
                  </a:cubicBezTo>
                  <a:cubicBezTo>
                    <a:pt x="782" y="509"/>
                    <a:pt x="777" y="514"/>
                    <a:pt x="771" y="514"/>
                  </a:cubicBezTo>
                  <a:close/>
                  <a:moveTo>
                    <a:pt x="737" y="514"/>
                  </a:moveTo>
                  <a:cubicBezTo>
                    <a:pt x="731" y="514"/>
                    <a:pt x="726" y="509"/>
                    <a:pt x="726" y="503"/>
                  </a:cubicBezTo>
                  <a:cubicBezTo>
                    <a:pt x="726" y="497"/>
                    <a:pt x="731" y="492"/>
                    <a:pt x="737" y="492"/>
                  </a:cubicBezTo>
                  <a:cubicBezTo>
                    <a:pt x="743" y="492"/>
                    <a:pt x="748" y="497"/>
                    <a:pt x="748" y="503"/>
                  </a:cubicBezTo>
                  <a:cubicBezTo>
                    <a:pt x="748" y="509"/>
                    <a:pt x="743" y="514"/>
                    <a:pt x="737" y="514"/>
                  </a:cubicBezTo>
                  <a:close/>
                  <a:moveTo>
                    <a:pt x="703" y="514"/>
                  </a:moveTo>
                  <a:cubicBezTo>
                    <a:pt x="697" y="514"/>
                    <a:pt x="692" y="509"/>
                    <a:pt x="692" y="503"/>
                  </a:cubicBezTo>
                  <a:cubicBezTo>
                    <a:pt x="692" y="497"/>
                    <a:pt x="697" y="492"/>
                    <a:pt x="703" y="492"/>
                  </a:cubicBezTo>
                  <a:cubicBezTo>
                    <a:pt x="709" y="492"/>
                    <a:pt x="714" y="497"/>
                    <a:pt x="714" y="503"/>
                  </a:cubicBezTo>
                  <a:cubicBezTo>
                    <a:pt x="714" y="509"/>
                    <a:pt x="709" y="514"/>
                    <a:pt x="703" y="514"/>
                  </a:cubicBezTo>
                  <a:close/>
                  <a:moveTo>
                    <a:pt x="670" y="514"/>
                  </a:moveTo>
                  <a:cubicBezTo>
                    <a:pt x="664" y="514"/>
                    <a:pt x="659" y="509"/>
                    <a:pt x="659" y="503"/>
                  </a:cubicBezTo>
                  <a:cubicBezTo>
                    <a:pt x="659" y="497"/>
                    <a:pt x="664" y="492"/>
                    <a:pt x="670" y="492"/>
                  </a:cubicBezTo>
                  <a:cubicBezTo>
                    <a:pt x="675" y="492"/>
                    <a:pt x="680" y="497"/>
                    <a:pt x="680" y="503"/>
                  </a:cubicBezTo>
                  <a:cubicBezTo>
                    <a:pt x="680" y="509"/>
                    <a:pt x="675" y="514"/>
                    <a:pt x="670" y="514"/>
                  </a:cubicBezTo>
                  <a:close/>
                  <a:moveTo>
                    <a:pt x="636" y="514"/>
                  </a:moveTo>
                  <a:cubicBezTo>
                    <a:pt x="630" y="514"/>
                    <a:pt x="625" y="509"/>
                    <a:pt x="625" y="503"/>
                  </a:cubicBezTo>
                  <a:cubicBezTo>
                    <a:pt x="625" y="497"/>
                    <a:pt x="630" y="492"/>
                    <a:pt x="636" y="492"/>
                  </a:cubicBezTo>
                  <a:cubicBezTo>
                    <a:pt x="642" y="492"/>
                    <a:pt x="647" y="497"/>
                    <a:pt x="647" y="503"/>
                  </a:cubicBezTo>
                  <a:cubicBezTo>
                    <a:pt x="647" y="509"/>
                    <a:pt x="642" y="514"/>
                    <a:pt x="636" y="514"/>
                  </a:cubicBezTo>
                  <a:close/>
                  <a:moveTo>
                    <a:pt x="602" y="514"/>
                  </a:moveTo>
                  <a:cubicBezTo>
                    <a:pt x="596" y="514"/>
                    <a:pt x="591" y="509"/>
                    <a:pt x="591" y="503"/>
                  </a:cubicBezTo>
                  <a:cubicBezTo>
                    <a:pt x="591" y="497"/>
                    <a:pt x="596" y="492"/>
                    <a:pt x="602" y="492"/>
                  </a:cubicBezTo>
                  <a:cubicBezTo>
                    <a:pt x="608" y="492"/>
                    <a:pt x="613" y="497"/>
                    <a:pt x="613" y="503"/>
                  </a:cubicBezTo>
                  <a:cubicBezTo>
                    <a:pt x="613" y="509"/>
                    <a:pt x="608" y="514"/>
                    <a:pt x="602" y="514"/>
                  </a:cubicBezTo>
                  <a:close/>
                  <a:moveTo>
                    <a:pt x="568" y="514"/>
                  </a:moveTo>
                  <a:cubicBezTo>
                    <a:pt x="562" y="514"/>
                    <a:pt x="557" y="509"/>
                    <a:pt x="557" y="503"/>
                  </a:cubicBezTo>
                  <a:cubicBezTo>
                    <a:pt x="557" y="497"/>
                    <a:pt x="562" y="492"/>
                    <a:pt x="568" y="492"/>
                  </a:cubicBezTo>
                  <a:cubicBezTo>
                    <a:pt x="574" y="492"/>
                    <a:pt x="579" y="497"/>
                    <a:pt x="579" y="503"/>
                  </a:cubicBezTo>
                  <a:cubicBezTo>
                    <a:pt x="579" y="509"/>
                    <a:pt x="574" y="514"/>
                    <a:pt x="568" y="514"/>
                  </a:cubicBezTo>
                  <a:close/>
                  <a:moveTo>
                    <a:pt x="534" y="514"/>
                  </a:moveTo>
                  <a:cubicBezTo>
                    <a:pt x="529" y="514"/>
                    <a:pt x="524" y="509"/>
                    <a:pt x="524" y="503"/>
                  </a:cubicBezTo>
                  <a:cubicBezTo>
                    <a:pt x="524" y="497"/>
                    <a:pt x="529" y="492"/>
                    <a:pt x="534" y="492"/>
                  </a:cubicBezTo>
                  <a:cubicBezTo>
                    <a:pt x="540" y="492"/>
                    <a:pt x="545" y="497"/>
                    <a:pt x="545" y="503"/>
                  </a:cubicBezTo>
                  <a:cubicBezTo>
                    <a:pt x="545" y="509"/>
                    <a:pt x="540" y="514"/>
                    <a:pt x="534" y="514"/>
                  </a:cubicBezTo>
                  <a:close/>
                  <a:moveTo>
                    <a:pt x="501" y="514"/>
                  </a:moveTo>
                  <a:cubicBezTo>
                    <a:pt x="495" y="514"/>
                    <a:pt x="490" y="509"/>
                    <a:pt x="490" y="503"/>
                  </a:cubicBezTo>
                  <a:cubicBezTo>
                    <a:pt x="490" y="497"/>
                    <a:pt x="495" y="492"/>
                    <a:pt x="501" y="492"/>
                  </a:cubicBezTo>
                  <a:cubicBezTo>
                    <a:pt x="507" y="492"/>
                    <a:pt x="511" y="497"/>
                    <a:pt x="511" y="503"/>
                  </a:cubicBezTo>
                  <a:cubicBezTo>
                    <a:pt x="511" y="509"/>
                    <a:pt x="507" y="514"/>
                    <a:pt x="501" y="514"/>
                  </a:cubicBezTo>
                  <a:close/>
                  <a:moveTo>
                    <a:pt x="467" y="514"/>
                  </a:moveTo>
                  <a:cubicBezTo>
                    <a:pt x="461" y="514"/>
                    <a:pt x="456" y="509"/>
                    <a:pt x="456" y="503"/>
                  </a:cubicBezTo>
                  <a:cubicBezTo>
                    <a:pt x="456" y="497"/>
                    <a:pt x="461" y="492"/>
                    <a:pt x="467" y="492"/>
                  </a:cubicBezTo>
                  <a:cubicBezTo>
                    <a:pt x="473" y="492"/>
                    <a:pt x="478" y="497"/>
                    <a:pt x="478" y="503"/>
                  </a:cubicBezTo>
                  <a:cubicBezTo>
                    <a:pt x="478" y="509"/>
                    <a:pt x="473" y="514"/>
                    <a:pt x="467" y="514"/>
                  </a:cubicBezTo>
                  <a:close/>
                  <a:moveTo>
                    <a:pt x="433" y="514"/>
                  </a:moveTo>
                  <a:cubicBezTo>
                    <a:pt x="427" y="514"/>
                    <a:pt x="422" y="509"/>
                    <a:pt x="422" y="503"/>
                  </a:cubicBezTo>
                  <a:cubicBezTo>
                    <a:pt x="422" y="497"/>
                    <a:pt x="427" y="492"/>
                    <a:pt x="433" y="492"/>
                  </a:cubicBezTo>
                  <a:cubicBezTo>
                    <a:pt x="439" y="492"/>
                    <a:pt x="444" y="497"/>
                    <a:pt x="444" y="503"/>
                  </a:cubicBezTo>
                  <a:cubicBezTo>
                    <a:pt x="444" y="509"/>
                    <a:pt x="439" y="514"/>
                    <a:pt x="433" y="514"/>
                  </a:cubicBezTo>
                  <a:close/>
                  <a:moveTo>
                    <a:pt x="399" y="514"/>
                  </a:moveTo>
                  <a:cubicBezTo>
                    <a:pt x="393" y="514"/>
                    <a:pt x="389" y="509"/>
                    <a:pt x="389" y="503"/>
                  </a:cubicBezTo>
                  <a:cubicBezTo>
                    <a:pt x="389" y="497"/>
                    <a:pt x="393" y="492"/>
                    <a:pt x="399" y="492"/>
                  </a:cubicBezTo>
                  <a:cubicBezTo>
                    <a:pt x="405" y="492"/>
                    <a:pt x="410" y="497"/>
                    <a:pt x="410" y="503"/>
                  </a:cubicBezTo>
                  <a:cubicBezTo>
                    <a:pt x="410" y="509"/>
                    <a:pt x="405" y="514"/>
                    <a:pt x="399" y="514"/>
                  </a:cubicBezTo>
                  <a:close/>
                  <a:moveTo>
                    <a:pt x="366" y="514"/>
                  </a:moveTo>
                  <a:cubicBezTo>
                    <a:pt x="360" y="514"/>
                    <a:pt x="355" y="509"/>
                    <a:pt x="355" y="503"/>
                  </a:cubicBezTo>
                  <a:cubicBezTo>
                    <a:pt x="355" y="497"/>
                    <a:pt x="360" y="492"/>
                    <a:pt x="366" y="492"/>
                  </a:cubicBezTo>
                  <a:cubicBezTo>
                    <a:pt x="372" y="492"/>
                    <a:pt x="376" y="497"/>
                    <a:pt x="376" y="503"/>
                  </a:cubicBezTo>
                  <a:cubicBezTo>
                    <a:pt x="376" y="509"/>
                    <a:pt x="372" y="514"/>
                    <a:pt x="366" y="514"/>
                  </a:cubicBezTo>
                  <a:close/>
                  <a:moveTo>
                    <a:pt x="332" y="514"/>
                  </a:moveTo>
                  <a:cubicBezTo>
                    <a:pt x="326" y="514"/>
                    <a:pt x="321" y="509"/>
                    <a:pt x="321" y="503"/>
                  </a:cubicBezTo>
                  <a:cubicBezTo>
                    <a:pt x="321" y="497"/>
                    <a:pt x="326" y="492"/>
                    <a:pt x="332" y="492"/>
                  </a:cubicBezTo>
                  <a:cubicBezTo>
                    <a:pt x="338" y="492"/>
                    <a:pt x="343" y="497"/>
                    <a:pt x="343" y="503"/>
                  </a:cubicBezTo>
                  <a:cubicBezTo>
                    <a:pt x="343" y="509"/>
                    <a:pt x="338" y="514"/>
                    <a:pt x="332" y="514"/>
                  </a:cubicBezTo>
                  <a:close/>
                  <a:moveTo>
                    <a:pt x="28" y="514"/>
                  </a:moveTo>
                  <a:cubicBezTo>
                    <a:pt x="22" y="514"/>
                    <a:pt x="17" y="509"/>
                    <a:pt x="17" y="503"/>
                  </a:cubicBezTo>
                  <a:cubicBezTo>
                    <a:pt x="17" y="497"/>
                    <a:pt x="22" y="492"/>
                    <a:pt x="28" y="492"/>
                  </a:cubicBezTo>
                  <a:cubicBezTo>
                    <a:pt x="34" y="492"/>
                    <a:pt x="39" y="497"/>
                    <a:pt x="39" y="503"/>
                  </a:cubicBezTo>
                  <a:cubicBezTo>
                    <a:pt x="39" y="509"/>
                    <a:pt x="34" y="514"/>
                    <a:pt x="28" y="514"/>
                  </a:cubicBezTo>
                  <a:close/>
                  <a:moveTo>
                    <a:pt x="3163" y="485"/>
                  </a:moveTo>
                  <a:cubicBezTo>
                    <a:pt x="3157" y="485"/>
                    <a:pt x="3152" y="480"/>
                    <a:pt x="3152" y="474"/>
                  </a:cubicBezTo>
                  <a:cubicBezTo>
                    <a:pt x="3152" y="468"/>
                    <a:pt x="3157" y="463"/>
                    <a:pt x="3163" y="463"/>
                  </a:cubicBezTo>
                  <a:cubicBezTo>
                    <a:pt x="3169" y="463"/>
                    <a:pt x="3174" y="468"/>
                    <a:pt x="3174" y="474"/>
                  </a:cubicBezTo>
                  <a:cubicBezTo>
                    <a:pt x="3174" y="480"/>
                    <a:pt x="3169" y="485"/>
                    <a:pt x="3163" y="485"/>
                  </a:cubicBezTo>
                  <a:close/>
                  <a:moveTo>
                    <a:pt x="3129" y="485"/>
                  </a:moveTo>
                  <a:cubicBezTo>
                    <a:pt x="3123" y="485"/>
                    <a:pt x="3119" y="480"/>
                    <a:pt x="3119" y="474"/>
                  </a:cubicBezTo>
                  <a:cubicBezTo>
                    <a:pt x="3119" y="468"/>
                    <a:pt x="3123" y="463"/>
                    <a:pt x="3129" y="463"/>
                  </a:cubicBezTo>
                  <a:cubicBezTo>
                    <a:pt x="3135" y="463"/>
                    <a:pt x="3140" y="468"/>
                    <a:pt x="3140" y="474"/>
                  </a:cubicBezTo>
                  <a:cubicBezTo>
                    <a:pt x="3140" y="480"/>
                    <a:pt x="3135" y="485"/>
                    <a:pt x="3129" y="485"/>
                  </a:cubicBezTo>
                  <a:close/>
                  <a:moveTo>
                    <a:pt x="2961" y="485"/>
                  </a:moveTo>
                  <a:cubicBezTo>
                    <a:pt x="2955" y="485"/>
                    <a:pt x="2950" y="480"/>
                    <a:pt x="2950" y="474"/>
                  </a:cubicBezTo>
                  <a:cubicBezTo>
                    <a:pt x="2950" y="468"/>
                    <a:pt x="2955" y="463"/>
                    <a:pt x="2961" y="463"/>
                  </a:cubicBezTo>
                  <a:cubicBezTo>
                    <a:pt x="2967" y="463"/>
                    <a:pt x="2971" y="468"/>
                    <a:pt x="2971" y="474"/>
                  </a:cubicBezTo>
                  <a:cubicBezTo>
                    <a:pt x="2971" y="480"/>
                    <a:pt x="2967" y="485"/>
                    <a:pt x="2961" y="485"/>
                  </a:cubicBezTo>
                  <a:close/>
                  <a:moveTo>
                    <a:pt x="2927" y="485"/>
                  </a:moveTo>
                  <a:cubicBezTo>
                    <a:pt x="2921" y="485"/>
                    <a:pt x="2916" y="480"/>
                    <a:pt x="2916" y="474"/>
                  </a:cubicBezTo>
                  <a:cubicBezTo>
                    <a:pt x="2916" y="468"/>
                    <a:pt x="2921" y="463"/>
                    <a:pt x="2927" y="463"/>
                  </a:cubicBezTo>
                  <a:cubicBezTo>
                    <a:pt x="2933" y="463"/>
                    <a:pt x="2938" y="468"/>
                    <a:pt x="2938" y="474"/>
                  </a:cubicBezTo>
                  <a:cubicBezTo>
                    <a:pt x="2938" y="480"/>
                    <a:pt x="2933" y="485"/>
                    <a:pt x="2927" y="485"/>
                  </a:cubicBezTo>
                  <a:close/>
                  <a:moveTo>
                    <a:pt x="2893" y="485"/>
                  </a:moveTo>
                  <a:cubicBezTo>
                    <a:pt x="2887" y="485"/>
                    <a:pt x="2882" y="480"/>
                    <a:pt x="2882" y="474"/>
                  </a:cubicBezTo>
                  <a:cubicBezTo>
                    <a:pt x="2882" y="468"/>
                    <a:pt x="2887" y="463"/>
                    <a:pt x="2893" y="463"/>
                  </a:cubicBezTo>
                  <a:cubicBezTo>
                    <a:pt x="2899" y="463"/>
                    <a:pt x="2904" y="468"/>
                    <a:pt x="2904" y="474"/>
                  </a:cubicBezTo>
                  <a:cubicBezTo>
                    <a:pt x="2904" y="480"/>
                    <a:pt x="2899" y="485"/>
                    <a:pt x="2893" y="485"/>
                  </a:cubicBezTo>
                  <a:close/>
                  <a:moveTo>
                    <a:pt x="2859" y="485"/>
                  </a:moveTo>
                  <a:cubicBezTo>
                    <a:pt x="2853" y="485"/>
                    <a:pt x="2849" y="480"/>
                    <a:pt x="2849" y="474"/>
                  </a:cubicBezTo>
                  <a:cubicBezTo>
                    <a:pt x="2849" y="468"/>
                    <a:pt x="2853" y="463"/>
                    <a:pt x="2859" y="463"/>
                  </a:cubicBezTo>
                  <a:cubicBezTo>
                    <a:pt x="2865" y="463"/>
                    <a:pt x="2870" y="468"/>
                    <a:pt x="2870" y="474"/>
                  </a:cubicBezTo>
                  <a:cubicBezTo>
                    <a:pt x="2870" y="480"/>
                    <a:pt x="2865" y="485"/>
                    <a:pt x="2859" y="485"/>
                  </a:cubicBezTo>
                  <a:close/>
                  <a:moveTo>
                    <a:pt x="2826" y="485"/>
                  </a:moveTo>
                  <a:cubicBezTo>
                    <a:pt x="2820" y="485"/>
                    <a:pt x="2815" y="480"/>
                    <a:pt x="2815" y="474"/>
                  </a:cubicBezTo>
                  <a:cubicBezTo>
                    <a:pt x="2815" y="468"/>
                    <a:pt x="2820" y="463"/>
                    <a:pt x="2826" y="463"/>
                  </a:cubicBezTo>
                  <a:cubicBezTo>
                    <a:pt x="2832" y="463"/>
                    <a:pt x="2836" y="468"/>
                    <a:pt x="2836" y="474"/>
                  </a:cubicBezTo>
                  <a:cubicBezTo>
                    <a:pt x="2836" y="480"/>
                    <a:pt x="2832" y="485"/>
                    <a:pt x="2826" y="485"/>
                  </a:cubicBezTo>
                  <a:close/>
                  <a:moveTo>
                    <a:pt x="2792" y="485"/>
                  </a:moveTo>
                  <a:cubicBezTo>
                    <a:pt x="2786" y="485"/>
                    <a:pt x="2781" y="480"/>
                    <a:pt x="2781" y="474"/>
                  </a:cubicBezTo>
                  <a:cubicBezTo>
                    <a:pt x="2781" y="468"/>
                    <a:pt x="2786" y="463"/>
                    <a:pt x="2792" y="463"/>
                  </a:cubicBezTo>
                  <a:cubicBezTo>
                    <a:pt x="2798" y="463"/>
                    <a:pt x="2803" y="468"/>
                    <a:pt x="2803" y="474"/>
                  </a:cubicBezTo>
                  <a:cubicBezTo>
                    <a:pt x="2803" y="480"/>
                    <a:pt x="2798" y="485"/>
                    <a:pt x="2792" y="485"/>
                  </a:cubicBezTo>
                  <a:close/>
                  <a:moveTo>
                    <a:pt x="2758" y="485"/>
                  </a:moveTo>
                  <a:cubicBezTo>
                    <a:pt x="2752" y="485"/>
                    <a:pt x="2747" y="480"/>
                    <a:pt x="2747" y="474"/>
                  </a:cubicBezTo>
                  <a:cubicBezTo>
                    <a:pt x="2747" y="468"/>
                    <a:pt x="2752" y="463"/>
                    <a:pt x="2758" y="463"/>
                  </a:cubicBezTo>
                  <a:cubicBezTo>
                    <a:pt x="2764" y="463"/>
                    <a:pt x="2769" y="468"/>
                    <a:pt x="2769" y="474"/>
                  </a:cubicBezTo>
                  <a:cubicBezTo>
                    <a:pt x="2769" y="480"/>
                    <a:pt x="2764" y="485"/>
                    <a:pt x="2758" y="485"/>
                  </a:cubicBezTo>
                  <a:close/>
                  <a:moveTo>
                    <a:pt x="2724" y="485"/>
                  </a:moveTo>
                  <a:cubicBezTo>
                    <a:pt x="2718" y="485"/>
                    <a:pt x="2713" y="480"/>
                    <a:pt x="2713" y="474"/>
                  </a:cubicBezTo>
                  <a:cubicBezTo>
                    <a:pt x="2713" y="468"/>
                    <a:pt x="2718" y="463"/>
                    <a:pt x="2724" y="463"/>
                  </a:cubicBezTo>
                  <a:cubicBezTo>
                    <a:pt x="2730" y="463"/>
                    <a:pt x="2735" y="468"/>
                    <a:pt x="2735" y="474"/>
                  </a:cubicBezTo>
                  <a:cubicBezTo>
                    <a:pt x="2735" y="480"/>
                    <a:pt x="2730" y="485"/>
                    <a:pt x="2724" y="485"/>
                  </a:cubicBezTo>
                  <a:close/>
                  <a:moveTo>
                    <a:pt x="2691" y="485"/>
                  </a:moveTo>
                  <a:cubicBezTo>
                    <a:pt x="2685" y="485"/>
                    <a:pt x="2680" y="480"/>
                    <a:pt x="2680" y="474"/>
                  </a:cubicBezTo>
                  <a:cubicBezTo>
                    <a:pt x="2680" y="468"/>
                    <a:pt x="2685" y="463"/>
                    <a:pt x="2691" y="463"/>
                  </a:cubicBezTo>
                  <a:cubicBezTo>
                    <a:pt x="2696" y="463"/>
                    <a:pt x="2701" y="468"/>
                    <a:pt x="2701" y="474"/>
                  </a:cubicBezTo>
                  <a:cubicBezTo>
                    <a:pt x="2701" y="480"/>
                    <a:pt x="2696" y="485"/>
                    <a:pt x="2691" y="485"/>
                  </a:cubicBezTo>
                  <a:close/>
                  <a:moveTo>
                    <a:pt x="2657" y="485"/>
                  </a:moveTo>
                  <a:cubicBezTo>
                    <a:pt x="2651" y="485"/>
                    <a:pt x="2646" y="480"/>
                    <a:pt x="2646" y="474"/>
                  </a:cubicBezTo>
                  <a:cubicBezTo>
                    <a:pt x="2646" y="468"/>
                    <a:pt x="2651" y="463"/>
                    <a:pt x="2657" y="463"/>
                  </a:cubicBezTo>
                  <a:cubicBezTo>
                    <a:pt x="2663" y="463"/>
                    <a:pt x="2668" y="468"/>
                    <a:pt x="2668" y="474"/>
                  </a:cubicBezTo>
                  <a:cubicBezTo>
                    <a:pt x="2668" y="480"/>
                    <a:pt x="2663" y="485"/>
                    <a:pt x="2657" y="485"/>
                  </a:cubicBezTo>
                  <a:close/>
                  <a:moveTo>
                    <a:pt x="2623" y="485"/>
                  </a:moveTo>
                  <a:cubicBezTo>
                    <a:pt x="2617" y="485"/>
                    <a:pt x="2612" y="480"/>
                    <a:pt x="2612" y="474"/>
                  </a:cubicBezTo>
                  <a:cubicBezTo>
                    <a:pt x="2612" y="468"/>
                    <a:pt x="2617" y="463"/>
                    <a:pt x="2623" y="463"/>
                  </a:cubicBezTo>
                  <a:cubicBezTo>
                    <a:pt x="2629" y="463"/>
                    <a:pt x="2634" y="468"/>
                    <a:pt x="2634" y="474"/>
                  </a:cubicBezTo>
                  <a:cubicBezTo>
                    <a:pt x="2634" y="480"/>
                    <a:pt x="2629" y="485"/>
                    <a:pt x="2623" y="485"/>
                  </a:cubicBezTo>
                  <a:close/>
                  <a:moveTo>
                    <a:pt x="2589" y="485"/>
                  </a:moveTo>
                  <a:cubicBezTo>
                    <a:pt x="2583" y="485"/>
                    <a:pt x="2578" y="480"/>
                    <a:pt x="2578" y="474"/>
                  </a:cubicBezTo>
                  <a:cubicBezTo>
                    <a:pt x="2578" y="468"/>
                    <a:pt x="2583" y="463"/>
                    <a:pt x="2589" y="463"/>
                  </a:cubicBezTo>
                  <a:cubicBezTo>
                    <a:pt x="2595" y="463"/>
                    <a:pt x="2600" y="468"/>
                    <a:pt x="2600" y="474"/>
                  </a:cubicBezTo>
                  <a:cubicBezTo>
                    <a:pt x="2600" y="480"/>
                    <a:pt x="2595" y="485"/>
                    <a:pt x="2589" y="485"/>
                  </a:cubicBezTo>
                  <a:close/>
                  <a:moveTo>
                    <a:pt x="2555" y="485"/>
                  </a:moveTo>
                  <a:cubicBezTo>
                    <a:pt x="2550" y="485"/>
                    <a:pt x="2545" y="480"/>
                    <a:pt x="2545" y="474"/>
                  </a:cubicBezTo>
                  <a:cubicBezTo>
                    <a:pt x="2545" y="468"/>
                    <a:pt x="2550" y="463"/>
                    <a:pt x="2555" y="463"/>
                  </a:cubicBezTo>
                  <a:cubicBezTo>
                    <a:pt x="2561" y="463"/>
                    <a:pt x="2566" y="468"/>
                    <a:pt x="2566" y="474"/>
                  </a:cubicBezTo>
                  <a:cubicBezTo>
                    <a:pt x="2566" y="480"/>
                    <a:pt x="2561" y="485"/>
                    <a:pt x="2555" y="485"/>
                  </a:cubicBezTo>
                  <a:close/>
                  <a:moveTo>
                    <a:pt x="2522" y="485"/>
                  </a:moveTo>
                  <a:cubicBezTo>
                    <a:pt x="2516" y="485"/>
                    <a:pt x="2511" y="480"/>
                    <a:pt x="2511" y="474"/>
                  </a:cubicBezTo>
                  <a:cubicBezTo>
                    <a:pt x="2511" y="468"/>
                    <a:pt x="2516" y="463"/>
                    <a:pt x="2522" y="463"/>
                  </a:cubicBezTo>
                  <a:cubicBezTo>
                    <a:pt x="2528" y="463"/>
                    <a:pt x="2533" y="468"/>
                    <a:pt x="2533" y="474"/>
                  </a:cubicBezTo>
                  <a:cubicBezTo>
                    <a:pt x="2533" y="480"/>
                    <a:pt x="2528" y="485"/>
                    <a:pt x="2522" y="485"/>
                  </a:cubicBezTo>
                  <a:close/>
                  <a:moveTo>
                    <a:pt x="2488" y="485"/>
                  </a:moveTo>
                  <a:cubicBezTo>
                    <a:pt x="2482" y="485"/>
                    <a:pt x="2477" y="480"/>
                    <a:pt x="2477" y="474"/>
                  </a:cubicBezTo>
                  <a:cubicBezTo>
                    <a:pt x="2477" y="468"/>
                    <a:pt x="2482" y="463"/>
                    <a:pt x="2488" y="463"/>
                  </a:cubicBezTo>
                  <a:cubicBezTo>
                    <a:pt x="2494" y="463"/>
                    <a:pt x="2499" y="468"/>
                    <a:pt x="2499" y="474"/>
                  </a:cubicBezTo>
                  <a:cubicBezTo>
                    <a:pt x="2499" y="480"/>
                    <a:pt x="2494" y="485"/>
                    <a:pt x="2488" y="485"/>
                  </a:cubicBezTo>
                  <a:close/>
                  <a:moveTo>
                    <a:pt x="2454" y="485"/>
                  </a:moveTo>
                  <a:cubicBezTo>
                    <a:pt x="2448" y="485"/>
                    <a:pt x="2443" y="480"/>
                    <a:pt x="2443" y="474"/>
                  </a:cubicBezTo>
                  <a:cubicBezTo>
                    <a:pt x="2443" y="468"/>
                    <a:pt x="2448" y="463"/>
                    <a:pt x="2454" y="463"/>
                  </a:cubicBezTo>
                  <a:cubicBezTo>
                    <a:pt x="2460" y="463"/>
                    <a:pt x="2465" y="468"/>
                    <a:pt x="2465" y="474"/>
                  </a:cubicBezTo>
                  <a:cubicBezTo>
                    <a:pt x="2465" y="480"/>
                    <a:pt x="2460" y="485"/>
                    <a:pt x="2454" y="485"/>
                  </a:cubicBezTo>
                  <a:close/>
                  <a:moveTo>
                    <a:pt x="2420" y="485"/>
                  </a:moveTo>
                  <a:cubicBezTo>
                    <a:pt x="2414" y="485"/>
                    <a:pt x="2410" y="480"/>
                    <a:pt x="2410" y="474"/>
                  </a:cubicBezTo>
                  <a:cubicBezTo>
                    <a:pt x="2410" y="468"/>
                    <a:pt x="2414" y="463"/>
                    <a:pt x="2420" y="463"/>
                  </a:cubicBezTo>
                  <a:cubicBezTo>
                    <a:pt x="2426" y="463"/>
                    <a:pt x="2431" y="468"/>
                    <a:pt x="2431" y="474"/>
                  </a:cubicBezTo>
                  <a:cubicBezTo>
                    <a:pt x="2431" y="480"/>
                    <a:pt x="2426" y="485"/>
                    <a:pt x="2420" y="485"/>
                  </a:cubicBezTo>
                  <a:close/>
                  <a:moveTo>
                    <a:pt x="2387" y="485"/>
                  </a:moveTo>
                  <a:cubicBezTo>
                    <a:pt x="2381" y="485"/>
                    <a:pt x="2376" y="480"/>
                    <a:pt x="2376" y="474"/>
                  </a:cubicBezTo>
                  <a:cubicBezTo>
                    <a:pt x="2376" y="468"/>
                    <a:pt x="2381" y="463"/>
                    <a:pt x="2387" y="463"/>
                  </a:cubicBezTo>
                  <a:cubicBezTo>
                    <a:pt x="2393" y="463"/>
                    <a:pt x="2397" y="468"/>
                    <a:pt x="2397" y="474"/>
                  </a:cubicBezTo>
                  <a:cubicBezTo>
                    <a:pt x="2397" y="480"/>
                    <a:pt x="2393" y="485"/>
                    <a:pt x="2387" y="485"/>
                  </a:cubicBezTo>
                  <a:close/>
                  <a:moveTo>
                    <a:pt x="2353" y="485"/>
                  </a:moveTo>
                  <a:cubicBezTo>
                    <a:pt x="2347" y="485"/>
                    <a:pt x="2342" y="480"/>
                    <a:pt x="2342" y="474"/>
                  </a:cubicBezTo>
                  <a:cubicBezTo>
                    <a:pt x="2342" y="468"/>
                    <a:pt x="2347" y="463"/>
                    <a:pt x="2353" y="463"/>
                  </a:cubicBezTo>
                  <a:cubicBezTo>
                    <a:pt x="2359" y="463"/>
                    <a:pt x="2364" y="468"/>
                    <a:pt x="2364" y="474"/>
                  </a:cubicBezTo>
                  <a:cubicBezTo>
                    <a:pt x="2364" y="480"/>
                    <a:pt x="2359" y="485"/>
                    <a:pt x="2353" y="485"/>
                  </a:cubicBezTo>
                  <a:close/>
                  <a:moveTo>
                    <a:pt x="2319" y="485"/>
                  </a:moveTo>
                  <a:cubicBezTo>
                    <a:pt x="2313" y="485"/>
                    <a:pt x="2308" y="480"/>
                    <a:pt x="2308" y="474"/>
                  </a:cubicBezTo>
                  <a:cubicBezTo>
                    <a:pt x="2308" y="468"/>
                    <a:pt x="2313" y="463"/>
                    <a:pt x="2319" y="463"/>
                  </a:cubicBezTo>
                  <a:cubicBezTo>
                    <a:pt x="2325" y="463"/>
                    <a:pt x="2330" y="468"/>
                    <a:pt x="2330" y="474"/>
                  </a:cubicBezTo>
                  <a:cubicBezTo>
                    <a:pt x="2330" y="480"/>
                    <a:pt x="2325" y="485"/>
                    <a:pt x="2319" y="485"/>
                  </a:cubicBezTo>
                  <a:close/>
                  <a:moveTo>
                    <a:pt x="2285" y="485"/>
                  </a:moveTo>
                  <a:cubicBezTo>
                    <a:pt x="2279" y="485"/>
                    <a:pt x="2275" y="480"/>
                    <a:pt x="2275" y="474"/>
                  </a:cubicBezTo>
                  <a:cubicBezTo>
                    <a:pt x="2275" y="468"/>
                    <a:pt x="2279" y="463"/>
                    <a:pt x="2285" y="463"/>
                  </a:cubicBezTo>
                  <a:cubicBezTo>
                    <a:pt x="2291" y="463"/>
                    <a:pt x="2296" y="468"/>
                    <a:pt x="2296" y="474"/>
                  </a:cubicBezTo>
                  <a:cubicBezTo>
                    <a:pt x="2296" y="480"/>
                    <a:pt x="2291" y="485"/>
                    <a:pt x="2285" y="485"/>
                  </a:cubicBezTo>
                  <a:close/>
                  <a:moveTo>
                    <a:pt x="2252" y="485"/>
                  </a:moveTo>
                  <a:cubicBezTo>
                    <a:pt x="2246" y="485"/>
                    <a:pt x="2241" y="480"/>
                    <a:pt x="2241" y="474"/>
                  </a:cubicBezTo>
                  <a:cubicBezTo>
                    <a:pt x="2241" y="468"/>
                    <a:pt x="2246" y="463"/>
                    <a:pt x="2252" y="463"/>
                  </a:cubicBezTo>
                  <a:cubicBezTo>
                    <a:pt x="2258" y="463"/>
                    <a:pt x="2262" y="468"/>
                    <a:pt x="2262" y="474"/>
                  </a:cubicBezTo>
                  <a:cubicBezTo>
                    <a:pt x="2262" y="480"/>
                    <a:pt x="2258" y="485"/>
                    <a:pt x="2252" y="485"/>
                  </a:cubicBezTo>
                  <a:close/>
                  <a:moveTo>
                    <a:pt x="2218" y="485"/>
                  </a:moveTo>
                  <a:cubicBezTo>
                    <a:pt x="2212" y="485"/>
                    <a:pt x="2207" y="480"/>
                    <a:pt x="2207" y="474"/>
                  </a:cubicBezTo>
                  <a:cubicBezTo>
                    <a:pt x="2207" y="468"/>
                    <a:pt x="2212" y="463"/>
                    <a:pt x="2218" y="463"/>
                  </a:cubicBezTo>
                  <a:cubicBezTo>
                    <a:pt x="2224" y="463"/>
                    <a:pt x="2229" y="468"/>
                    <a:pt x="2229" y="474"/>
                  </a:cubicBezTo>
                  <a:cubicBezTo>
                    <a:pt x="2229" y="480"/>
                    <a:pt x="2224" y="485"/>
                    <a:pt x="2218" y="485"/>
                  </a:cubicBezTo>
                  <a:close/>
                  <a:moveTo>
                    <a:pt x="2184" y="485"/>
                  </a:moveTo>
                  <a:cubicBezTo>
                    <a:pt x="2178" y="485"/>
                    <a:pt x="2173" y="480"/>
                    <a:pt x="2173" y="474"/>
                  </a:cubicBezTo>
                  <a:cubicBezTo>
                    <a:pt x="2173" y="468"/>
                    <a:pt x="2178" y="463"/>
                    <a:pt x="2184" y="463"/>
                  </a:cubicBezTo>
                  <a:cubicBezTo>
                    <a:pt x="2190" y="463"/>
                    <a:pt x="2195" y="468"/>
                    <a:pt x="2195" y="474"/>
                  </a:cubicBezTo>
                  <a:cubicBezTo>
                    <a:pt x="2195" y="480"/>
                    <a:pt x="2190" y="485"/>
                    <a:pt x="2184" y="485"/>
                  </a:cubicBezTo>
                  <a:close/>
                  <a:moveTo>
                    <a:pt x="2150" y="485"/>
                  </a:moveTo>
                  <a:cubicBezTo>
                    <a:pt x="2144" y="485"/>
                    <a:pt x="2139" y="480"/>
                    <a:pt x="2139" y="474"/>
                  </a:cubicBezTo>
                  <a:cubicBezTo>
                    <a:pt x="2139" y="468"/>
                    <a:pt x="2144" y="463"/>
                    <a:pt x="2150" y="463"/>
                  </a:cubicBezTo>
                  <a:cubicBezTo>
                    <a:pt x="2156" y="463"/>
                    <a:pt x="2161" y="468"/>
                    <a:pt x="2161" y="474"/>
                  </a:cubicBezTo>
                  <a:cubicBezTo>
                    <a:pt x="2161" y="480"/>
                    <a:pt x="2156" y="485"/>
                    <a:pt x="2150" y="485"/>
                  </a:cubicBezTo>
                  <a:close/>
                  <a:moveTo>
                    <a:pt x="2117" y="485"/>
                  </a:moveTo>
                  <a:cubicBezTo>
                    <a:pt x="2111" y="485"/>
                    <a:pt x="2106" y="480"/>
                    <a:pt x="2106" y="474"/>
                  </a:cubicBezTo>
                  <a:cubicBezTo>
                    <a:pt x="2106" y="468"/>
                    <a:pt x="2111" y="463"/>
                    <a:pt x="2117" y="463"/>
                  </a:cubicBezTo>
                  <a:cubicBezTo>
                    <a:pt x="2122" y="463"/>
                    <a:pt x="2127" y="468"/>
                    <a:pt x="2127" y="474"/>
                  </a:cubicBezTo>
                  <a:cubicBezTo>
                    <a:pt x="2127" y="480"/>
                    <a:pt x="2122" y="485"/>
                    <a:pt x="2117" y="485"/>
                  </a:cubicBezTo>
                  <a:close/>
                  <a:moveTo>
                    <a:pt x="2083" y="485"/>
                  </a:moveTo>
                  <a:cubicBezTo>
                    <a:pt x="2077" y="485"/>
                    <a:pt x="2072" y="480"/>
                    <a:pt x="2072" y="474"/>
                  </a:cubicBezTo>
                  <a:cubicBezTo>
                    <a:pt x="2072" y="468"/>
                    <a:pt x="2077" y="463"/>
                    <a:pt x="2083" y="463"/>
                  </a:cubicBezTo>
                  <a:cubicBezTo>
                    <a:pt x="2089" y="463"/>
                    <a:pt x="2094" y="468"/>
                    <a:pt x="2094" y="474"/>
                  </a:cubicBezTo>
                  <a:cubicBezTo>
                    <a:pt x="2094" y="480"/>
                    <a:pt x="2089" y="485"/>
                    <a:pt x="2083" y="485"/>
                  </a:cubicBezTo>
                  <a:close/>
                  <a:moveTo>
                    <a:pt x="2049" y="485"/>
                  </a:moveTo>
                  <a:cubicBezTo>
                    <a:pt x="2043" y="485"/>
                    <a:pt x="2038" y="480"/>
                    <a:pt x="2038" y="474"/>
                  </a:cubicBezTo>
                  <a:cubicBezTo>
                    <a:pt x="2038" y="468"/>
                    <a:pt x="2043" y="463"/>
                    <a:pt x="2049" y="463"/>
                  </a:cubicBezTo>
                  <a:cubicBezTo>
                    <a:pt x="2055" y="463"/>
                    <a:pt x="2060" y="468"/>
                    <a:pt x="2060" y="474"/>
                  </a:cubicBezTo>
                  <a:cubicBezTo>
                    <a:pt x="2060" y="480"/>
                    <a:pt x="2055" y="485"/>
                    <a:pt x="2049" y="485"/>
                  </a:cubicBezTo>
                  <a:close/>
                  <a:moveTo>
                    <a:pt x="2015" y="485"/>
                  </a:moveTo>
                  <a:cubicBezTo>
                    <a:pt x="2009" y="485"/>
                    <a:pt x="2004" y="480"/>
                    <a:pt x="2004" y="474"/>
                  </a:cubicBezTo>
                  <a:cubicBezTo>
                    <a:pt x="2004" y="468"/>
                    <a:pt x="2009" y="463"/>
                    <a:pt x="2015" y="463"/>
                  </a:cubicBezTo>
                  <a:cubicBezTo>
                    <a:pt x="2021" y="463"/>
                    <a:pt x="2026" y="468"/>
                    <a:pt x="2026" y="474"/>
                  </a:cubicBezTo>
                  <a:cubicBezTo>
                    <a:pt x="2026" y="480"/>
                    <a:pt x="2021" y="485"/>
                    <a:pt x="2015" y="485"/>
                  </a:cubicBezTo>
                  <a:close/>
                  <a:moveTo>
                    <a:pt x="1981" y="485"/>
                  </a:moveTo>
                  <a:cubicBezTo>
                    <a:pt x="1976" y="485"/>
                    <a:pt x="1971" y="480"/>
                    <a:pt x="1971" y="474"/>
                  </a:cubicBezTo>
                  <a:cubicBezTo>
                    <a:pt x="1971" y="468"/>
                    <a:pt x="1976" y="463"/>
                    <a:pt x="1981" y="463"/>
                  </a:cubicBezTo>
                  <a:cubicBezTo>
                    <a:pt x="1987" y="463"/>
                    <a:pt x="1992" y="468"/>
                    <a:pt x="1992" y="474"/>
                  </a:cubicBezTo>
                  <a:cubicBezTo>
                    <a:pt x="1992" y="480"/>
                    <a:pt x="1987" y="485"/>
                    <a:pt x="1981" y="485"/>
                  </a:cubicBezTo>
                  <a:close/>
                  <a:moveTo>
                    <a:pt x="1948" y="485"/>
                  </a:moveTo>
                  <a:cubicBezTo>
                    <a:pt x="1942" y="485"/>
                    <a:pt x="1937" y="480"/>
                    <a:pt x="1937" y="474"/>
                  </a:cubicBezTo>
                  <a:cubicBezTo>
                    <a:pt x="1937" y="468"/>
                    <a:pt x="1942" y="463"/>
                    <a:pt x="1948" y="463"/>
                  </a:cubicBezTo>
                  <a:cubicBezTo>
                    <a:pt x="1954" y="463"/>
                    <a:pt x="1959" y="468"/>
                    <a:pt x="1959" y="474"/>
                  </a:cubicBezTo>
                  <a:cubicBezTo>
                    <a:pt x="1959" y="480"/>
                    <a:pt x="1954" y="485"/>
                    <a:pt x="1948" y="485"/>
                  </a:cubicBezTo>
                  <a:close/>
                  <a:moveTo>
                    <a:pt x="1914" y="485"/>
                  </a:moveTo>
                  <a:cubicBezTo>
                    <a:pt x="1908" y="485"/>
                    <a:pt x="1903" y="480"/>
                    <a:pt x="1903" y="474"/>
                  </a:cubicBezTo>
                  <a:cubicBezTo>
                    <a:pt x="1903" y="468"/>
                    <a:pt x="1908" y="463"/>
                    <a:pt x="1914" y="463"/>
                  </a:cubicBezTo>
                  <a:cubicBezTo>
                    <a:pt x="1920" y="463"/>
                    <a:pt x="1925" y="468"/>
                    <a:pt x="1925" y="474"/>
                  </a:cubicBezTo>
                  <a:cubicBezTo>
                    <a:pt x="1925" y="480"/>
                    <a:pt x="1920" y="485"/>
                    <a:pt x="1914" y="485"/>
                  </a:cubicBezTo>
                  <a:close/>
                  <a:moveTo>
                    <a:pt x="1846" y="485"/>
                  </a:moveTo>
                  <a:cubicBezTo>
                    <a:pt x="1840" y="485"/>
                    <a:pt x="1836" y="480"/>
                    <a:pt x="1836" y="474"/>
                  </a:cubicBezTo>
                  <a:cubicBezTo>
                    <a:pt x="1836" y="468"/>
                    <a:pt x="1840" y="463"/>
                    <a:pt x="1846" y="463"/>
                  </a:cubicBezTo>
                  <a:cubicBezTo>
                    <a:pt x="1852" y="463"/>
                    <a:pt x="1857" y="468"/>
                    <a:pt x="1857" y="474"/>
                  </a:cubicBezTo>
                  <a:cubicBezTo>
                    <a:pt x="1857" y="480"/>
                    <a:pt x="1852" y="485"/>
                    <a:pt x="1846" y="485"/>
                  </a:cubicBezTo>
                  <a:close/>
                  <a:moveTo>
                    <a:pt x="1813" y="485"/>
                  </a:moveTo>
                  <a:cubicBezTo>
                    <a:pt x="1807" y="485"/>
                    <a:pt x="1802" y="480"/>
                    <a:pt x="1802" y="474"/>
                  </a:cubicBezTo>
                  <a:cubicBezTo>
                    <a:pt x="1802" y="468"/>
                    <a:pt x="1807" y="463"/>
                    <a:pt x="1813" y="463"/>
                  </a:cubicBezTo>
                  <a:cubicBezTo>
                    <a:pt x="1819" y="463"/>
                    <a:pt x="1823" y="468"/>
                    <a:pt x="1823" y="474"/>
                  </a:cubicBezTo>
                  <a:cubicBezTo>
                    <a:pt x="1823" y="480"/>
                    <a:pt x="1819" y="485"/>
                    <a:pt x="1813" y="485"/>
                  </a:cubicBezTo>
                  <a:close/>
                  <a:moveTo>
                    <a:pt x="1779" y="485"/>
                  </a:moveTo>
                  <a:cubicBezTo>
                    <a:pt x="1773" y="485"/>
                    <a:pt x="1768" y="480"/>
                    <a:pt x="1768" y="474"/>
                  </a:cubicBezTo>
                  <a:cubicBezTo>
                    <a:pt x="1768" y="468"/>
                    <a:pt x="1773" y="463"/>
                    <a:pt x="1779" y="463"/>
                  </a:cubicBezTo>
                  <a:cubicBezTo>
                    <a:pt x="1785" y="463"/>
                    <a:pt x="1790" y="468"/>
                    <a:pt x="1790" y="474"/>
                  </a:cubicBezTo>
                  <a:cubicBezTo>
                    <a:pt x="1790" y="480"/>
                    <a:pt x="1785" y="485"/>
                    <a:pt x="1779" y="485"/>
                  </a:cubicBezTo>
                  <a:close/>
                  <a:moveTo>
                    <a:pt x="1678" y="485"/>
                  </a:moveTo>
                  <a:cubicBezTo>
                    <a:pt x="1672" y="485"/>
                    <a:pt x="1667" y="480"/>
                    <a:pt x="1667" y="474"/>
                  </a:cubicBezTo>
                  <a:cubicBezTo>
                    <a:pt x="1667" y="468"/>
                    <a:pt x="1672" y="463"/>
                    <a:pt x="1678" y="463"/>
                  </a:cubicBezTo>
                  <a:cubicBezTo>
                    <a:pt x="1684" y="463"/>
                    <a:pt x="1688" y="468"/>
                    <a:pt x="1688" y="474"/>
                  </a:cubicBezTo>
                  <a:cubicBezTo>
                    <a:pt x="1688" y="480"/>
                    <a:pt x="1684" y="485"/>
                    <a:pt x="1678" y="485"/>
                  </a:cubicBezTo>
                  <a:close/>
                  <a:moveTo>
                    <a:pt x="1644" y="485"/>
                  </a:moveTo>
                  <a:cubicBezTo>
                    <a:pt x="1638" y="485"/>
                    <a:pt x="1633" y="480"/>
                    <a:pt x="1633" y="474"/>
                  </a:cubicBezTo>
                  <a:cubicBezTo>
                    <a:pt x="1633" y="468"/>
                    <a:pt x="1638" y="463"/>
                    <a:pt x="1644" y="463"/>
                  </a:cubicBezTo>
                  <a:cubicBezTo>
                    <a:pt x="1650" y="463"/>
                    <a:pt x="1655" y="468"/>
                    <a:pt x="1655" y="474"/>
                  </a:cubicBezTo>
                  <a:cubicBezTo>
                    <a:pt x="1655" y="480"/>
                    <a:pt x="1650" y="485"/>
                    <a:pt x="1644" y="485"/>
                  </a:cubicBezTo>
                  <a:close/>
                  <a:moveTo>
                    <a:pt x="957" y="485"/>
                  </a:moveTo>
                  <a:cubicBezTo>
                    <a:pt x="951" y="485"/>
                    <a:pt x="946" y="480"/>
                    <a:pt x="946" y="474"/>
                  </a:cubicBezTo>
                  <a:cubicBezTo>
                    <a:pt x="946" y="468"/>
                    <a:pt x="951" y="463"/>
                    <a:pt x="957" y="463"/>
                  </a:cubicBezTo>
                  <a:cubicBezTo>
                    <a:pt x="962" y="463"/>
                    <a:pt x="967" y="468"/>
                    <a:pt x="967" y="474"/>
                  </a:cubicBezTo>
                  <a:cubicBezTo>
                    <a:pt x="967" y="480"/>
                    <a:pt x="962" y="485"/>
                    <a:pt x="957" y="485"/>
                  </a:cubicBezTo>
                  <a:close/>
                  <a:moveTo>
                    <a:pt x="923" y="485"/>
                  </a:moveTo>
                  <a:cubicBezTo>
                    <a:pt x="917" y="485"/>
                    <a:pt x="912" y="480"/>
                    <a:pt x="912" y="474"/>
                  </a:cubicBezTo>
                  <a:cubicBezTo>
                    <a:pt x="912" y="468"/>
                    <a:pt x="917" y="463"/>
                    <a:pt x="923" y="463"/>
                  </a:cubicBezTo>
                  <a:cubicBezTo>
                    <a:pt x="929" y="463"/>
                    <a:pt x="934" y="468"/>
                    <a:pt x="934" y="474"/>
                  </a:cubicBezTo>
                  <a:cubicBezTo>
                    <a:pt x="934" y="480"/>
                    <a:pt x="929" y="485"/>
                    <a:pt x="923" y="485"/>
                  </a:cubicBezTo>
                  <a:close/>
                  <a:moveTo>
                    <a:pt x="889" y="485"/>
                  </a:moveTo>
                  <a:cubicBezTo>
                    <a:pt x="883" y="485"/>
                    <a:pt x="878" y="480"/>
                    <a:pt x="878" y="474"/>
                  </a:cubicBezTo>
                  <a:cubicBezTo>
                    <a:pt x="878" y="468"/>
                    <a:pt x="883" y="463"/>
                    <a:pt x="889" y="463"/>
                  </a:cubicBezTo>
                  <a:cubicBezTo>
                    <a:pt x="895" y="463"/>
                    <a:pt x="900" y="468"/>
                    <a:pt x="900" y="474"/>
                  </a:cubicBezTo>
                  <a:cubicBezTo>
                    <a:pt x="900" y="480"/>
                    <a:pt x="895" y="485"/>
                    <a:pt x="889" y="485"/>
                  </a:cubicBezTo>
                  <a:close/>
                  <a:moveTo>
                    <a:pt x="855" y="485"/>
                  </a:moveTo>
                  <a:cubicBezTo>
                    <a:pt x="849" y="485"/>
                    <a:pt x="844" y="480"/>
                    <a:pt x="844" y="474"/>
                  </a:cubicBezTo>
                  <a:cubicBezTo>
                    <a:pt x="844" y="468"/>
                    <a:pt x="849" y="463"/>
                    <a:pt x="855" y="463"/>
                  </a:cubicBezTo>
                  <a:cubicBezTo>
                    <a:pt x="861" y="463"/>
                    <a:pt x="866" y="468"/>
                    <a:pt x="866" y="474"/>
                  </a:cubicBezTo>
                  <a:cubicBezTo>
                    <a:pt x="866" y="480"/>
                    <a:pt x="861" y="485"/>
                    <a:pt x="855" y="485"/>
                  </a:cubicBezTo>
                  <a:close/>
                  <a:moveTo>
                    <a:pt x="821" y="485"/>
                  </a:moveTo>
                  <a:cubicBezTo>
                    <a:pt x="815" y="485"/>
                    <a:pt x="811" y="480"/>
                    <a:pt x="811" y="474"/>
                  </a:cubicBezTo>
                  <a:cubicBezTo>
                    <a:pt x="811" y="468"/>
                    <a:pt x="815" y="463"/>
                    <a:pt x="821" y="463"/>
                  </a:cubicBezTo>
                  <a:cubicBezTo>
                    <a:pt x="827" y="463"/>
                    <a:pt x="832" y="468"/>
                    <a:pt x="832" y="474"/>
                  </a:cubicBezTo>
                  <a:cubicBezTo>
                    <a:pt x="832" y="480"/>
                    <a:pt x="827" y="485"/>
                    <a:pt x="821" y="485"/>
                  </a:cubicBezTo>
                  <a:close/>
                  <a:moveTo>
                    <a:pt x="720" y="485"/>
                  </a:moveTo>
                  <a:cubicBezTo>
                    <a:pt x="714" y="485"/>
                    <a:pt x="709" y="480"/>
                    <a:pt x="709" y="474"/>
                  </a:cubicBezTo>
                  <a:cubicBezTo>
                    <a:pt x="709" y="468"/>
                    <a:pt x="714" y="463"/>
                    <a:pt x="720" y="463"/>
                  </a:cubicBezTo>
                  <a:cubicBezTo>
                    <a:pt x="726" y="463"/>
                    <a:pt x="731" y="468"/>
                    <a:pt x="731" y="474"/>
                  </a:cubicBezTo>
                  <a:cubicBezTo>
                    <a:pt x="731" y="480"/>
                    <a:pt x="726" y="485"/>
                    <a:pt x="720" y="485"/>
                  </a:cubicBezTo>
                  <a:close/>
                  <a:moveTo>
                    <a:pt x="686" y="485"/>
                  </a:moveTo>
                  <a:cubicBezTo>
                    <a:pt x="680" y="485"/>
                    <a:pt x="676" y="480"/>
                    <a:pt x="676" y="474"/>
                  </a:cubicBezTo>
                  <a:cubicBezTo>
                    <a:pt x="676" y="468"/>
                    <a:pt x="680" y="463"/>
                    <a:pt x="686" y="463"/>
                  </a:cubicBezTo>
                  <a:cubicBezTo>
                    <a:pt x="692" y="463"/>
                    <a:pt x="697" y="468"/>
                    <a:pt x="697" y="474"/>
                  </a:cubicBezTo>
                  <a:cubicBezTo>
                    <a:pt x="697" y="480"/>
                    <a:pt x="692" y="485"/>
                    <a:pt x="686" y="485"/>
                  </a:cubicBezTo>
                  <a:close/>
                  <a:moveTo>
                    <a:pt x="653" y="485"/>
                  </a:moveTo>
                  <a:cubicBezTo>
                    <a:pt x="647" y="485"/>
                    <a:pt x="642" y="480"/>
                    <a:pt x="642" y="474"/>
                  </a:cubicBezTo>
                  <a:cubicBezTo>
                    <a:pt x="642" y="468"/>
                    <a:pt x="647" y="463"/>
                    <a:pt x="653" y="463"/>
                  </a:cubicBezTo>
                  <a:cubicBezTo>
                    <a:pt x="659" y="463"/>
                    <a:pt x="663" y="468"/>
                    <a:pt x="663" y="474"/>
                  </a:cubicBezTo>
                  <a:cubicBezTo>
                    <a:pt x="663" y="480"/>
                    <a:pt x="659" y="485"/>
                    <a:pt x="653" y="485"/>
                  </a:cubicBezTo>
                  <a:close/>
                  <a:moveTo>
                    <a:pt x="619" y="485"/>
                  </a:moveTo>
                  <a:cubicBezTo>
                    <a:pt x="613" y="485"/>
                    <a:pt x="608" y="480"/>
                    <a:pt x="608" y="474"/>
                  </a:cubicBezTo>
                  <a:cubicBezTo>
                    <a:pt x="608" y="468"/>
                    <a:pt x="613" y="463"/>
                    <a:pt x="619" y="463"/>
                  </a:cubicBezTo>
                  <a:cubicBezTo>
                    <a:pt x="625" y="463"/>
                    <a:pt x="630" y="468"/>
                    <a:pt x="630" y="474"/>
                  </a:cubicBezTo>
                  <a:cubicBezTo>
                    <a:pt x="630" y="480"/>
                    <a:pt x="625" y="485"/>
                    <a:pt x="619" y="485"/>
                  </a:cubicBezTo>
                  <a:close/>
                  <a:moveTo>
                    <a:pt x="585" y="485"/>
                  </a:moveTo>
                  <a:cubicBezTo>
                    <a:pt x="579" y="485"/>
                    <a:pt x="574" y="480"/>
                    <a:pt x="574" y="474"/>
                  </a:cubicBezTo>
                  <a:cubicBezTo>
                    <a:pt x="574" y="468"/>
                    <a:pt x="579" y="463"/>
                    <a:pt x="585" y="463"/>
                  </a:cubicBezTo>
                  <a:cubicBezTo>
                    <a:pt x="591" y="463"/>
                    <a:pt x="596" y="468"/>
                    <a:pt x="596" y="474"/>
                  </a:cubicBezTo>
                  <a:cubicBezTo>
                    <a:pt x="596" y="480"/>
                    <a:pt x="591" y="485"/>
                    <a:pt x="585" y="485"/>
                  </a:cubicBezTo>
                  <a:close/>
                  <a:moveTo>
                    <a:pt x="551" y="485"/>
                  </a:moveTo>
                  <a:cubicBezTo>
                    <a:pt x="545" y="485"/>
                    <a:pt x="541" y="480"/>
                    <a:pt x="541" y="474"/>
                  </a:cubicBezTo>
                  <a:cubicBezTo>
                    <a:pt x="541" y="468"/>
                    <a:pt x="545" y="463"/>
                    <a:pt x="551" y="463"/>
                  </a:cubicBezTo>
                  <a:cubicBezTo>
                    <a:pt x="557" y="463"/>
                    <a:pt x="562" y="468"/>
                    <a:pt x="562" y="474"/>
                  </a:cubicBezTo>
                  <a:cubicBezTo>
                    <a:pt x="562" y="480"/>
                    <a:pt x="557" y="485"/>
                    <a:pt x="551" y="485"/>
                  </a:cubicBezTo>
                  <a:close/>
                  <a:moveTo>
                    <a:pt x="518" y="485"/>
                  </a:moveTo>
                  <a:cubicBezTo>
                    <a:pt x="512" y="485"/>
                    <a:pt x="507" y="480"/>
                    <a:pt x="507" y="474"/>
                  </a:cubicBezTo>
                  <a:cubicBezTo>
                    <a:pt x="507" y="468"/>
                    <a:pt x="512" y="463"/>
                    <a:pt x="518" y="463"/>
                  </a:cubicBezTo>
                  <a:cubicBezTo>
                    <a:pt x="524" y="463"/>
                    <a:pt x="528" y="468"/>
                    <a:pt x="528" y="474"/>
                  </a:cubicBezTo>
                  <a:cubicBezTo>
                    <a:pt x="528" y="480"/>
                    <a:pt x="524" y="485"/>
                    <a:pt x="518" y="485"/>
                  </a:cubicBezTo>
                  <a:close/>
                  <a:moveTo>
                    <a:pt x="484" y="485"/>
                  </a:moveTo>
                  <a:cubicBezTo>
                    <a:pt x="478" y="485"/>
                    <a:pt x="473" y="480"/>
                    <a:pt x="473" y="474"/>
                  </a:cubicBezTo>
                  <a:cubicBezTo>
                    <a:pt x="473" y="468"/>
                    <a:pt x="478" y="463"/>
                    <a:pt x="484" y="463"/>
                  </a:cubicBezTo>
                  <a:cubicBezTo>
                    <a:pt x="490" y="463"/>
                    <a:pt x="495" y="468"/>
                    <a:pt x="495" y="474"/>
                  </a:cubicBezTo>
                  <a:cubicBezTo>
                    <a:pt x="495" y="480"/>
                    <a:pt x="490" y="485"/>
                    <a:pt x="484" y="485"/>
                  </a:cubicBezTo>
                  <a:close/>
                  <a:moveTo>
                    <a:pt x="450" y="485"/>
                  </a:moveTo>
                  <a:cubicBezTo>
                    <a:pt x="444" y="485"/>
                    <a:pt x="439" y="480"/>
                    <a:pt x="439" y="474"/>
                  </a:cubicBezTo>
                  <a:cubicBezTo>
                    <a:pt x="439" y="468"/>
                    <a:pt x="444" y="463"/>
                    <a:pt x="450" y="463"/>
                  </a:cubicBezTo>
                  <a:cubicBezTo>
                    <a:pt x="456" y="463"/>
                    <a:pt x="461" y="468"/>
                    <a:pt x="461" y="474"/>
                  </a:cubicBezTo>
                  <a:cubicBezTo>
                    <a:pt x="461" y="480"/>
                    <a:pt x="456" y="485"/>
                    <a:pt x="450" y="485"/>
                  </a:cubicBezTo>
                  <a:close/>
                  <a:moveTo>
                    <a:pt x="416" y="485"/>
                  </a:moveTo>
                  <a:cubicBezTo>
                    <a:pt x="410" y="485"/>
                    <a:pt x="405" y="480"/>
                    <a:pt x="405" y="474"/>
                  </a:cubicBezTo>
                  <a:cubicBezTo>
                    <a:pt x="405" y="468"/>
                    <a:pt x="410" y="463"/>
                    <a:pt x="416" y="463"/>
                  </a:cubicBezTo>
                  <a:cubicBezTo>
                    <a:pt x="422" y="463"/>
                    <a:pt x="427" y="468"/>
                    <a:pt x="427" y="474"/>
                  </a:cubicBezTo>
                  <a:cubicBezTo>
                    <a:pt x="427" y="480"/>
                    <a:pt x="422" y="485"/>
                    <a:pt x="416" y="485"/>
                  </a:cubicBezTo>
                  <a:close/>
                  <a:moveTo>
                    <a:pt x="383" y="485"/>
                  </a:moveTo>
                  <a:cubicBezTo>
                    <a:pt x="377" y="485"/>
                    <a:pt x="372" y="480"/>
                    <a:pt x="372" y="474"/>
                  </a:cubicBezTo>
                  <a:cubicBezTo>
                    <a:pt x="372" y="468"/>
                    <a:pt x="377" y="463"/>
                    <a:pt x="383" y="463"/>
                  </a:cubicBezTo>
                  <a:cubicBezTo>
                    <a:pt x="388" y="463"/>
                    <a:pt x="393" y="468"/>
                    <a:pt x="393" y="474"/>
                  </a:cubicBezTo>
                  <a:cubicBezTo>
                    <a:pt x="393" y="480"/>
                    <a:pt x="388" y="485"/>
                    <a:pt x="383" y="485"/>
                  </a:cubicBezTo>
                  <a:close/>
                  <a:moveTo>
                    <a:pt x="349" y="485"/>
                  </a:moveTo>
                  <a:cubicBezTo>
                    <a:pt x="343" y="485"/>
                    <a:pt x="338" y="480"/>
                    <a:pt x="338" y="474"/>
                  </a:cubicBezTo>
                  <a:cubicBezTo>
                    <a:pt x="338" y="468"/>
                    <a:pt x="343" y="463"/>
                    <a:pt x="349" y="463"/>
                  </a:cubicBezTo>
                  <a:cubicBezTo>
                    <a:pt x="355" y="463"/>
                    <a:pt x="360" y="468"/>
                    <a:pt x="360" y="474"/>
                  </a:cubicBezTo>
                  <a:cubicBezTo>
                    <a:pt x="360" y="480"/>
                    <a:pt x="355" y="485"/>
                    <a:pt x="349" y="485"/>
                  </a:cubicBezTo>
                  <a:close/>
                  <a:moveTo>
                    <a:pt x="315" y="485"/>
                  </a:moveTo>
                  <a:cubicBezTo>
                    <a:pt x="309" y="485"/>
                    <a:pt x="304" y="480"/>
                    <a:pt x="304" y="474"/>
                  </a:cubicBezTo>
                  <a:cubicBezTo>
                    <a:pt x="304" y="468"/>
                    <a:pt x="309" y="463"/>
                    <a:pt x="315" y="463"/>
                  </a:cubicBezTo>
                  <a:cubicBezTo>
                    <a:pt x="321" y="463"/>
                    <a:pt x="326" y="468"/>
                    <a:pt x="326" y="474"/>
                  </a:cubicBezTo>
                  <a:cubicBezTo>
                    <a:pt x="326" y="480"/>
                    <a:pt x="321" y="485"/>
                    <a:pt x="315" y="485"/>
                  </a:cubicBezTo>
                  <a:close/>
                  <a:moveTo>
                    <a:pt x="79" y="485"/>
                  </a:moveTo>
                  <a:cubicBezTo>
                    <a:pt x="73" y="485"/>
                    <a:pt x="68" y="480"/>
                    <a:pt x="68" y="474"/>
                  </a:cubicBezTo>
                  <a:cubicBezTo>
                    <a:pt x="68" y="468"/>
                    <a:pt x="73" y="463"/>
                    <a:pt x="79" y="463"/>
                  </a:cubicBezTo>
                  <a:cubicBezTo>
                    <a:pt x="85" y="463"/>
                    <a:pt x="89" y="468"/>
                    <a:pt x="89" y="474"/>
                  </a:cubicBezTo>
                  <a:cubicBezTo>
                    <a:pt x="89" y="480"/>
                    <a:pt x="85" y="485"/>
                    <a:pt x="79" y="485"/>
                  </a:cubicBezTo>
                  <a:close/>
                  <a:moveTo>
                    <a:pt x="45" y="485"/>
                  </a:moveTo>
                  <a:cubicBezTo>
                    <a:pt x="39" y="485"/>
                    <a:pt x="34" y="480"/>
                    <a:pt x="34" y="474"/>
                  </a:cubicBezTo>
                  <a:cubicBezTo>
                    <a:pt x="34" y="468"/>
                    <a:pt x="39" y="463"/>
                    <a:pt x="45" y="463"/>
                  </a:cubicBezTo>
                  <a:cubicBezTo>
                    <a:pt x="51" y="463"/>
                    <a:pt x="56" y="468"/>
                    <a:pt x="56" y="474"/>
                  </a:cubicBezTo>
                  <a:cubicBezTo>
                    <a:pt x="56" y="480"/>
                    <a:pt x="51" y="485"/>
                    <a:pt x="45" y="485"/>
                  </a:cubicBezTo>
                  <a:close/>
                  <a:moveTo>
                    <a:pt x="3180" y="456"/>
                  </a:moveTo>
                  <a:cubicBezTo>
                    <a:pt x="3174" y="456"/>
                    <a:pt x="3169" y="451"/>
                    <a:pt x="3169" y="445"/>
                  </a:cubicBezTo>
                  <a:cubicBezTo>
                    <a:pt x="3169" y="439"/>
                    <a:pt x="3174" y="434"/>
                    <a:pt x="3180" y="434"/>
                  </a:cubicBezTo>
                  <a:cubicBezTo>
                    <a:pt x="3186" y="434"/>
                    <a:pt x="3191" y="439"/>
                    <a:pt x="3191" y="445"/>
                  </a:cubicBezTo>
                  <a:cubicBezTo>
                    <a:pt x="3191" y="451"/>
                    <a:pt x="3186" y="456"/>
                    <a:pt x="3180" y="456"/>
                  </a:cubicBezTo>
                  <a:close/>
                  <a:moveTo>
                    <a:pt x="3146" y="456"/>
                  </a:moveTo>
                  <a:cubicBezTo>
                    <a:pt x="3140" y="456"/>
                    <a:pt x="3136" y="451"/>
                    <a:pt x="3136" y="445"/>
                  </a:cubicBezTo>
                  <a:cubicBezTo>
                    <a:pt x="3136" y="439"/>
                    <a:pt x="3140" y="434"/>
                    <a:pt x="3146" y="434"/>
                  </a:cubicBezTo>
                  <a:cubicBezTo>
                    <a:pt x="3152" y="434"/>
                    <a:pt x="3157" y="439"/>
                    <a:pt x="3157" y="445"/>
                  </a:cubicBezTo>
                  <a:cubicBezTo>
                    <a:pt x="3157" y="451"/>
                    <a:pt x="3152" y="456"/>
                    <a:pt x="3146" y="456"/>
                  </a:cubicBezTo>
                  <a:close/>
                  <a:moveTo>
                    <a:pt x="3079" y="456"/>
                  </a:moveTo>
                  <a:cubicBezTo>
                    <a:pt x="3073" y="456"/>
                    <a:pt x="3068" y="451"/>
                    <a:pt x="3068" y="445"/>
                  </a:cubicBezTo>
                  <a:cubicBezTo>
                    <a:pt x="3068" y="439"/>
                    <a:pt x="3073" y="434"/>
                    <a:pt x="3079" y="434"/>
                  </a:cubicBezTo>
                  <a:cubicBezTo>
                    <a:pt x="3085" y="434"/>
                    <a:pt x="3090" y="439"/>
                    <a:pt x="3090" y="445"/>
                  </a:cubicBezTo>
                  <a:cubicBezTo>
                    <a:pt x="3090" y="451"/>
                    <a:pt x="3085" y="456"/>
                    <a:pt x="3079" y="456"/>
                  </a:cubicBezTo>
                  <a:close/>
                  <a:moveTo>
                    <a:pt x="3045" y="456"/>
                  </a:moveTo>
                  <a:cubicBezTo>
                    <a:pt x="3039" y="456"/>
                    <a:pt x="3034" y="451"/>
                    <a:pt x="3034" y="445"/>
                  </a:cubicBezTo>
                  <a:cubicBezTo>
                    <a:pt x="3034" y="439"/>
                    <a:pt x="3039" y="434"/>
                    <a:pt x="3045" y="434"/>
                  </a:cubicBezTo>
                  <a:cubicBezTo>
                    <a:pt x="3051" y="434"/>
                    <a:pt x="3056" y="439"/>
                    <a:pt x="3056" y="445"/>
                  </a:cubicBezTo>
                  <a:cubicBezTo>
                    <a:pt x="3056" y="451"/>
                    <a:pt x="3051" y="456"/>
                    <a:pt x="3045" y="456"/>
                  </a:cubicBezTo>
                  <a:close/>
                  <a:moveTo>
                    <a:pt x="2978" y="456"/>
                  </a:moveTo>
                  <a:cubicBezTo>
                    <a:pt x="2972" y="456"/>
                    <a:pt x="2967" y="451"/>
                    <a:pt x="2967" y="445"/>
                  </a:cubicBezTo>
                  <a:cubicBezTo>
                    <a:pt x="2967" y="439"/>
                    <a:pt x="2972" y="434"/>
                    <a:pt x="2978" y="434"/>
                  </a:cubicBezTo>
                  <a:cubicBezTo>
                    <a:pt x="2983" y="434"/>
                    <a:pt x="2988" y="439"/>
                    <a:pt x="2988" y="445"/>
                  </a:cubicBezTo>
                  <a:cubicBezTo>
                    <a:pt x="2988" y="451"/>
                    <a:pt x="2983" y="456"/>
                    <a:pt x="2978" y="456"/>
                  </a:cubicBezTo>
                  <a:close/>
                  <a:moveTo>
                    <a:pt x="2944" y="456"/>
                  </a:moveTo>
                  <a:cubicBezTo>
                    <a:pt x="2938" y="456"/>
                    <a:pt x="2933" y="451"/>
                    <a:pt x="2933" y="445"/>
                  </a:cubicBezTo>
                  <a:cubicBezTo>
                    <a:pt x="2933" y="439"/>
                    <a:pt x="2938" y="434"/>
                    <a:pt x="2944" y="434"/>
                  </a:cubicBezTo>
                  <a:cubicBezTo>
                    <a:pt x="2950" y="434"/>
                    <a:pt x="2955" y="439"/>
                    <a:pt x="2955" y="445"/>
                  </a:cubicBezTo>
                  <a:cubicBezTo>
                    <a:pt x="2955" y="451"/>
                    <a:pt x="2950" y="456"/>
                    <a:pt x="2944" y="456"/>
                  </a:cubicBezTo>
                  <a:close/>
                  <a:moveTo>
                    <a:pt x="2910" y="456"/>
                  </a:moveTo>
                  <a:cubicBezTo>
                    <a:pt x="2904" y="456"/>
                    <a:pt x="2899" y="451"/>
                    <a:pt x="2899" y="445"/>
                  </a:cubicBezTo>
                  <a:cubicBezTo>
                    <a:pt x="2899" y="439"/>
                    <a:pt x="2904" y="434"/>
                    <a:pt x="2910" y="434"/>
                  </a:cubicBezTo>
                  <a:cubicBezTo>
                    <a:pt x="2916" y="434"/>
                    <a:pt x="2921" y="439"/>
                    <a:pt x="2921" y="445"/>
                  </a:cubicBezTo>
                  <a:cubicBezTo>
                    <a:pt x="2921" y="451"/>
                    <a:pt x="2916" y="456"/>
                    <a:pt x="2910" y="456"/>
                  </a:cubicBezTo>
                  <a:close/>
                  <a:moveTo>
                    <a:pt x="2876" y="456"/>
                  </a:moveTo>
                  <a:cubicBezTo>
                    <a:pt x="2870" y="456"/>
                    <a:pt x="2865" y="451"/>
                    <a:pt x="2865" y="445"/>
                  </a:cubicBezTo>
                  <a:cubicBezTo>
                    <a:pt x="2865" y="439"/>
                    <a:pt x="2870" y="434"/>
                    <a:pt x="2876" y="434"/>
                  </a:cubicBezTo>
                  <a:cubicBezTo>
                    <a:pt x="2882" y="434"/>
                    <a:pt x="2887" y="439"/>
                    <a:pt x="2887" y="445"/>
                  </a:cubicBezTo>
                  <a:cubicBezTo>
                    <a:pt x="2887" y="451"/>
                    <a:pt x="2882" y="456"/>
                    <a:pt x="2876" y="456"/>
                  </a:cubicBezTo>
                  <a:close/>
                  <a:moveTo>
                    <a:pt x="2842" y="456"/>
                  </a:moveTo>
                  <a:cubicBezTo>
                    <a:pt x="2837" y="456"/>
                    <a:pt x="2832" y="451"/>
                    <a:pt x="2832" y="445"/>
                  </a:cubicBezTo>
                  <a:cubicBezTo>
                    <a:pt x="2832" y="439"/>
                    <a:pt x="2837" y="434"/>
                    <a:pt x="2842" y="434"/>
                  </a:cubicBezTo>
                  <a:cubicBezTo>
                    <a:pt x="2848" y="434"/>
                    <a:pt x="2853" y="439"/>
                    <a:pt x="2853" y="445"/>
                  </a:cubicBezTo>
                  <a:cubicBezTo>
                    <a:pt x="2853" y="451"/>
                    <a:pt x="2848" y="456"/>
                    <a:pt x="2842" y="456"/>
                  </a:cubicBezTo>
                  <a:close/>
                  <a:moveTo>
                    <a:pt x="2809" y="456"/>
                  </a:moveTo>
                  <a:cubicBezTo>
                    <a:pt x="2803" y="456"/>
                    <a:pt x="2798" y="451"/>
                    <a:pt x="2798" y="445"/>
                  </a:cubicBezTo>
                  <a:cubicBezTo>
                    <a:pt x="2798" y="439"/>
                    <a:pt x="2803" y="434"/>
                    <a:pt x="2809" y="434"/>
                  </a:cubicBezTo>
                  <a:cubicBezTo>
                    <a:pt x="2815" y="434"/>
                    <a:pt x="2819" y="439"/>
                    <a:pt x="2819" y="445"/>
                  </a:cubicBezTo>
                  <a:cubicBezTo>
                    <a:pt x="2819" y="451"/>
                    <a:pt x="2815" y="456"/>
                    <a:pt x="2809" y="456"/>
                  </a:cubicBezTo>
                  <a:close/>
                  <a:moveTo>
                    <a:pt x="2775" y="456"/>
                  </a:moveTo>
                  <a:cubicBezTo>
                    <a:pt x="2769" y="456"/>
                    <a:pt x="2764" y="451"/>
                    <a:pt x="2764" y="445"/>
                  </a:cubicBezTo>
                  <a:cubicBezTo>
                    <a:pt x="2764" y="439"/>
                    <a:pt x="2769" y="434"/>
                    <a:pt x="2775" y="434"/>
                  </a:cubicBezTo>
                  <a:cubicBezTo>
                    <a:pt x="2781" y="434"/>
                    <a:pt x="2786" y="439"/>
                    <a:pt x="2786" y="445"/>
                  </a:cubicBezTo>
                  <a:cubicBezTo>
                    <a:pt x="2786" y="451"/>
                    <a:pt x="2781" y="456"/>
                    <a:pt x="2775" y="456"/>
                  </a:cubicBezTo>
                  <a:close/>
                  <a:moveTo>
                    <a:pt x="2741" y="456"/>
                  </a:moveTo>
                  <a:cubicBezTo>
                    <a:pt x="2735" y="456"/>
                    <a:pt x="2730" y="451"/>
                    <a:pt x="2730" y="445"/>
                  </a:cubicBezTo>
                  <a:cubicBezTo>
                    <a:pt x="2730" y="439"/>
                    <a:pt x="2735" y="434"/>
                    <a:pt x="2741" y="434"/>
                  </a:cubicBezTo>
                  <a:cubicBezTo>
                    <a:pt x="2747" y="434"/>
                    <a:pt x="2752" y="439"/>
                    <a:pt x="2752" y="445"/>
                  </a:cubicBezTo>
                  <a:cubicBezTo>
                    <a:pt x="2752" y="451"/>
                    <a:pt x="2747" y="456"/>
                    <a:pt x="2741" y="456"/>
                  </a:cubicBezTo>
                  <a:close/>
                  <a:moveTo>
                    <a:pt x="2707" y="456"/>
                  </a:moveTo>
                  <a:cubicBezTo>
                    <a:pt x="2701" y="456"/>
                    <a:pt x="2697" y="451"/>
                    <a:pt x="2697" y="445"/>
                  </a:cubicBezTo>
                  <a:cubicBezTo>
                    <a:pt x="2697" y="439"/>
                    <a:pt x="2701" y="434"/>
                    <a:pt x="2707" y="434"/>
                  </a:cubicBezTo>
                  <a:cubicBezTo>
                    <a:pt x="2713" y="434"/>
                    <a:pt x="2718" y="439"/>
                    <a:pt x="2718" y="445"/>
                  </a:cubicBezTo>
                  <a:cubicBezTo>
                    <a:pt x="2718" y="451"/>
                    <a:pt x="2713" y="456"/>
                    <a:pt x="2707" y="456"/>
                  </a:cubicBezTo>
                  <a:close/>
                  <a:moveTo>
                    <a:pt x="2674" y="456"/>
                  </a:moveTo>
                  <a:cubicBezTo>
                    <a:pt x="2668" y="456"/>
                    <a:pt x="2663" y="451"/>
                    <a:pt x="2663" y="445"/>
                  </a:cubicBezTo>
                  <a:cubicBezTo>
                    <a:pt x="2663" y="439"/>
                    <a:pt x="2668" y="434"/>
                    <a:pt x="2674" y="434"/>
                  </a:cubicBezTo>
                  <a:cubicBezTo>
                    <a:pt x="2680" y="434"/>
                    <a:pt x="2684" y="439"/>
                    <a:pt x="2684" y="445"/>
                  </a:cubicBezTo>
                  <a:cubicBezTo>
                    <a:pt x="2684" y="451"/>
                    <a:pt x="2680" y="456"/>
                    <a:pt x="2674" y="456"/>
                  </a:cubicBezTo>
                  <a:close/>
                  <a:moveTo>
                    <a:pt x="2640" y="456"/>
                  </a:moveTo>
                  <a:cubicBezTo>
                    <a:pt x="2634" y="456"/>
                    <a:pt x="2629" y="451"/>
                    <a:pt x="2629" y="445"/>
                  </a:cubicBezTo>
                  <a:cubicBezTo>
                    <a:pt x="2629" y="439"/>
                    <a:pt x="2634" y="434"/>
                    <a:pt x="2640" y="434"/>
                  </a:cubicBezTo>
                  <a:cubicBezTo>
                    <a:pt x="2646" y="434"/>
                    <a:pt x="2651" y="439"/>
                    <a:pt x="2651" y="445"/>
                  </a:cubicBezTo>
                  <a:cubicBezTo>
                    <a:pt x="2651" y="451"/>
                    <a:pt x="2646" y="456"/>
                    <a:pt x="2640" y="456"/>
                  </a:cubicBezTo>
                  <a:close/>
                  <a:moveTo>
                    <a:pt x="2606" y="456"/>
                  </a:moveTo>
                  <a:cubicBezTo>
                    <a:pt x="2600" y="456"/>
                    <a:pt x="2595" y="451"/>
                    <a:pt x="2595" y="445"/>
                  </a:cubicBezTo>
                  <a:cubicBezTo>
                    <a:pt x="2595" y="439"/>
                    <a:pt x="2600" y="434"/>
                    <a:pt x="2606" y="434"/>
                  </a:cubicBezTo>
                  <a:cubicBezTo>
                    <a:pt x="2612" y="434"/>
                    <a:pt x="2617" y="439"/>
                    <a:pt x="2617" y="445"/>
                  </a:cubicBezTo>
                  <a:cubicBezTo>
                    <a:pt x="2617" y="451"/>
                    <a:pt x="2612" y="456"/>
                    <a:pt x="2606" y="456"/>
                  </a:cubicBezTo>
                  <a:close/>
                  <a:moveTo>
                    <a:pt x="2572" y="456"/>
                  </a:moveTo>
                  <a:cubicBezTo>
                    <a:pt x="2566" y="456"/>
                    <a:pt x="2562" y="451"/>
                    <a:pt x="2562" y="445"/>
                  </a:cubicBezTo>
                  <a:cubicBezTo>
                    <a:pt x="2562" y="439"/>
                    <a:pt x="2566" y="434"/>
                    <a:pt x="2572" y="434"/>
                  </a:cubicBezTo>
                  <a:cubicBezTo>
                    <a:pt x="2578" y="434"/>
                    <a:pt x="2583" y="439"/>
                    <a:pt x="2583" y="445"/>
                  </a:cubicBezTo>
                  <a:cubicBezTo>
                    <a:pt x="2583" y="451"/>
                    <a:pt x="2578" y="456"/>
                    <a:pt x="2572" y="456"/>
                  </a:cubicBezTo>
                  <a:close/>
                  <a:moveTo>
                    <a:pt x="2539" y="456"/>
                  </a:moveTo>
                  <a:cubicBezTo>
                    <a:pt x="2533" y="456"/>
                    <a:pt x="2528" y="451"/>
                    <a:pt x="2528" y="445"/>
                  </a:cubicBezTo>
                  <a:cubicBezTo>
                    <a:pt x="2528" y="439"/>
                    <a:pt x="2533" y="434"/>
                    <a:pt x="2539" y="434"/>
                  </a:cubicBezTo>
                  <a:cubicBezTo>
                    <a:pt x="2545" y="434"/>
                    <a:pt x="2549" y="439"/>
                    <a:pt x="2549" y="445"/>
                  </a:cubicBezTo>
                  <a:cubicBezTo>
                    <a:pt x="2549" y="451"/>
                    <a:pt x="2545" y="456"/>
                    <a:pt x="2539" y="456"/>
                  </a:cubicBezTo>
                  <a:close/>
                  <a:moveTo>
                    <a:pt x="2505" y="456"/>
                  </a:moveTo>
                  <a:cubicBezTo>
                    <a:pt x="2499" y="456"/>
                    <a:pt x="2494" y="451"/>
                    <a:pt x="2494" y="445"/>
                  </a:cubicBezTo>
                  <a:cubicBezTo>
                    <a:pt x="2494" y="439"/>
                    <a:pt x="2499" y="434"/>
                    <a:pt x="2505" y="434"/>
                  </a:cubicBezTo>
                  <a:cubicBezTo>
                    <a:pt x="2511" y="434"/>
                    <a:pt x="2516" y="439"/>
                    <a:pt x="2516" y="445"/>
                  </a:cubicBezTo>
                  <a:cubicBezTo>
                    <a:pt x="2516" y="451"/>
                    <a:pt x="2511" y="456"/>
                    <a:pt x="2505" y="456"/>
                  </a:cubicBezTo>
                  <a:close/>
                  <a:moveTo>
                    <a:pt x="2471" y="456"/>
                  </a:moveTo>
                  <a:cubicBezTo>
                    <a:pt x="2465" y="456"/>
                    <a:pt x="2460" y="451"/>
                    <a:pt x="2460" y="445"/>
                  </a:cubicBezTo>
                  <a:cubicBezTo>
                    <a:pt x="2460" y="439"/>
                    <a:pt x="2465" y="434"/>
                    <a:pt x="2471" y="434"/>
                  </a:cubicBezTo>
                  <a:cubicBezTo>
                    <a:pt x="2477" y="434"/>
                    <a:pt x="2482" y="439"/>
                    <a:pt x="2482" y="445"/>
                  </a:cubicBezTo>
                  <a:cubicBezTo>
                    <a:pt x="2482" y="451"/>
                    <a:pt x="2477" y="456"/>
                    <a:pt x="2471" y="456"/>
                  </a:cubicBezTo>
                  <a:close/>
                  <a:moveTo>
                    <a:pt x="2437" y="456"/>
                  </a:moveTo>
                  <a:cubicBezTo>
                    <a:pt x="2431" y="456"/>
                    <a:pt x="2426" y="451"/>
                    <a:pt x="2426" y="445"/>
                  </a:cubicBezTo>
                  <a:cubicBezTo>
                    <a:pt x="2426" y="439"/>
                    <a:pt x="2431" y="434"/>
                    <a:pt x="2437" y="434"/>
                  </a:cubicBezTo>
                  <a:cubicBezTo>
                    <a:pt x="2443" y="434"/>
                    <a:pt x="2448" y="439"/>
                    <a:pt x="2448" y="445"/>
                  </a:cubicBezTo>
                  <a:cubicBezTo>
                    <a:pt x="2448" y="451"/>
                    <a:pt x="2443" y="456"/>
                    <a:pt x="2437" y="456"/>
                  </a:cubicBezTo>
                  <a:close/>
                  <a:moveTo>
                    <a:pt x="2404" y="456"/>
                  </a:moveTo>
                  <a:cubicBezTo>
                    <a:pt x="2398" y="456"/>
                    <a:pt x="2393" y="451"/>
                    <a:pt x="2393" y="445"/>
                  </a:cubicBezTo>
                  <a:cubicBezTo>
                    <a:pt x="2393" y="439"/>
                    <a:pt x="2398" y="434"/>
                    <a:pt x="2404" y="434"/>
                  </a:cubicBezTo>
                  <a:cubicBezTo>
                    <a:pt x="2409" y="434"/>
                    <a:pt x="2414" y="439"/>
                    <a:pt x="2414" y="445"/>
                  </a:cubicBezTo>
                  <a:cubicBezTo>
                    <a:pt x="2414" y="451"/>
                    <a:pt x="2409" y="456"/>
                    <a:pt x="2404" y="456"/>
                  </a:cubicBezTo>
                  <a:close/>
                  <a:moveTo>
                    <a:pt x="2370" y="456"/>
                  </a:moveTo>
                  <a:cubicBezTo>
                    <a:pt x="2364" y="456"/>
                    <a:pt x="2359" y="451"/>
                    <a:pt x="2359" y="445"/>
                  </a:cubicBezTo>
                  <a:cubicBezTo>
                    <a:pt x="2359" y="439"/>
                    <a:pt x="2364" y="434"/>
                    <a:pt x="2370" y="434"/>
                  </a:cubicBezTo>
                  <a:cubicBezTo>
                    <a:pt x="2376" y="434"/>
                    <a:pt x="2381" y="439"/>
                    <a:pt x="2381" y="445"/>
                  </a:cubicBezTo>
                  <a:cubicBezTo>
                    <a:pt x="2381" y="451"/>
                    <a:pt x="2376" y="456"/>
                    <a:pt x="2370" y="456"/>
                  </a:cubicBezTo>
                  <a:close/>
                  <a:moveTo>
                    <a:pt x="2336" y="456"/>
                  </a:moveTo>
                  <a:cubicBezTo>
                    <a:pt x="2330" y="456"/>
                    <a:pt x="2325" y="451"/>
                    <a:pt x="2325" y="445"/>
                  </a:cubicBezTo>
                  <a:cubicBezTo>
                    <a:pt x="2325" y="439"/>
                    <a:pt x="2330" y="434"/>
                    <a:pt x="2336" y="434"/>
                  </a:cubicBezTo>
                  <a:cubicBezTo>
                    <a:pt x="2342" y="434"/>
                    <a:pt x="2347" y="439"/>
                    <a:pt x="2347" y="445"/>
                  </a:cubicBezTo>
                  <a:cubicBezTo>
                    <a:pt x="2347" y="451"/>
                    <a:pt x="2342" y="456"/>
                    <a:pt x="2336" y="456"/>
                  </a:cubicBezTo>
                  <a:close/>
                  <a:moveTo>
                    <a:pt x="2302" y="456"/>
                  </a:moveTo>
                  <a:cubicBezTo>
                    <a:pt x="2296" y="456"/>
                    <a:pt x="2291" y="451"/>
                    <a:pt x="2291" y="445"/>
                  </a:cubicBezTo>
                  <a:cubicBezTo>
                    <a:pt x="2291" y="439"/>
                    <a:pt x="2296" y="434"/>
                    <a:pt x="2302" y="434"/>
                  </a:cubicBezTo>
                  <a:cubicBezTo>
                    <a:pt x="2308" y="434"/>
                    <a:pt x="2313" y="439"/>
                    <a:pt x="2313" y="445"/>
                  </a:cubicBezTo>
                  <a:cubicBezTo>
                    <a:pt x="2313" y="451"/>
                    <a:pt x="2308" y="456"/>
                    <a:pt x="2302" y="456"/>
                  </a:cubicBezTo>
                  <a:close/>
                  <a:moveTo>
                    <a:pt x="2268" y="456"/>
                  </a:moveTo>
                  <a:cubicBezTo>
                    <a:pt x="2263" y="456"/>
                    <a:pt x="2258" y="451"/>
                    <a:pt x="2258" y="445"/>
                  </a:cubicBezTo>
                  <a:cubicBezTo>
                    <a:pt x="2258" y="439"/>
                    <a:pt x="2263" y="434"/>
                    <a:pt x="2268" y="434"/>
                  </a:cubicBezTo>
                  <a:cubicBezTo>
                    <a:pt x="2274" y="434"/>
                    <a:pt x="2279" y="439"/>
                    <a:pt x="2279" y="445"/>
                  </a:cubicBezTo>
                  <a:cubicBezTo>
                    <a:pt x="2279" y="451"/>
                    <a:pt x="2274" y="456"/>
                    <a:pt x="2268" y="456"/>
                  </a:cubicBezTo>
                  <a:close/>
                  <a:moveTo>
                    <a:pt x="2235" y="456"/>
                  </a:moveTo>
                  <a:cubicBezTo>
                    <a:pt x="2229" y="456"/>
                    <a:pt x="2224" y="451"/>
                    <a:pt x="2224" y="445"/>
                  </a:cubicBezTo>
                  <a:cubicBezTo>
                    <a:pt x="2224" y="439"/>
                    <a:pt x="2229" y="434"/>
                    <a:pt x="2235" y="434"/>
                  </a:cubicBezTo>
                  <a:cubicBezTo>
                    <a:pt x="2241" y="434"/>
                    <a:pt x="2246" y="439"/>
                    <a:pt x="2246" y="445"/>
                  </a:cubicBezTo>
                  <a:cubicBezTo>
                    <a:pt x="2246" y="451"/>
                    <a:pt x="2241" y="456"/>
                    <a:pt x="2235" y="456"/>
                  </a:cubicBezTo>
                  <a:close/>
                  <a:moveTo>
                    <a:pt x="2201" y="456"/>
                  </a:moveTo>
                  <a:cubicBezTo>
                    <a:pt x="2195" y="456"/>
                    <a:pt x="2190" y="451"/>
                    <a:pt x="2190" y="445"/>
                  </a:cubicBezTo>
                  <a:cubicBezTo>
                    <a:pt x="2190" y="439"/>
                    <a:pt x="2195" y="434"/>
                    <a:pt x="2201" y="434"/>
                  </a:cubicBezTo>
                  <a:cubicBezTo>
                    <a:pt x="2207" y="434"/>
                    <a:pt x="2212" y="439"/>
                    <a:pt x="2212" y="445"/>
                  </a:cubicBezTo>
                  <a:cubicBezTo>
                    <a:pt x="2212" y="451"/>
                    <a:pt x="2207" y="456"/>
                    <a:pt x="2201" y="456"/>
                  </a:cubicBezTo>
                  <a:close/>
                  <a:moveTo>
                    <a:pt x="2167" y="456"/>
                  </a:moveTo>
                  <a:cubicBezTo>
                    <a:pt x="2161" y="456"/>
                    <a:pt x="2156" y="451"/>
                    <a:pt x="2156" y="445"/>
                  </a:cubicBezTo>
                  <a:cubicBezTo>
                    <a:pt x="2156" y="439"/>
                    <a:pt x="2161" y="434"/>
                    <a:pt x="2167" y="434"/>
                  </a:cubicBezTo>
                  <a:cubicBezTo>
                    <a:pt x="2173" y="434"/>
                    <a:pt x="2178" y="439"/>
                    <a:pt x="2178" y="445"/>
                  </a:cubicBezTo>
                  <a:cubicBezTo>
                    <a:pt x="2178" y="451"/>
                    <a:pt x="2173" y="456"/>
                    <a:pt x="2167" y="456"/>
                  </a:cubicBezTo>
                  <a:close/>
                  <a:moveTo>
                    <a:pt x="2133" y="456"/>
                  </a:moveTo>
                  <a:cubicBezTo>
                    <a:pt x="2127" y="456"/>
                    <a:pt x="2123" y="451"/>
                    <a:pt x="2123" y="445"/>
                  </a:cubicBezTo>
                  <a:cubicBezTo>
                    <a:pt x="2123" y="439"/>
                    <a:pt x="2127" y="434"/>
                    <a:pt x="2133" y="434"/>
                  </a:cubicBezTo>
                  <a:cubicBezTo>
                    <a:pt x="2139" y="434"/>
                    <a:pt x="2144" y="439"/>
                    <a:pt x="2144" y="445"/>
                  </a:cubicBezTo>
                  <a:cubicBezTo>
                    <a:pt x="2144" y="451"/>
                    <a:pt x="2139" y="456"/>
                    <a:pt x="2133" y="456"/>
                  </a:cubicBezTo>
                  <a:close/>
                  <a:moveTo>
                    <a:pt x="2100" y="456"/>
                  </a:moveTo>
                  <a:cubicBezTo>
                    <a:pt x="2094" y="456"/>
                    <a:pt x="2089" y="451"/>
                    <a:pt x="2089" y="445"/>
                  </a:cubicBezTo>
                  <a:cubicBezTo>
                    <a:pt x="2089" y="439"/>
                    <a:pt x="2094" y="434"/>
                    <a:pt x="2100" y="434"/>
                  </a:cubicBezTo>
                  <a:cubicBezTo>
                    <a:pt x="2106" y="434"/>
                    <a:pt x="2110" y="439"/>
                    <a:pt x="2110" y="445"/>
                  </a:cubicBezTo>
                  <a:cubicBezTo>
                    <a:pt x="2110" y="451"/>
                    <a:pt x="2106" y="456"/>
                    <a:pt x="2100" y="456"/>
                  </a:cubicBezTo>
                  <a:close/>
                  <a:moveTo>
                    <a:pt x="2066" y="456"/>
                  </a:moveTo>
                  <a:cubicBezTo>
                    <a:pt x="2060" y="456"/>
                    <a:pt x="2055" y="451"/>
                    <a:pt x="2055" y="445"/>
                  </a:cubicBezTo>
                  <a:cubicBezTo>
                    <a:pt x="2055" y="439"/>
                    <a:pt x="2060" y="434"/>
                    <a:pt x="2066" y="434"/>
                  </a:cubicBezTo>
                  <a:cubicBezTo>
                    <a:pt x="2072" y="434"/>
                    <a:pt x="2077" y="439"/>
                    <a:pt x="2077" y="445"/>
                  </a:cubicBezTo>
                  <a:cubicBezTo>
                    <a:pt x="2077" y="451"/>
                    <a:pt x="2072" y="456"/>
                    <a:pt x="2066" y="456"/>
                  </a:cubicBezTo>
                  <a:close/>
                  <a:moveTo>
                    <a:pt x="2032" y="456"/>
                  </a:moveTo>
                  <a:cubicBezTo>
                    <a:pt x="2026" y="456"/>
                    <a:pt x="2021" y="451"/>
                    <a:pt x="2021" y="445"/>
                  </a:cubicBezTo>
                  <a:cubicBezTo>
                    <a:pt x="2021" y="439"/>
                    <a:pt x="2026" y="434"/>
                    <a:pt x="2032" y="434"/>
                  </a:cubicBezTo>
                  <a:cubicBezTo>
                    <a:pt x="2038" y="434"/>
                    <a:pt x="2043" y="439"/>
                    <a:pt x="2043" y="445"/>
                  </a:cubicBezTo>
                  <a:cubicBezTo>
                    <a:pt x="2043" y="451"/>
                    <a:pt x="2038" y="456"/>
                    <a:pt x="2032" y="456"/>
                  </a:cubicBezTo>
                  <a:close/>
                  <a:moveTo>
                    <a:pt x="1998" y="456"/>
                  </a:moveTo>
                  <a:cubicBezTo>
                    <a:pt x="1992" y="456"/>
                    <a:pt x="1988" y="451"/>
                    <a:pt x="1988" y="445"/>
                  </a:cubicBezTo>
                  <a:cubicBezTo>
                    <a:pt x="1988" y="439"/>
                    <a:pt x="1992" y="434"/>
                    <a:pt x="1998" y="434"/>
                  </a:cubicBezTo>
                  <a:cubicBezTo>
                    <a:pt x="2004" y="434"/>
                    <a:pt x="2009" y="439"/>
                    <a:pt x="2009" y="445"/>
                  </a:cubicBezTo>
                  <a:cubicBezTo>
                    <a:pt x="2009" y="451"/>
                    <a:pt x="2004" y="456"/>
                    <a:pt x="1998" y="456"/>
                  </a:cubicBezTo>
                  <a:close/>
                  <a:moveTo>
                    <a:pt x="1965" y="456"/>
                  </a:moveTo>
                  <a:cubicBezTo>
                    <a:pt x="1959" y="456"/>
                    <a:pt x="1954" y="451"/>
                    <a:pt x="1954" y="445"/>
                  </a:cubicBezTo>
                  <a:cubicBezTo>
                    <a:pt x="1954" y="439"/>
                    <a:pt x="1959" y="434"/>
                    <a:pt x="1965" y="434"/>
                  </a:cubicBezTo>
                  <a:cubicBezTo>
                    <a:pt x="1971" y="434"/>
                    <a:pt x="1975" y="439"/>
                    <a:pt x="1975" y="445"/>
                  </a:cubicBezTo>
                  <a:cubicBezTo>
                    <a:pt x="1975" y="451"/>
                    <a:pt x="1971" y="456"/>
                    <a:pt x="1965" y="456"/>
                  </a:cubicBezTo>
                  <a:close/>
                  <a:moveTo>
                    <a:pt x="1931" y="456"/>
                  </a:moveTo>
                  <a:cubicBezTo>
                    <a:pt x="1925" y="456"/>
                    <a:pt x="1920" y="451"/>
                    <a:pt x="1920" y="445"/>
                  </a:cubicBezTo>
                  <a:cubicBezTo>
                    <a:pt x="1920" y="439"/>
                    <a:pt x="1925" y="434"/>
                    <a:pt x="1931" y="434"/>
                  </a:cubicBezTo>
                  <a:cubicBezTo>
                    <a:pt x="1937" y="434"/>
                    <a:pt x="1942" y="439"/>
                    <a:pt x="1942" y="445"/>
                  </a:cubicBezTo>
                  <a:cubicBezTo>
                    <a:pt x="1942" y="451"/>
                    <a:pt x="1937" y="456"/>
                    <a:pt x="1931" y="456"/>
                  </a:cubicBezTo>
                  <a:close/>
                  <a:moveTo>
                    <a:pt x="1863" y="456"/>
                  </a:moveTo>
                  <a:cubicBezTo>
                    <a:pt x="1857" y="456"/>
                    <a:pt x="1852" y="451"/>
                    <a:pt x="1852" y="445"/>
                  </a:cubicBezTo>
                  <a:cubicBezTo>
                    <a:pt x="1852" y="439"/>
                    <a:pt x="1857" y="434"/>
                    <a:pt x="1863" y="434"/>
                  </a:cubicBezTo>
                  <a:cubicBezTo>
                    <a:pt x="1869" y="434"/>
                    <a:pt x="1874" y="439"/>
                    <a:pt x="1874" y="445"/>
                  </a:cubicBezTo>
                  <a:cubicBezTo>
                    <a:pt x="1874" y="451"/>
                    <a:pt x="1869" y="456"/>
                    <a:pt x="1863" y="456"/>
                  </a:cubicBezTo>
                  <a:close/>
                  <a:moveTo>
                    <a:pt x="1830" y="456"/>
                  </a:moveTo>
                  <a:cubicBezTo>
                    <a:pt x="1824" y="456"/>
                    <a:pt x="1819" y="451"/>
                    <a:pt x="1819" y="445"/>
                  </a:cubicBezTo>
                  <a:cubicBezTo>
                    <a:pt x="1819" y="439"/>
                    <a:pt x="1824" y="434"/>
                    <a:pt x="1830" y="434"/>
                  </a:cubicBezTo>
                  <a:cubicBezTo>
                    <a:pt x="1836" y="434"/>
                    <a:pt x="1840" y="439"/>
                    <a:pt x="1840" y="445"/>
                  </a:cubicBezTo>
                  <a:cubicBezTo>
                    <a:pt x="1840" y="451"/>
                    <a:pt x="1836" y="456"/>
                    <a:pt x="1830" y="456"/>
                  </a:cubicBezTo>
                  <a:close/>
                  <a:moveTo>
                    <a:pt x="1796" y="456"/>
                  </a:moveTo>
                  <a:cubicBezTo>
                    <a:pt x="1790" y="456"/>
                    <a:pt x="1785" y="451"/>
                    <a:pt x="1785" y="445"/>
                  </a:cubicBezTo>
                  <a:cubicBezTo>
                    <a:pt x="1785" y="439"/>
                    <a:pt x="1790" y="434"/>
                    <a:pt x="1796" y="434"/>
                  </a:cubicBezTo>
                  <a:cubicBezTo>
                    <a:pt x="1802" y="434"/>
                    <a:pt x="1807" y="439"/>
                    <a:pt x="1807" y="445"/>
                  </a:cubicBezTo>
                  <a:cubicBezTo>
                    <a:pt x="1807" y="451"/>
                    <a:pt x="1802" y="456"/>
                    <a:pt x="1796" y="456"/>
                  </a:cubicBezTo>
                  <a:close/>
                  <a:moveTo>
                    <a:pt x="1762" y="456"/>
                  </a:moveTo>
                  <a:cubicBezTo>
                    <a:pt x="1756" y="456"/>
                    <a:pt x="1751" y="451"/>
                    <a:pt x="1751" y="445"/>
                  </a:cubicBezTo>
                  <a:cubicBezTo>
                    <a:pt x="1751" y="439"/>
                    <a:pt x="1756" y="434"/>
                    <a:pt x="1762" y="434"/>
                  </a:cubicBezTo>
                  <a:cubicBezTo>
                    <a:pt x="1768" y="434"/>
                    <a:pt x="1773" y="439"/>
                    <a:pt x="1773" y="445"/>
                  </a:cubicBezTo>
                  <a:cubicBezTo>
                    <a:pt x="1773" y="451"/>
                    <a:pt x="1768" y="456"/>
                    <a:pt x="1762" y="456"/>
                  </a:cubicBezTo>
                  <a:close/>
                  <a:moveTo>
                    <a:pt x="1661" y="456"/>
                  </a:moveTo>
                  <a:cubicBezTo>
                    <a:pt x="1655" y="456"/>
                    <a:pt x="1650" y="451"/>
                    <a:pt x="1650" y="445"/>
                  </a:cubicBezTo>
                  <a:cubicBezTo>
                    <a:pt x="1650" y="439"/>
                    <a:pt x="1655" y="434"/>
                    <a:pt x="1661" y="434"/>
                  </a:cubicBezTo>
                  <a:cubicBezTo>
                    <a:pt x="1667" y="434"/>
                    <a:pt x="1672" y="439"/>
                    <a:pt x="1672" y="445"/>
                  </a:cubicBezTo>
                  <a:cubicBezTo>
                    <a:pt x="1672" y="451"/>
                    <a:pt x="1667" y="456"/>
                    <a:pt x="1661" y="456"/>
                  </a:cubicBezTo>
                  <a:close/>
                  <a:moveTo>
                    <a:pt x="940" y="456"/>
                  </a:moveTo>
                  <a:cubicBezTo>
                    <a:pt x="934" y="456"/>
                    <a:pt x="929" y="451"/>
                    <a:pt x="929" y="445"/>
                  </a:cubicBezTo>
                  <a:cubicBezTo>
                    <a:pt x="929" y="439"/>
                    <a:pt x="934" y="434"/>
                    <a:pt x="940" y="434"/>
                  </a:cubicBezTo>
                  <a:cubicBezTo>
                    <a:pt x="946" y="434"/>
                    <a:pt x="950" y="439"/>
                    <a:pt x="950" y="445"/>
                  </a:cubicBezTo>
                  <a:cubicBezTo>
                    <a:pt x="950" y="451"/>
                    <a:pt x="946" y="456"/>
                    <a:pt x="940" y="456"/>
                  </a:cubicBezTo>
                  <a:close/>
                  <a:moveTo>
                    <a:pt x="906" y="456"/>
                  </a:moveTo>
                  <a:cubicBezTo>
                    <a:pt x="900" y="456"/>
                    <a:pt x="895" y="451"/>
                    <a:pt x="895" y="445"/>
                  </a:cubicBezTo>
                  <a:cubicBezTo>
                    <a:pt x="895" y="439"/>
                    <a:pt x="900" y="434"/>
                    <a:pt x="906" y="434"/>
                  </a:cubicBezTo>
                  <a:cubicBezTo>
                    <a:pt x="912" y="434"/>
                    <a:pt x="917" y="439"/>
                    <a:pt x="917" y="445"/>
                  </a:cubicBezTo>
                  <a:cubicBezTo>
                    <a:pt x="917" y="451"/>
                    <a:pt x="912" y="456"/>
                    <a:pt x="906" y="456"/>
                  </a:cubicBezTo>
                  <a:close/>
                  <a:moveTo>
                    <a:pt x="872" y="456"/>
                  </a:moveTo>
                  <a:cubicBezTo>
                    <a:pt x="866" y="456"/>
                    <a:pt x="861" y="451"/>
                    <a:pt x="861" y="445"/>
                  </a:cubicBezTo>
                  <a:cubicBezTo>
                    <a:pt x="861" y="439"/>
                    <a:pt x="866" y="434"/>
                    <a:pt x="872" y="434"/>
                  </a:cubicBezTo>
                  <a:cubicBezTo>
                    <a:pt x="878" y="434"/>
                    <a:pt x="883" y="439"/>
                    <a:pt x="883" y="445"/>
                  </a:cubicBezTo>
                  <a:cubicBezTo>
                    <a:pt x="883" y="451"/>
                    <a:pt x="878" y="456"/>
                    <a:pt x="872" y="456"/>
                  </a:cubicBezTo>
                  <a:close/>
                  <a:moveTo>
                    <a:pt x="838" y="456"/>
                  </a:moveTo>
                  <a:cubicBezTo>
                    <a:pt x="832" y="456"/>
                    <a:pt x="828" y="451"/>
                    <a:pt x="828" y="445"/>
                  </a:cubicBezTo>
                  <a:cubicBezTo>
                    <a:pt x="828" y="439"/>
                    <a:pt x="832" y="434"/>
                    <a:pt x="838" y="434"/>
                  </a:cubicBezTo>
                  <a:cubicBezTo>
                    <a:pt x="844" y="434"/>
                    <a:pt x="849" y="439"/>
                    <a:pt x="849" y="445"/>
                  </a:cubicBezTo>
                  <a:cubicBezTo>
                    <a:pt x="849" y="451"/>
                    <a:pt x="844" y="456"/>
                    <a:pt x="838" y="456"/>
                  </a:cubicBezTo>
                  <a:close/>
                  <a:moveTo>
                    <a:pt x="805" y="456"/>
                  </a:moveTo>
                  <a:cubicBezTo>
                    <a:pt x="799" y="456"/>
                    <a:pt x="794" y="451"/>
                    <a:pt x="794" y="445"/>
                  </a:cubicBezTo>
                  <a:cubicBezTo>
                    <a:pt x="794" y="439"/>
                    <a:pt x="799" y="434"/>
                    <a:pt x="805" y="434"/>
                  </a:cubicBezTo>
                  <a:cubicBezTo>
                    <a:pt x="811" y="434"/>
                    <a:pt x="815" y="439"/>
                    <a:pt x="815" y="445"/>
                  </a:cubicBezTo>
                  <a:cubicBezTo>
                    <a:pt x="815" y="451"/>
                    <a:pt x="811" y="456"/>
                    <a:pt x="805" y="456"/>
                  </a:cubicBezTo>
                  <a:close/>
                  <a:moveTo>
                    <a:pt x="670" y="456"/>
                  </a:moveTo>
                  <a:cubicBezTo>
                    <a:pt x="664" y="456"/>
                    <a:pt x="659" y="451"/>
                    <a:pt x="659" y="445"/>
                  </a:cubicBezTo>
                  <a:cubicBezTo>
                    <a:pt x="659" y="439"/>
                    <a:pt x="664" y="434"/>
                    <a:pt x="670" y="434"/>
                  </a:cubicBezTo>
                  <a:cubicBezTo>
                    <a:pt x="675" y="434"/>
                    <a:pt x="680" y="439"/>
                    <a:pt x="680" y="445"/>
                  </a:cubicBezTo>
                  <a:cubicBezTo>
                    <a:pt x="680" y="451"/>
                    <a:pt x="675" y="456"/>
                    <a:pt x="670" y="456"/>
                  </a:cubicBezTo>
                  <a:close/>
                  <a:moveTo>
                    <a:pt x="636" y="456"/>
                  </a:moveTo>
                  <a:cubicBezTo>
                    <a:pt x="630" y="456"/>
                    <a:pt x="625" y="451"/>
                    <a:pt x="625" y="445"/>
                  </a:cubicBezTo>
                  <a:cubicBezTo>
                    <a:pt x="625" y="439"/>
                    <a:pt x="630" y="434"/>
                    <a:pt x="636" y="434"/>
                  </a:cubicBezTo>
                  <a:cubicBezTo>
                    <a:pt x="642" y="434"/>
                    <a:pt x="647" y="439"/>
                    <a:pt x="647" y="445"/>
                  </a:cubicBezTo>
                  <a:cubicBezTo>
                    <a:pt x="647" y="451"/>
                    <a:pt x="642" y="456"/>
                    <a:pt x="636" y="456"/>
                  </a:cubicBezTo>
                  <a:close/>
                  <a:moveTo>
                    <a:pt x="602" y="456"/>
                  </a:moveTo>
                  <a:cubicBezTo>
                    <a:pt x="596" y="456"/>
                    <a:pt x="591" y="451"/>
                    <a:pt x="591" y="445"/>
                  </a:cubicBezTo>
                  <a:cubicBezTo>
                    <a:pt x="591" y="439"/>
                    <a:pt x="596" y="434"/>
                    <a:pt x="602" y="434"/>
                  </a:cubicBezTo>
                  <a:cubicBezTo>
                    <a:pt x="608" y="434"/>
                    <a:pt x="613" y="439"/>
                    <a:pt x="613" y="445"/>
                  </a:cubicBezTo>
                  <a:cubicBezTo>
                    <a:pt x="613" y="451"/>
                    <a:pt x="608" y="456"/>
                    <a:pt x="602" y="456"/>
                  </a:cubicBezTo>
                  <a:close/>
                  <a:moveTo>
                    <a:pt x="568" y="456"/>
                  </a:moveTo>
                  <a:cubicBezTo>
                    <a:pt x="562" y="456"/>
                    <a:pt x="557" y="451"/>
                    <a:pt x="557" y="445"/>
                  </a:cubicBezTo>
                  <a:cubicBezTo>
                    <a:pt x="557" y="439"/>
                    <a:pt x="562" y="434"/>
                    <a:pt x="568" y="434"/>
                  </a:cubicBezTo>
                  <a:cubicBezTo>
                    <a:pt x="574" y="434"/>
                    <a:pt x="579" y="439"/>
                    <a:pt x="579" y="445"/>
                  </a:cubicBezTo>
                  <a:cubicBezTo>
                    <a:pt x="579" y="451"/>
                    <a:pt x="574" y="456"/>
                    <a:pt x="568" y="456"/>
                  </a:cubicBezTo>
                  <a:close/>
                  <a:moveTo>
                    <a:pt x="534" y="456"/>
                  </a:moveTo>
                  <a:cubicBezTo>
                    <a:pt x="529" y="456"/>
                    <a:pt x="524" y="451"/>
                    <a:pt x="524" y="445"/>
                  </a:cubicBezTo>
                  <a:cubicBezTo>
                    <a:pt x="524" y="439"/>
                    <a:pt x="529" y="434"/>
                    <a:pt x="534" y="434"/>
                  </a:cubicBezTo>
                  <a:cubicBezTo>
                    <a:pt x="540" y="434"/>
                    <a:pt x="545" y="439"/>
                    <a:pt x="545" y="445"/>
                  </a:cubicBezTo>
                  <a:cubicBezTo>
                    <a:pt x="545" y="451"/>
                    <a:pt x="540" y="456"/>
                    <a:pt x="534" y="456"/>
                  </a:cubicBezTo>
                  <a:close/>
                  <a:moveTo>
                    <a:pt x="501" y="456"/>
                  </a:moveTo>
                  <a:cubicBezTo>
                    <a:pt x="495" y="456"/>
                    <a:pt x="490" y="451"/>
                    <a:pt x="490" y="445"/>
                  </a:cubicBezTo>
                  <a:cubicBezTo>
                    <a:pt x="490" y="439"/>
                    <a:pt x="495" y="434"/>
                    <a:pt x="501" y="434"/>
                  </a:cubicBezTo>
                  <a:cubicBezTo>
                    <a:pt x="507" y="434"/>
                    <a:pt x="511" y="439"/>
                    <a:pt x="511" y="445"/>
                  </a:cubicBezTo>
                  <a:cubicBezTo>
                    <a:pt x="511" y="451"/>
                    <a:pt x="507" y="456"/>
                    <a:pt x="501" y="456"/>
                  </a:cubicBezTo>
                  <a:close/>
                  <a:moveTo>
                    <a:pt x="467" y="456"/>
                  </a:moveTo>
                  <a:cubicBezTo>
                    <a:pt x="461" y="456"/>
                    <a:pt x="456" y="451"/>
                    <a:pt x="456" y="445"/>
                  </a:cubicBezTo>
                  <a:cubicBezTo>
                    <a:pt x="456" y="439"/>
                    <a:pt x="461" y="434"/>
                    <a:pt x="467" y="434"/>
                  </a:cubicBezTo>
                  <a:cubicBezTo>
                    <a:pt x="473" y="434"/>
                    <a:pt x="478" y="439"/>
                    <a:pt x="478" y="445"/>
                  </a:cubicBezTo>
                  <a:cubicBezTo>
                    <a:pt x="478" y="451"/>
                    <a:pt x="473" y="456"/>
                    <a:pt x="467" y="456"/>
                  </a:cubicBezTo>
                  <a:close/>
                  <a:moveTo>
                    <a:pt x="433" y="456"/>
                  </a:moveTo>
                  <a:cubicBezTo>
                    <a:pt x="427" y="456"/>
                    <a:pt x="422" y="451"/>
                    <a:pt x="422" y="445"/>
                  </a:cubicBezTo>
                  <a:cubicBezTo>
                    <a:pt x="422" y="439"/>
                    <a:pt x="427" y="434"/>
                    <a:pt x="433" y="434"/>
                  </a:cubicBezTo>
                  <a:cubicBezTo>
                    <a:pt x="439" y="434"/>
                    <a:pt x="444" y="439"/>
                    <a:pt x="444" y="445"/>
                  </a:cubicBezTo>
                  <a:cubicBezTo>
                    <a:pt x="444" y="451"/>
                    <a:pt x="439" y="456"/>
                    <a:pt x="433" y="456"/>
                  </a:cubicBezTo>
                  <a:close/>
                  <a:moveTo>
                    <a:pt x="399" y="456"/>
                  </a:moveTo>
                  <a:cubicBezTo>
                    <a:pt x="393" y="456"/>
                    <a:pt x="389" y="451"/>
                    <a:pt x="389" y="445"/>
                  </a:cubicBezTo>
                  <a:cubicBezTo>
                    <a:pt x="389" y="439"/>
                    <a:pt x="393" y="434"/>
                    <a:pt x="399" y="434"/>
                  </a:cubicBezTo>
                  <a:cubicBezTo>
                    <a:pt x="405" y="434"/>
                    <a:pt x="410" y="439"/>
                    <a:pt x="410" y="445"/>
                  </a:cubicBezTo>
                  <a:cubicBezTo>
                    <a:pt x="410" y="451"/>
                    <a:pt x="405" y="456"/>
                    <a:pt x="399" y="456"/>
                  </a:cubicBezTo>
                  <a:close/>
                  <a:moveTo>
                    <a:pt x="366" y="456"/>
                  </a:moveTo>
                  <a:cubicBezTo>
                    <a:pt x="360" y="456"/>
                    <a:pt x="355" y="451"/>
                    <a:pt x="355" y="445"/>
                  </a:cubicBezTo>
                  <a:cubicBezTo>
                    <a:pt x="355" y="439"/>
                    <a:pt x="360" y="434"/>
                    <a:pt x="366" y="434"/>
                  </a:cubicBezTo>
                  <a:cubicBezTo>
                    <a:pt x="372" y="434"/>
                    <a:pt x="376" y="439"/>
                    <a:pt x="376" y="445"/>
                  </a:cubicBezTo>
                  <a:cubicBezTo>
                    <a:pt x="376" y="451"/>
                    <a:pt x="372" y="456"/>
                    <a:pt x="366" y="456"/>
                  </a:cubicBezTo>
                  <a:close/>
                  <a:moveTo>
                    <a:pt x="332" y="456"/>
                  </a:moveTo>
                  <a:cubicBezTo>
                    <a:pt x="326" y="456"/>
                    <a:pt x="321" y="451"/>
                    <a:pt x="321" y="445"/>
                  </a:cubicBezTo>
                  <a:cubicBezTo>
                    <a:pt x="321" y="439"/>
                    <a:pt x="326" y="434"/>
                    <a:pt x="332" y="434"/>
                  </a:cubicBezTo>
                  <a:cubicBezTo>
                    <a:pt x="338" y="434"/>
                    <a:pt x="343" y="439"/>
                    <a:pt x="343" y="445"/>
                  </a:cubicBezTo>
                  <a:cubicBezTo>
                    <a:pt x="343" y="451"/>
                    <a:pt x="338" y="456"/>
                    <a:pt x="332" y="456"/>
                  </a:cubicBezTo>
                  <a:close/>
                  <a:moveTo>
                    <a:pt x="298" y="456"/>
                  </a:moveTo>
                  <a:cubicBezTo>
                    <a:pt x="292" y="456"/>
                    <a:pt x="287" y="451"/>
                    <a:pt x="287" y="445"/>
                  </a:cubicBezTo>
                  <a:cubicBezTo>
                    <a:pt x="287" y="439"/>
                    <a:pt x="292" y="434"/>
                    <a:pt x="298" y="434"/>
                  </a:cubicBezTo>
                  <a:cubicBezTo>
                    <a:pt x="304" y="434"/>
                    <a:pt x="309" y="439"/>
                    <a:pt x="309" y="445"/>
                  </a:cubicBezTo>
                  <a:cubicBezTo>
                    <a:pt x="309" y="451"/>
                    <a:pt x="304" y="456"/>
                    <a:pt x="298" y="456"/>
                  </a:cubicBezTo>
                  <a:close/>
                  <a:moveTo>
                    <a:pt x="129" y="456"/>
                  </a:moveTo>
                  <a:cubicBezTo>
                    <a:pt x="123" y="456"/>
                    <a:pt x="118" y="451"/>
                    <a:pt x="118" y="445"/>
                  </a:cubicBezTo>
                  <a:cubicBezTo>
                    <a:pt x="118" y="439"/>
                    <a:pt x="123" y="434"/>
                    <a:pt x="129" y="434"/>
                  </a:cubicBezTo>
                  <a:cubicBezTo>
                    <a:pt x="135" y="434"/>
                    <a:pt x="140" y="439"/>
                    <a:pt x="140" y="445"/>
                  </a:cubicBezTo>
                  <a:cubicBezTo>
                    <a:pt x="140" y="451"/>
                    <a:pt x="135" y="456"/>
                    <a:pt x="129" y="456"/>
                  </a:cubicBezTo>
                  <a:close/>
                  <a:moveTo>
                    <a:pt x="96" y="456"/>
                  </a:moveTo>
                  <a:cubicBezTo>
                    <a:pt x="90" y="456"/>
                    <a:pt x="85" y="451"/>
                    <a:pt x="85" y="445"/>
                  </a:cubicBezTo>
                  <a:cubicBezTo>
                    <a:pt x="85" y="439"/>
                    <a:pt x="90" y="434"/>
                    <a:pt x="96" y="434"/>
                  </a:cubicBezTo>
                  <a:cubicBezTo>
                    <a:pt x="101" y="434"/>
                    <a:pt x="106" y="439"/>
                    <a:pt x="106" y="445"/>
                  </a:cubicBezTo>
                  <a:cubicBezTo>
                    <a:pt x="106" y="451"/>
                    <a:pt x="101" y="456"/>
                    <a:pt x="96" y="456"/>
                  </a:cubicBezTo>
                  <a:close/>
                  <a:moveTo>
                    <a:pt x="3265" y="427"/>
                  </a:moveTo>
                  <a:cubicBezTo>
                    <a:pt x="3259" y="427"/>
                    <a:pt x="3254" y="422"/>
                    <a:pt x="3254" y="416"/>
                  </a:cubicBezTo>
                  <a:cubicBezTo>
                    <a:pt x="3254" y="410"/>
                    <a:pt x="3259" y="405"/>
                    <a:pt x="3265" y="405"/>
                  </a:cubicBezTo>
                  <a:cubicBezTo>
                    <a:pt x="3270" y="405"/>
                    <a:pt x="3275" y="410"/>
                    <a:pt x="3275" y="416"/>
                  </a:cubicBezTo>
                  <a:cubicBezTo>
                    <a:pt x="3275" y="422"/>
                    <a:pt x="3270" y="427"/>
                    <a:pt x="3265" y="427"/>
                  </a:cubicBezTo>
                  <a:close/>
                  <a:moveTo>
                    <a:pt x="3231" y="427"/>
                  </a:moveTo>
                  <a:cubicBezTo>
                    <a:pt x="3225" y="427"/>
                    <a:pt x="3220" y="422"/>
                    <a:pt x="3220" y="416"/>
                  </a:cubicBezTo>
                  <a:cubicBezTo>
                    <a:pt x="3220" y="410"/>
                    <a:pt x="3225" y="405"/>
                    <a:pt x="3231" y="405"/>
                  </a:cubicBezTo>
                  <a:cubicBezTo>
                    <a:pt x="3237" y="405"/>
                    <a:pt x="3242" y="410"/>
                    <a:pt x="3242" y="416"/>
                  </a:cubicBezTo>
                  <a:cubicBezTo>
                    <a:pt x="3242" y="422"/>
                    <a:pt x="3237" y="427"/>
                    <a:pt x="3231" y="427"/>
                  </a:cubicBezTo>
                  <a:close/>
                  <a:moveTo>
                    <a:pt x="3197" y="427"/>
                  </a:moveTo>
                  <a:cubicBezTo>
                    <a:pt x="3191" y="427"/>
                    <a:pt x="3186" y="422"/>
                    <a:pt x="3186" y="416"/>
                  </a:cubicBezTo>
                  <a:cubicBezTo>
                    <a:pt x="3186" y="410"/>
                    <a:pt x="3191" y="405"/>
                    <a:pt x="3197" y="405"/>
                  </a:cubicBezTo>
                  <a:cubicBezTo>
                    <a:pt x="3203" y="405"/>
                    <a:pt x="3208" y="410"/>
                    <a:pt x="3208" y="416"/>
                  </a:cubicBezTo>
                  <a:cubicBezTo>
                    <a:pt x="3208" y="422"/>
                    <a:pt x="3203" y="427"/>
                    <a:pt x="3197" y="427"/>
                  </a:cubicBezTo>
                  <a:close/>
                  <a:moveTo>
                    <a:pt x="3163" y="427"/>
                  </a:moveTo>
                  <a:cubicBezTo>
                    <a:pt x="3157" y="427"/>
                    <a:pt x="3152" y="422"/>
                    <a:pt x="3152" y="416"/>
                  </a:cubicBezTo>
                  <a:cubicBezTo>
                    <a:pt x="3152" y="410"/>
                    <a:pt x="3157" y="405"/>
                    <a:pt x="3163" y="405"/>
                  </a:cubicBezTo>
                  <a:cubicBezTo>
                    <a:pt x="3169" y="405"/>
                    <a:pt x="3174" y="410"/>
                    <a:pt x="3174" y="416"/>
                  </a:cubicBezTo>
                  <a:cubicBezTo>
                    <a:pt x="3174" y="422"/>
                    <a:pt x="3169" y="427"/>
                    <a:pt x="3163" y="427"/>
                  </a:cubicBezTo>
                  <a:close/>
                  <a:moveTo>
                    <a:pt x="3129" y="427"/>
                  </a:moveTo>
                  <a:cubicBezTo>
                    <a:pt x="3123" y="427"/>
                    <a:pt x="3119" y="422"/>
                    <a:pt x="3119" y="416"/>
                  </a:cubicBezTo>
                  <a:cubicBezTo>
                    <a:pt x="3119" y="410"/>
                    <a:pt x="3123" y="405"/>
                    <a:pt x="3129" y="405"/>
                  </a:cubicBezTo>
                  <a:cubicBezTo>
                    <a:pt x="3135" y="405"/>
                    <a:pt x="3140" y="410"/>
                    <a:pt x="3140" y="416"/>
                  </a:cubicBezTo>
                  <a:cubicBezTo>
                    <a:pt x="3140" y="422"/>
                    <a:pt x="3135" y="427"/>
                    <a:pt x="3129" y="427"/>
                  </a:cubicBezTo>
                  <a:close/>
                  <a:moveTo>
                    <a:pt x="3096" y="427"/>
                  </a:moveTo>
                  <a:cubicBezTo>
                    <a:pt x="3090" y="427"/>
                    <a:pt x="3085" y="422"/>
                    <a:pt x="3085" y="416"/>
                  </a:cubicBezTo>
                  <a:cubicBezTo>
                    <a:pt x="3085" y="410"/>
                    <a:pt x="3090" y="405"/>
                    <a:pt x="3096" y="405"/>
                  </a:cubicBezTo>
                  <a:cubicBezTo>
                    <a:pt x="3102" y="405"/>
                    <a:pt x="3106" y="410"/>
                    <a:pt x="3106" y="416"/>
                  </a:cubicBezTo>
                  <a:cubicBezTo>
                    <a:pt x="3106" y="422"/>
                    <a:pt x="3102" y="427"/>
                    <a:pt x="3096" y="427"/>
                  </a:cubicBezTo>
                  <a:close/>
                  <a:moveTo>
                    <a:pt x="3062" y="427"/>
                  </a:moveTo>
                  <a:cubicBezTo>
                    <a:pt x="3056" y="427"/>
                    <a:pt x="3051" y="422"/>
                    <a:pt x="3051" y="416"/>
                  </a:cubicBezTo>
                  <a:cubicBezTo>
                    <a:pt x="3051" y="410"/>
                    <a:pt x="3056" y="405"/>
                    <a:pt x="3062" y="405"/>
                  </a:cubicBezTo>
                  <a:cubicBezTo>
                    <a:pt x="3068" y="405"/>
                    <a:pt x="3073" y="410"/>
                    <a:pt x="3073" y="416"/>
                  </a:cubicBezTo>
                  <a:cubicBezTo>
                    <a:pt x="3073" y="422"/>
                    <a:pt x="3068" y="427"/>
                    <a:pt x="3062" y="427"/>
                  </a:cubicBezTo>
                  <a:close/>
                  <a:moveTo>
                    <a:pt x="3028" y="427"/>
                  </a:moveTo>
                  <a:cubicBezTo>
                    <a:pt x="3022" y="427"/>
                    <a:pt x="3017" y="422"/>
                    <a:pt x="3017" y="416"/>
                  </a:cubicBezTo>
                  <a:cubicBezTo>
                    <a:pt x="3017" y="410"/>
                    <a:pt x="3022" y="405"/>
                    <a:pt x="3028" y="405"/>
                  </a:cubicBezTo>
                  <a:cubicBezTo>
                    <a:pt x="3034" y="405"/>
                    <a:pt x="3039" y="410"/>
                    <a:pt x="3039" y="416"/>
                  </a:cubicBezTo>
                  <a:cubicBezTo>
                    <a:pt x="3039" y="422"/>
                    <a:pt x="3034" y="427"/>
                    <a:pt x="3028" y="427"/>
                  </a:cubicBezTo>
                  <a:close/>
                  <a:moveTo>
                    <a:pt x="2994" y="427"/>
                  </a:moveTo>
                  <a:cubicBezTo>
                    <a:pt x="2988" y="427"/>
                    <a:pt x="2984" y="422"/>
                    <a:pt x="2984" y="416"/>
                  </a:cubicBezTo>
                  <a:cubicBezTo>
                    <a:pt x="2984" y="410"/>
                    <a:pt x="2988" y="405"/>
                    <a:pt x="2994" y="405"/>
                  </a:cubicBezTo>
                  <a:cubicBezTo>
                    <a:pt x="3000" y="405"/>
                    <a:pt x="3005" y="410"/>
                    <a:pt x="3005" y="416"/>
                  </a:cubicBezTo>
                  <a:cubicBezTo>
                    <a:pt x="3005" y="422"/>
                    <a:pt x="3000" y="427"/>
                    <a:pt x="2994" y="427"/>
                  </a:cubicBezTo>
                  <a:close/>
                  <a:moveTo>
                    <a:pt x="2961" y="427"/>
                  </a:moveTo>
                  <a:cubicBezTo>
                    <a:pt x="2955" y="427"/>
                    <a:pt x="2950" y="422"/>
                    <a:pt x="2950" y="416"/>
                  </a:cubicBezTo>
                  <a:cubicBezTo>
                    <a:pt x="2950" y="410"/>
                    <a:pt x="2955" y="405"/>
                    <a:pt x="2961" y="405"/>
                  </a:cubicBezTo>
                  <a:cubicBezTo>
                    <a:pt x="2967" y="405"/>
                    <a:pt x="2971" y="410"/>
                    <a:pt x="2971" y="416"/>
                  </a:cubicBezTo>
                  <a:cubicBezTo>
                    <a:pt x="2971" y="422"/>
                    <a:pt x="2967" y="427"/>
                    <a:pt x="2961" y="427"/>
                  </a:cubicBezTo>
                  <a:close/>
                  <a:moveTo>
                    <a:pt x="2927" y="427"/>
                  </a:moveTo>
                  <a:cubicBezTo>
                    <a:pt x="2921" y="427"/>
                    <a:pt x="2916" y="422"/>
                    <a:pt x="2916" y="416"/>
                  </a:cubicBezTo>
                  <a:cubicBezTo>
                    <a:pt x="2916" y="410"/>
                    <a:pt x="2921" y="405"/>
                    <a:pt x="2927" y="405"/>
                  </a:cubicBezTo>
                  <a:cubicBezTo>
                    <a:pt x="2933" y="405"/>
                    <a:pt x="2938" y="410"/>
                    <a:pt x="2938" y="416"/>
                  </a:cubicBezTo>
                  <a:cubicBezTo>
                    <a:pt x="2938" y="422"/>
                    <a:pt x="2933" y="427"/>
                    <a:pt x="2927" y="427"/>
                  </a:cubicBezTo>
                  <a:close/>
                  <a:moveTo>
                    <a:pt x="2893" y="427"/>
                  </a:moveTo>
                  <a:cubicBezTo>
                    <a:pt x="2887" y="427"/>
                    <a:pt x="2882" y="422"/>
                    <a:pt x="2882" y="416"/>
                  </a:cubicBezTo>
                  <a:cubicBezTo>
                    <a:pt x="2882" y="410"/>
                    <a:pt x="2887" y="405"/>
                    <a:pt x="2893" y="405"/>
                  </a:cubicBezTo>
                  <a:cubicBezTo>
                    <a:pt x="2899" y="405"/>
                    <a:pt x="2904" y="410"/>
                    <a:pt x="2904" y="416"/>
                  </a:cubicBezTo>
                  <a:cubicBezTo>
                    <a:pt x="2904" y="422"/>
                    <a:pt x="2899" y="427"/>
                    <a:pt x="2893" y="427"/>
                  </a:cubicBezTo>
                  <a:close/>
                  <a:moveTo>
                    <a:pt x="2859" y="427"/>
                  </a:moveTo>
                  <a:cubicBezTo>
                    <a:pt x="2853" y="427"/>
                    <a:pt x="2849" y="422"/>
                    <a:pt x="2849" y="416"/>
                  </a:cubicBezTo>
                  <a:cubicBezTo>
                    <a:pt x="2849" y="410"/>
                    <a:pt x="2853" y="405"/>
                    <a:pt x="2859" y="405"/>
                  </a:cubicBezTo>
                  <a:cubicBezTo>
                    <a:pt x="2865" y="405"/>
                    <a:pt x="2870" y="410"/>
                    <a:pt x="2870" y="416"/>
                  </a:cubicBezTo>
                  <a:cubicBezTo>
                    <a:pt x="2870" y="422"/>
                    <a:pt x="2865" y="427"/>
                    <a:pt x="2859" y="427"/>
                  </a:cubicBezTo>
                  <a:close/>
                  <a:moveTo>
                    <a:pt x="2826" y="427"/>
                  </a:moveTo>
                  <a:cubicBezTo>
                    <a:pt x="2820" y="427"/>
                    <a:pt x="2815" y="422"/>
                    <a:pt x="2815" y="416"/>
                  </a:cubicBezTo>
                  <a:cubicBezTo>
                    <a:pt x="2815" y="410"/>
                    <a:pt x="2820" y="405"/>
                    <a:pt x="2826" y="405"/>
                  </a:cubicBezTo>
                  <a:cubicBezTo>
                    <a:pt x="2832" y="405"/>
                    <a:pt x="2836" y="410"/>
                    <a:pt x="2836" y="416"/>
                  </a:cubicBezTo>
                  <a:cubicBezTo>
                    <a:pt x="2836" y="422"/>
                    <a:pt x="2832" y="427"/>
                    <a:pt x="2826" y="427"/>
                  </a:cubicBezTo>
                  <a:close/>
                  <a:moveTo>
                    <a:pt x="2792" y="427"/>
                  </a:moveTo>
                  <a:cubicBezTo>
                    <a:pt x="2786" y="427"/>
                    <a:pt x="2781" y="422"/>
                    <a:pt x="2781" y="416"/>
                  </a:cubicBezTo>
                  <a:cubicBezTo>
                    <a:pt x="2781" y="410"/>
                    <a:pt x="2786" y="405"/>
                    <a:pt x="2792" y="405"/>
                  </a:cubicBezTo>
                  <a:cubicBezTo>
                    <a:pt x="2798" y="405"/>
                    <a:pt x="2803" y="410"/>
                    <a:pt x="2803" y="416"/>
                  </a:cubicBezTo>
                  <a:cubicBezTo>
                    <a:pt x="2803" y="422"/>
                    <a:pt x="2798" y="427"/>
                    <a:pt x="2792" y="427"/>
                  </a:cubicBezTo>
                  <a:close/>
                  <a:moveTo>
                    <a:pt x="2758" y="427"/>
                  </a:moveTo>
                  <a:cubicBezTo>
                    <a:pt x="2752" y="427"/>
                    <a:pt x="2747" y="422"/>
                    <a:pt x="2747" y="416"/>
                  </a:cubicBezTo>
                  <a:cubicBezTo>
                    <a:pt x="2747" y="410"/>
                    <a:pt x="2752" y="405"/>
                    <a:pt x="2758" y="405"/>
                  </a:cubicBezTo>
                  <a:cubicBezTo>
                    <a:pt x="2764" y="405"/>
                    <a:pt x="2769" y="410"/>
                    <a:pt x="2769" y="416"/>
                  </a:cubicBezTo>
                  <a:cubicBezTo>
                    <a:pt x="2769" y="422"/>
                    <a:pt x="2764" y="427"/>
                    <a:pt x="2758" y="427"/>
                  </a:cubicBezTo>
                  <a:close/>
                  <a:moveTo>
                    <a:pt x="2724" y="427"/>
                  </a:moveTo>
                  <a:cubicBezTo>
                    <a:pt x="2718" y="427"/>
                    <a:pt x="2713" y="422"/>
                    <a:pt x="2713" y="416"/>
                  </a:cubicBezTo>
                  <a:cubicBezTo>
                    <a:pt x="2713" y="410"/>
                    <a:pt x="2718" y="405"/>
                    <a:pt x="2724" y="405"/>
                  </a:cubicBezTo>
                  <a:cubicBezTo>
                    <a:pt x="2730" y="405"/>
                    <a:pt x="2735" y="410"/>
                    <a:pt x="2735" y="416"/>
                  </a:cubicBezTo>
                  <a:cubicBezTo>
                    <a:pt x="2735" y="422"/>
                    <a:pt x="2730" y="427"/>
                    <a:pt x="2724" y="427"/>
                  </a:cubicBezTo>
                  <a:close/>
                  <a:moveTo>
                    <a:pt x="2691" y="427"/>
                  </a:moveTo>
                  <a:cubicBezTo>
                    <a:pt x="2685" y="427"/>
                    <a:pt x="2680" y="422"/>
                    <a:pt x="2680" y="416"/>
                  </a:cubicBezTo>
                  <a:cubicBezTo>
                    <a:pt x="2680" y="410"/>
                    <a:pt x="2685" y="405"/>
                    <a:pt x="2691" y="405"/>
                  </a:cubicBezTo>
                  <a:cubicBezTo>
                    <a:pt x="2696" y="405"/>
                    <a:pt x="2701" y="410"/>
                    <a:pt x="2701" y="416"/>
                  </a:cubicBezTo>
                  <a:cubicBezTo>
                    <a:pt x="2701" y="422"/>
                    <a:pt x="2696" y="427"/>
                    <a:pt x="2691" y="427"/>
                  </a:cubicBezTo>
                  <a:close/>
                  <a:moveTo>
                    <a:pt x="2657" y="427"/>
                  </a:moveTo>
                  <a:cubicBezTo>
                    <a:pt x="2651" y="427"/>
                    <a:pt x="2646" y="422"/>
                    <a:pt x="2646" y="416"/>
                  </a:cubicBezTo>
                  <a:cubicBezTo>
                    <a:pt x="2646" y="410"/>
                    <a:pt x="2651" y="405"/>
                    <a:pt x="2657" y="405"/>
                  </a:cubicBezTo>
                  <a:cubicBezTo>
                    <a:pt x="2663" y="405"/>
                    <a:pt x="2668" y="410"/>
                    <a:pt x="2668" y="416"/>
                  </a:cubicBezTo>
                  <a:cubicBezTo>
                    <a:pt x="2668" y="422"/>
                    <a:pt x="2663" y="427"/>
                    <a:pt x="2657" y="427"/>
                  </a:cubicBezTo>
                  <a:close/>
                  <a:moveTo>
                    <a:pt x="2623" y="427"/>
                  </a:moveTo>
                  <a:cubicBezTo>
                    <a:pt x="2617" y="427"/>
                    <a:pt x="2612" y="422"/>
                    <a:pt x="2612" y="416"/>
                  </a:cubicBezTo>
                  <a:cubicBezTo>
                    <a:pt x="2612" y="410"/>
                    <a:pt x="2617" y="405"/>
                    <a:pt x="2623" y="405"/>
                  </a:cubicBezTo>
                  <a:cubicBezTo>
                    <a:pt x="2629" y="405"/>
                    <a:pt x="2634" y="410"/>
                    <a:pt x="2634" y="416"/>
                  </a:cubicBezTo>
                  <a:cubicBezTo>
                    <a:pt x="2634" y="422"/>
                    <a:pt x="2629" y="427"/>
                    <a:pt x="2623" y="427"/>
                  </a:cubicBezTo>
                  <a:close/>
                  <a:moveTo>
                    <a:pt x="2589" y="427"/>
                  </a:moveTo>
                  <a:cubicBezTo>
                    <a:pt x="2583" y="427"/>
                    <a:pt x="2578" y="422"/>
                    <a:pt x="2578" y="416"/>
                  </a:cubicBezTo>
                  <a:cubicBezTo>
                    <a:pt x="2578" y="410"/>
                    <a:pt x="2583" y="405"/>
                    <a:pt x="2589" y="405"/>
                  </a:cubicBezTo>
                  <a:cubicBezTo>
                    <a:pt x="2595" y="405"/>
                    <a:pt x="2600" y="410"/>
                    <a:pt x="2600" y="416"/>
                  </a:cubicBezTo>
                  <a:cubicBezTo>
                    <a:pt x="2600" y="422"/>
                    <a:pt x="2595" y="427"/>
                    <a:pt x="2589" y="427"/>
                  </a:cubicBezTo>
                  <a:close/>
                  <a:moveTo>
                    <a:pt x="2555" y="427"/>
                  </a:moveTo>
                  <a:cubicBezTo>
                    <a:pt x="2550" y="427"/>
                    <a:pt x="2545" y="422"/>
                    <a:pt x="2545" y="416"/>
                  </a:cubicBezTo>
                  <a:cubicBezTo>
                    <a:pt x="2545" y="410"/>
                    <a:pt x="2550" y="405"/>
                    <a:pt x="2555" y="405"/>
                  </a:cubicBezTo>
                  <a:cubicBezTo>
                    <a:pt x="2561" y="405"/>
                    <a:pt x="2566" y="410"/>
                    <a:pt x="2566" y="416"/>
                  </a:cubicBezTo>
                  <a:cubicBezTo>
                    <a:pt x="2566" y="422"/>
                    <a:pt x="2561" y="427"/>
                    <a:pt x="2555" y="427"/>
                  </a:cubicBezTo>
                  <a:close/>
                  <a:moveTo>
                    <a:pt x="2522" y="427"/>
                  </a:moveTo>
                  <a:cubicBezTo>
                    <a:pt x="2516" y="427"/>
                    <a:pt x="2511" y="422"/>
                    <a:pt x="2511" y="416"/>
                  </a:cubicBezTo>
                  <a:cubicBezTo>
                    <a:pt x="2511" y="410"/>
                    <a:pt x="2516" y="405"/>
                    <a:pt x="2522" y="405"/>
                  </a:cubicBezTo>
                  <a:cubicBezTo>
                    <a:pt x="2528" y="405"/>
                    <a:pt x="2533" y="410"/>
                    <a:pt x="2533" y="416"/>
                  </a:cubicBezTo>
                  <a:cubicBezTo>
                    <a:pt x="2533" y="422"/>
                    <a:pt x="2528" y="427"/>
                    <a:pt x="2522" y="427"/>
                  </a:cubicBezTo>
                  <a:close/>
                  <a:moveTo>
                    <a:pt x="2488" y="427"/>
                  </a:moveTo>
                  <a:cubicBezTo>
                    <a:pt x="2482" y="427"/>
                    <a:pt x="2477" y="422"/>
                    <a:pt x="2477" y="416"/>
                  </a:cubicBezTo>
                  <a:cubicBezTo>
                    <a:pt x="2477" y="410"/>
                    <a:pt x="2482" y="405"/>
                    <a:pt x="2488" y="405"/>
                  </a:cubicBezTo>
                  <a:cubicBezTo>
                    <a:pt x="2494" y="405"/>
                    <a:pt x="2499" y="410"/>
                    <a:pt x="2499" y="416"/>
                  </a:cubicBezTo>
                  <a:cubicBezTo>
                    <a:pt x="2499" y="422"/>
                    <a:pt x="2494" y="427"/>
                    <a:pt x="2488" y="427"/>
                  </a:cubicBezTo>
                  <a:close/>
                  <a:moveTo>
                    <a:pt x="2454" y="427"/>
                  </a:moveTo>
                  <a:cubicBezTo>
                    <a:pt x="2448" y="427"/>
                    <a:pt x="2443" y="422"/>
                    <a:pt x="2443" y="416"/>
                  </a:cubicBezTo>
                  <a:cubicBezTo>
                    <a:pt x="2443" y="410"/>
                    <a:pt x="2448" y="405"/>
                    <a:pt x="2454" y="405"/>
                  </a:cubicBezTo>
                  <a:cubicBezTo>
                    <a:pt x="2460" y="405"/>
                    <a:pt x="2465" y="410"/>
                    <a:pt x="2465" y="416"/>
                  </a:cubicBezTo>
                  <a:cubicBezTo>
                    <a:pt x="2465" y="422"/>
                    <a:pt x="2460" y="427"/>
                    <a:pt x="2454" y="427"/>
                  </a:cubicBezTo>
                  <a:close/>
                  <a:moveTo>
                    <a:pt x="2420" y="427"/>
                  </a:moveTo>
                  <a:cubicBezTo>
                    <a:pt x="2414" y="427"/>
                    <a:pt x="2410" y="422"/>
                    <a:pt x="2410" y="416"/>
                  </a:cubicBezTo>
                  <a:cubicBezTo>
                    <a:pt x="2410" y="410"/>
                    <a:pt x="2414" y="405"/>
                    <a:pt x="2420" y="405"/>
                  </a:cubicBezTo>
                  <a:cubicBezTo>
                    <a:pt x="2426" y="405"/>
                    <a:pt x="2431" y="410"/>
                    <a:pt x="2431" y="416"/>
                  </a:cubicBezTo>
                  <a:cubicBezTo>
                    <a:pt x="2431" y="422"/>
                    <a:pt x="2426" y="427"/>
                    <a:pt x="2420" y="427"/>
                  </a:cubicBezTo>
                  <a:close/>
                  <a:moveTo>
                    <a:pt x="2387" y="427"/>
                  </a:moveTo>
                  <a:cubicBezTo>
                    <a:pt x="2381" y="427"/>
                    <a:pt x="2376" y="422"/>
                    <a:pt x="2376" y="416"/>
                  </a:cubicBezTo>
                  <a:cubicBezTo>
                    <a:pt x="2376" y="410"/>
                    <a:pt x="2381" y="405"/>
                    <a:pt x="2387" y="405"/>
                  </a:cubicBezTo>
                  <a:cubicBezTo>
                    <a:pt x="2393" y="405"/>
                    <a:pt x="2397" y="410"/>
                    <a:pt x="2397" y="416"/>
                  </a:cubicBezTo>
                  <a:cubicBezTo>
                    <a:pt x="2397" y="422"/>
                    <a:pt x="2393" y="427"/>
                    <a:pt x="2387" y="427"/>
                  </a:cubicBezTo>
                  <a:close/>
                  <a:moveTo>
                    <a:pt x="2353" y="427"/>
                  </a:moveTo>
                  <a:cubicBezTo>
                    <a:pt x="2347" y="427"/>
                    <a:pt x="2342" y="422"/>
                    <a:pt x="2342" y="416"/>
                  </a:cubicBezTo>
                  <a:cubicBezTo>
                    <a:pt x="2342" y="410"/>
                    <a:pt x="2347" y="405"/>
                    <a:pt x="2353" y="405"/>
                  </a:cubicBezTo>
                  <a:cubicBezTo>
                    <a:pt x="2359" y="405"/>
                    <a:pt x="2364" y="410"/>
                    <a:pt x="2364" y="416"/>
                  </a:cubicBezTo>
                  <a:cubicBezTo>
                    <a:pt x="2364" y="422"/>
                    <a:pt x="2359" y="427"/>
                    <a:pt x="2353" y="427"/>
                  </a:cubicBezTo>
                  <a:close/>
                  <a:moveTo>
                    <a:pt x="2319" y="427"/>
                  </a:moveTo>
                  <a:cubicBezTo>
                    <a:pt x="2313" y="427"/>
                    <a:pt x="2308" y="422"/>
                    <a:pt x="2308" y="416"/>
                  </a:cubicBezTo>
                  <a:cubicBezTo>
                    <a:pt x="2308" y="410"/>
                    <a:pt x="2313" y="405"/>
                    <a:pt x="2319" y="405"/>
                  </a:cubicBezTo>
                  <a:cubicBezTo>
                    <a:pt x="2325" y="405"/>
                    <a:pt x="2330" y="410"/>
                    <a:pt x="2330" y="416"/>
                  </a:cubicBezTo>
                  <a:cubicBezTo>
                    <a:pt x="2330" y="422"/>
                    <a:pt x="2325" y="427"/>
                    <a:pt x="2319" y="427"/>
                  </a:cubicBezTo>
                  <a:close/>
                  <a:moveTo>
                    <a:pt x="2285" y="427"/>
                  </a:moveTo>
                  <a:cubicBezTo>
                    <a:pt x="2279" y="427"/>
                    <a:pt x="2275" y="422"/>
                    <a:pt x="2275" y="416"/>
                  </a:cubicBezTo>
                  <a:cubicBezTo>
                    <a:pt x="2275" y="410"/>
                    <a:pt x="2279" y="405"/>
                    <a:pt x="2285" y="405"/>
                  </a:cubicBezTo>
                  <a:cubicBezTo>
                    <a:pt x="2291" y="405"/>
                    <a:pt x="2296" y="410"/>
                    <a:pt x="2296" y="416"/>
                  </a:cubicBezTo>
                  <a:cubicBezTo>
                    <a:pt x="2296" y="422"/>
                    <a:pt x="2291" y="427"/>
                    <a:pt x="2285" y="427"/>
                  </a:cubicBezTo>
                  <a:close/>
                  <a:moveTo>
                    <a:pt x="2252" y="427"/>
                  </a:moveTo>
                  <a:cubicBezTo>
                    <a:pt x="2246" y="427"/>
                    <a:pt x="2241" y="422"/>
                    <a:pt x="2241" y="416"/>
                  </a:cubicBezTo>
                  <a:cubicBezTo>
                    <a:pt x="2241" y="410"/>
                    <a:pt x="2246" y="405"/>
                    <a:pt x="2252" y="405"/>
                  </a:cubicBezTo>
                  <a:cubicBezTo>
                    <a:pt x="2258" y="405"/>
                    <a:pt x="2262" y="410"/>
                    <a:pt x="2262" y="416"/>
                  </a:cubicBezTo>
                  <a:cubicBezTo>
                    <a:pt x="2262" y="422"/>
                    <a:pt x="2258" y="427"/>
                    <a:pt x="2252" y="427"/>
                  </a:cubicBezTo>
                  <a:close/>
                  <a:moveTo>
                    <a:pt x="2218" y="427"/>
                  </a:moveTo>
                  <a:cubicBezTo>
                    <a:pt x="2212" y="427"/>
                    <a:pt x="2207" y="422"/>
                    <a:pt x="2207" y="416"/>
                  </a:cubicBezTo>
                  <a:cubicBezTo>
                    <a:pt x="2207" y="410"/>
                    <a:pt x="2212" y="405"/>
                    <a:pt x="2218" y="405"/>
                  </a:cubicBezTo>
                  <a:cubicBezTo>
                    <a:pt x="2224" y="405"/>
                    <a:pt x="2229" y="410"/>
                    <a:pt x="2229" y="416"/>
                  </a:cubicBezTo>
                  <a:cubicBezTo>
                    <a:pt x="2229" y="422"/>
                    <a:pt x="2224" y="427"/>
                    <a:pt x="2218" y="427"/>
                  </a:cubicBezTo>
                  <a:close/>
                  <a:moveTo>
                    <a:pt x="2184" y="427"/>
                  </a:moveTo>
                  <a:cubicBezTo>
                    <a:pt x="2178" y="427"/>
                    <a:pt x="2173" y="422"/>
                    <a:pt x="2173" y="416"/>
                  </a:cubicBezTo>
                  <a:cubicBezTo>
                    <a:pt x="2173" y="410"/>
                    <a:pt x="2178" y="405"/>
                    <a:pt x="2184" y="405"/>
                  </a:cubicBezTo>
                  <a:cubicBezTo>
                    <a:pt x="2190" y="405"/>
                    <a:pt x="2195" y="410"/>
                    <a:pt x="2195" y="416"/>
                  </a:cubicBezTo>
                  <a:cubicBezTo>
                    <a:pt x="2195" y="422"/>
                    <a:pt x="2190" y="427"/>
                    <a:pt x="2184" y="427"/>
                  </a:cubicBezTo>
                  <a:close/>
                  <a:moveTo>
                    <a:pt x="2150" y="427"/>
                  </a:moveTo>
                  <a:cubicBezTo>
                    <a:pt x="2144" y="427"/>
                    <a:pt x="2139" y="422"/>
                    <a:pt x="2139" y="416"/>
                  </a:cubicBezTo>
                  <a:cubicBezTo>
                    <a:pt x="2139" y="410"/>
                    <a:pt x="2144" y="405"/>
                    <a:pt x="2150" y="405"/>
                  </a:cubicBezTo>
                  <a:cubicBezTo>
                    <a:pt x="2156" y="405"/>
                    <a:pt x="2161" y="410"/>
                    <a:pt x="2161" y="416"/>
                  </a:cubicBezTo>
                  <a:cubicBezTo>
                    <a:pt x="2161" y="422"/>
                    <a:pt x="2156" y="427"/>
                    <a:pt x="2150" y="427"/>
                  </a:cubicBezTo>
                  <a:close/>
                  <a:moveTo>
                    <a:pt x="2117" y="427"/>
                  </a:moveTo>
                  <a:cubicBezTo>
                    <a:pt x="2111" y="427"/>
                    <a:pt x="2106" y="422"/>
                    <a:pt x="2106" y="416"/>
                  </a:cubicBezTo>
                  <a:cubicBezTo>
                    <a:pt x="2106" y="410"/>
                    <a:pt x="2111" y="405"/>
                    <a:pt x="2117" y="405"/>
                  </a:cubicBezTo>
                  <a:cubicBezTo>
                    <a:pt x="2122" y="405"/>
                    <a:pt x="2127" y="410"/>
                    <a:pt x="2127" y="416"/>
                  </a:cubicBezTo>
                  <a:cubicBezTo>
                    <a:pt x="2127" y="422"/>
                    <a:pt x="2122" y="427"/>
                    <a:pt x="2117" y="427"/>
                  </a:cubicBezTo>
                  <a:close/>
                  <a:moveTo>
                    <a:pt x="2083" y="427"/>
                  </a:moveTo>
                  <a:cubicBezTo>
                    <a:pt x="2077" y="427"/>
                    <a:pt x="2072" y="422"/>
                    <a:pt x="2072" y="416"/>
                  </a:cubicBezTo>
                  <a:cubicBezTo>
                    <a:pt x="2072" y="410"/>
                    <a:pt x="2077" y="405"/>
                    <a:pt x="2083" y="405"/>
                  </a:cubicBezTo>
                  <a:cubicBezTo>
                    <a:pt x="2089" y="405"/>
                    <a:pt x="2094" y="410"/>
                    <a:pt x="2094" y="416"/>
                  </a:cubicBezTo>
                  <a:cubicBezTo>
                    <a:pt x="2094" y="422"/>
                    <a:pt x="2089" y="427"/>
                    <a:pt x="2083" y="427"/>
                  </a:cubicBezTo>
                  <a:close/>
                  <a:moveTo>
                    <a:pt x="2049" y="427"/>
                  </a:moveTo>
                  <a:cubicBezTo>
                    <a:pt x="2043" y="427"/>
                    <a:pt x="2038" y="422"/>
                    <a:pt x="2038" y="416"/>
                  </a:cubicBezTo>
                  <a:cubicBezTo>
                    <a:pt x="2038" y="410"/>
                    <a:pt x="2043" y="405"/>
                    <a:pt x="2049" y="405"/>
                  </a:cubicBezTo>
                  <a:cubicBezTo>
                    <a:pt x="2055" y="405"/>
                    <a:pt x="2060" y="410"/>
                    <a:pt x="2060" y="416"/>
                  </a:cubicBezTo>
                  <a:cubicBezTo>
                    <a:pt x="2060" y="422"/>
                    <a:pt x="2055" y="427"/>
                    <a:pt x="2049" y="427"/>
                  </a:cubicBezTo>
                  <a:close/>
                  <a:moveTo>
                    <a:pt x="2015" y="427"/>
                  </a:moveTo>
                  <a:cubicBezTo>
                    <a:pt x="2009" y="427"/>
                    <a:pt x="2004" y="422"/>
                    <a:pt x="2004" y="416"/>
                  </a:cubicBezTo>
                  <a:cubicBezTo>
                    <a:pt x="2004" y="410"/>
                    <a:pt x="2009" y="405"/>
                    <a:pt x="2015" y="405"/>
                  </a:cubicBezTo>
                  <a:cubicBezTo>
                    <a:pt x="2021" y="405"/>
                    <a:pt x="2026" y="410"/>
                    <a:pt x="2026" y="416"/>
                  </a:cubicBezTo>
                  <a:cubicBezTo>
                    <a:pt x="2026" y="422"/>
                    <a:pt x="2021" y="427"/>
                    <a:pt x="2015" y="427"/>
                  </a:cubicBezTo>
                  <a:close/>
                  <a:moveTo>
                    <a:pt x="1981" y="427"/>
                  </a:moveTo>
                  <a:cubicBezTo>
                    <a:pt x="1976" y="427"/>
                    <a:pt x="1971" y="422"/>
                    <a:pt x="1971" y="416"/>
                  </a:cubicBezTo>
                  <a:cubicBezTo>
                    <a:pt x="1971" y="410"/>
                    <a:pt x="1976" y="405"/>
                    <a:pt x="1981" y="405"/>
                  </a:cubicBezTo>
                  <a:cubicBezTo>
                    <a:pt x="1987" y="405"/>
                    <a:pt x="1992" y="410"/>
                    <a:pt x="1992" y="416"/>
                  </a:cubicBezTo>
                  <a:cubicBezTo>
                    <a:pt x="1992" y="422"/>
                    <a:pt x="1987" y="427"/>
                    <a:pt x="1981" y="427"/>
                  </a:cubicBezTo>
                  <a:close/>
                  <a:moveTo>
                    <a:pt x="1948" y="427"/>
                  </a:moveTo>
                  <a:cubicBezTo>
                    <a:pt x="1942" y="427"/>
                    <a:pt x="1937" y="422"/>
                    <a:pt x="1937" y="416"/>
                  </a:cubicBezTo>
                  <a:cubicBezTo>
                    <a:pt x="1937" y="410"/>
                    <a:pt x="1942" y="405"/>
                    <a:pt x="1948" y="405"/>
                  </a:cubicBezTo>
                  <a:cubicBezTo>
                    <a:pt x="1954" y="405"/>
                    <a:pt x="1959" y="410"/>
                    <a:pt x="1959" y="416"/>
                  </a:cubicBezTo>
                  <a:cubicBezTo>
                    <a:pt x="1959" y="422"/>
                    <a:pt x="1954" y="427"/>
                    <a:pt x="1948" y="427"/>
                  </a:cubicBezTo>
                  <a:close/>
                  <a:moveTo>
                    <a:pt x="1914" y="427"/>
                  </a:moveTo>
                  <a:cubicBezTo>
                    <a:pt x="1908" y="427"/>
                    <a:pt x="1903" y="422"/>
                    <a:pt x="1903" y="416"/>
                  </a:cubicBezTo>
                  <a:cubicBezTo>
                    <a:pt x="1903" y="410"/>
                    <a:pt x="1908" y="405"/>
                    <a:pt x="1914" y="405"/>
                  </a:cubicBezTo>
                  <a:cubicBezTo>
                    <a:pt x="1920" y="405"/>
                    <a:pt x="1925" y="410"/>
                    <a:pt x="1925" y="416"/>
                  </a:cubicBezTo>
                  <a:cubicBezTo>
                    <a:pt x="1925" y="422"/>
                    <a:pt x="1920" y="427"/>
                    <a:pt x="1914" y="427"/>
                  </a:cubicBezTo>
                  <a:close/>
                  <a:moveTo>
                    <a:pt x="1846" y="427"/>
                  </a:moveTo>
                  <a:cubicBezTo>
                    <a:pt x="1840" y="427"/>
                    <a:pt x="1836" y="422"/>
                    <a:pt x="1836" y="416"/>
                  </a:cubicBezTo>
                  <a:cubicBezTo>
                    <a:pt x="1836" y="410"/>
                    <a:pt x="1840" y="405"/>
                    <a:pt x="1846" y="405"/>
                  </a:cubicBezTo>
                  <a:cubicBezTo>
                    <a:pt x="1852" y="405"/>
                    <a:pt x="1857" y="410"/>
                    <a:pt x="1857" y="416"/>
                  </a:cubicBezTo>
                  <a:cubicBezTo>
                    <a:pt x="1857" y="422"/>
                    <a:pt x="1852" y="427"/>
                    <a:pt x="1846" y="427"/>
                  </a:cubicBezTo>
                  <a:close/>
                  <a:moveTo>
                    <a:pt x="1813" y="427"/>
                  </a:moveTo>
                  <a:cubicBezTo>
                    <a:pt x="1807" y="427"/>
                    <a:pt x="1802" y="422"/>
                    <a:pt x="1802" y="416"/>
                  </a:cubicBezTo>
                  <a:cubicBezTo>
                    <a:pt x="1802" y="410"/>
                    <a:pt x="1807" y="405"/>
                    <a:pt x="1813" y="405"/>
                  </a:cubicBezTo>
                  <a:cubicBezTo>
                    <a:pt x="1819" y="405"/>
                    <a:pt x="1823" y="410"/>
                    <a:pt x="1823" y="416"/>
                  </a:cubicBezTo>
                  <a:cubicBezTo>
                    <a:pt x="1823" y="422"/>
                    <a:pt x="1819" y="427"/>
                    <a:pt x="1813" y="427"/>
                  </a:cubicBezTo>
                  <a:close/>
                  <a:moveTo>
                    <a:pt x="1779" y="427"/>
                  </a:moveTo>
                  <a:cubicBezTo>
                    <a:pt x="1773" y="427"/>
                    <a:pt x="1768" y="422"/>
                    <a:pt x="1768" y="416"/>
                  </a:cubicBezTo>
                  <a:cubicBezTo>
                    <a:pt x="1768" y="410"/>
                    <a:pt x="1773" y="405"/>
                    <a:pt x="1779" y="405"/>
                  </a:cubicBezTo>
                  <a:cubicBezTo>
                    <a:pt x="1785" y="405"/>
                    <a:pt x="1790" y="410"/>
                    <a:pt x="1790" y="416"/>
                  </a:cubicBezTo>
                  <a:cubicBezTo>
                    <a:pt x="1790" y="422"/>
                    <a:pt x="1785" y="427"/>
                    <a:pt x="1779" y="427"/>
                  </a:cubicBezTo>
                  <a:close/>
                  <a:moveTo>
                    <a:pt x="1745" y="427"/>
                  </a:moveTo>
                  <a:cubicBezTo>
                    <a:pt x="1739" y="427"/>
                    <a:pt x="1734" y="422"/>
                    <a:pt x="1734" y="416"/>
                  </a:cubicBezTo>
                  <a:cubicBezTo>
                    <a:pt x="1734" y="410"/>
                    <a:pt x="1739" y="405"/>
                    <a:pt x="1745" y="405"/>
                  </a:cubicBezTo>
                  <a:cubicBezTo>
                    <a:pt x="1751" y="405"/>
                    <a:pt x="1756" y="410"/>
                    <a:pt x="1756" y="416"/>
                  </a:cubicBezTo>
                  <a:cubicBezTo>
                    <a:pt x="1756" y="422"/>
                    <a:pt x="1751" y="427"/>
                    <a:pt x="1745" y="427"/>
                  </a:cubicBezTo>
                  <a:close/>
                  <a:moveTo>
                    <a:pt x="1125" y="427"/>
                  </a:moveTo>
                  <a:cubicBezTo>
                    <a:pt x="1119" y="427"/>
                    <a:pt x="1115" y="422"/>
                    <a:pt x="1115" y="416"/>
                  </a:cubicBezTo>
                  <a:cubicBezTo>
                    <a:pt x="1115" y="410"/>
                    <a:pt x="1119" y="405"/>
                    <a:pt x="1125" y="405"/>
                  </a:cubicBezTo>
                  <a:cubicBezTo>
                    <a:pt x="1131" y="405"/>
                    <a:pt x="1136" y="410"/>
                    <a:pt x="1136" y="416"/>
                  </a:cubicBezTo>
                  <a:cubicBezTo>
                    <a:pt x="1136" y="422"/>
                    <a:pt x="1131" y="427"/>
                    <a:pt x="1125" y="427"/>
                  </a:cubicBezTo>
                  <a:close/>
                  <a:moveTo>
                    <a:pt x="1092" y="427"/>
                  </a:moveTo>
                  <a:cubicBezTo>
                    <a:pt x="1086" y="427"/>
                    <a:pt x="1081" y="422"/>
                    <a:pt x="1081" y="416"/>
                  </a:cubicBezTo>
                  <a:cubicBezTo>
                    <a:pt x="1081" y="410"/>
                    <a:pt x="1086" y="405"/>
                    <a:pt x="1092" y="405"/>
                  </a:cubicBezTo>
                  <a:cubicBezTo>
                    <a:pt x="1098" y="405"/>
                    <a:pt x="1102" y="410"/>
                    <a:pt x="1102" y="416"/>
                  </a:cubicBezTo>
                  <a:cubicBezTo>
                    <a:pt x="1102" y="422"/>
                    <a:pt x="1098" y="427"/>
                    <a:pt x="1092" y="427"/>
                  </a:cubicBezTo>
                  <a:close/>
                  <a:moveTo>
                    <a:pt x="923" y="427"/>
                  </a:moveTo>
                  <a:cubicBezTo>
                    <a:pt x="917" y="427"/>
                    <a:pt x="912" y="422"/>
                    <a:pt x="912" y="416"/>
                  </a:cubicBezTo>
                  <a:cubicBezTo>
                    <a:pt x="912" y="410"/>
                    <a:pt x="917" y="405"/>
                    <a:pt x="923" y="405"/>
                  </a:cubicBezTo>
                  <a:cubicBezTo>
                    <a:pt x="929" y="405"/>
                    <a:pt x="934" y="410"/>
                    <a:pt x="934" y="416"/>
                  </a:cubicBezTo>
                  <a:cubicBezTo>
                    <a:pt x="934" y="422"/>
                    <a:pt x="929" y="427"/>
                    <a:pt x="923" y="427"/>
                  </a:cubicBezTo>
                  <a:close/>
                  <a:moveTo>
                    <a:pt x="889" y="427"/>
                  </a:moveTo>
                  <a:cubicBezTo>
                    <a:pt x="883" y="427"/>
                    <a:pt x="878" y="422"/>
                    <a:pt x="878" y="416"/>
                  </a:cubicBezTo>
                  <a:cubicBezTo>
                    <a:pt x="878" y="410"/>
                    <a:pt x="883" y="405"/>
                    <a:pt x="889" y="405"/>
                  </a:cubicBezTo>
                  <a:cubicBezTo>
                    <a:pt x="895" y="405"/>
                    <a:pt x="900" y="410"/>
                    <a:pt x="900" y="416"/>
                  </a:cubicBezTo>
                  <a:cubicBezTo>
                    <a:pt x="900" y="422"/>
                    <a:pt x="895" y="427"/>
                    <a:pt x="889" y="427"/>
                  </a:cubicBezTo>
                  <a:close/>
                  <a:moveTo>
                    <a:pt x="855" y="427"/>
                  </a:moveTo>
                  <a:cubicBezTo>
                    <a:pt x="849" y="427"/>
                    <a:pt x="844" y="422"/>
                    <a:pt x="844" y="416"/>
                  </a:cubicBezTo>
                  <a:cubicBezTo>
                    <a:pt x="844" y="410"/>
                    <a:pt x="849" y="405"/>
                    <a:pt x="855" y="405"/>
                  </a:cubicBezTo>
                  <a:cubicBezTo>
                    <a:pt x="861" y="405"/>
                    <a:pt x="866" y="410"/>
                    <a:pt x="866" y="416"/>
                  </a:cubicBezTo>
                  <a:cubicBezTo>
                    <a:pt x="866" y="422"/>
                    <a:pt x="861" y="427"/>
                    <a:pt x="855" y="427"/>
                  </a:cubicBezTo>
                  <a:close/>
                  <a:moveTo>
                    <a:pt x="821" y="427"/>
                  </a:moveTo>
                  <a:cubicBezTo>
                    <a:pt x="815" y="427"/>
                    <a:pt x="811" y="422"/>
                    <a:pt x="811" y="416"/>
                  </a:cubicBezTo>
                  <a:cubicBezTo>
                    <a:pt x="811" y="410"/>
                    <a:pt x="815" y="405"/>
                    <a:pt x="821" y="405"/>
                  </a:cubicBezTo>
                  <a:cubicBezTo>
                    <a:pt x="827" y="405"/>
                    <a:pt x="832" y="410"/>
                    <a:pt x="832" y="416"/>
                  </a:cubicBezTo>
                  <a:cubicBezTo>
                    <a:pt x="832" y="422"/>
                    <a:pt x="827" y="427"/>
                    <a:pt x="821" y="427"/>
                  </a:cubicBezTo>
                  <a:close/>
                  <a:moveTo>
                    <a:pt x="653" y="427"/>
                  </a:moveTo>
                  <a:cubicBezTo>
                    <a:pt x="647" y="427"/>
                    <a:pt x="642" y="422"/>
                    <a:pt x="642" y="416"/>
                  </a:cubicBezTo>
                  <a:cubicBezTo>
                    <a:pt x="642" y="410"/>
                    <a:pt x="647" y="405"/>
                    <a:pt x="653" y="405"/>
                  </a:cubicBezTo>
                  <a:cubicBezTo>
                    <a:pt x="659" y="405"/>
                    <a:pt x="663" y="410"/>
                    <a:pt x="663" y="416"/>
                  </a:cubicBezTo>
                  <a:cubicBezTo>
                    <a:pt x="663" y="422"/>
                    <a:pt x="659" y="427"/>
                    <a:pt x="653" y="427"/>
                  </a:cubicBezTo>
                  <a:close/>
                  <a:moveTo>
                    <a:pt x="619" y="427"/>
                  </a:moveTo>
                  <a:cubicBezTo>
                    <a:pt x="613" y="427"/>
                    <a:pt x="608" y="422"/>
                    <a:pt x="608" y="416"/>
                  </a:cubicBezTo>
                  <a:cubicBezTo>
                    <a:pt x="608" y="410"/>
                    <a:pt x="613" y="405"/>
                    <a:pt x="619" y="405"/>
                  </a:cubicBezTo>
                  <a:cubicBezTo>
                    <a:pt x="625" y="405"/>
                    <a:pt x="630" y="410"/>
                    <a:pt x="630" y="416"/>
                  </a:cubicBezTo>
                  <a:cubicBezTo>
                    <a:pt x="630" y="422"/>
                    <a:pt x="625" y="427"/>
                    <a:pt x="619" y="427"/>
                  </a:cubicBezTo>
                  <a:close/>
                  <a:moveTo>
                    <a:pt x="585" y="427"/>
                  </a:moveTo>
                  <a:cubicBezTo>
                    <a:pt x="579" y="427"/>
                    <a:pt x="574" y="422"/>
                    <a:pt x="574" y="416"/>
                  </a:cubicBezTo>
                  <a:cubicBezTo>
                    <a:pt x="574" y="410"/>
                    <a:pt x="579" y="405"/>
                    <a:pt x="585" y="405"/>
                  </a:cubicBezTo>
                  <a:cubicBezTo>
                    <a:pt x="591" y="405"/>
                    <a:pt x="596" y="410"/>
                    <a:pt x="596" y="416"/>
                  </a:cubicBezTo>
                  <a:cubicBezTo>
                    <a:pt x="596" y="422"/>
                    <a:pt x="591" y="427"/>
                    <a:pt x="585" y="427"/>
                  </a:cubicBezTo>
                  <a:close/>
                  <a:moveTo>
                    <a:pt x="551" y="427"/>
                  </a:moveTo>
                  <a:cubicBezTo>
                    <a:pt x="545" y="427"/>
                    <a:pt x="541" y="422"/>
                    <a:pt x="541" y="416"/>
                  </a:cubicBezTo>
                  <a:cubicBezTo>
                    <a:pt x="541" y="410"/>
                    <a:pt x="545" y="405"/>
                    <a:pt x="551" y="405"/>
                  </a:cubicBezTo>
                  <a:cubicBezTo>
                    <a:pt x="557" y="405"/>
                    <a:pt x="562" y="410"/>
                    <a:pt x="562" y="416"/>
                  </a:cubicBezTo>
                  <a:cubicBezTo>
                    <a:pt x="562" y="422"/>
                    <a:pt x="557" y="427"/>
                    <a:pt x="551" y="427"/>
                  </a:cubicBezTo>
                  <a:close/>
                  <a:moveTo>
                    <a:pt x="518" y="427"/>
                  </a:moveTo>
                  <a:cubicBezTo>
                    <a:pt x="512" y="427"/>
                    <a:pt x="507" y="422"/>
                    <a:pt x="507" y="416"/>
                  </a:cubicBezTo>
                  <a:cubicBezTo>
                    <a:pt x="507" y="410"/>
                    <a:pt x="512" y="405"/>
                    <a:pt x="518" y="405"/>
                  </a:cubicBezTo>
                  <a:cubicBezTo>
                    <a:pt x="524" y="405"/>
                    <a:pt x="528" y="410"/>
                    <a:pt x="528" y="416"/>
                  </a:cubicBezTo>
                  <a:cubicBezTo>
                    <a:pt x="528" y="422"/>
                    <a:pt x="524" y="427"/>
                    <a:pt x="518" y="427"/>
                  </a:cubicBezTo>
                  <a:close/>
                  <a:moveTo>
                    <a:pt x="484" y="427"/>
                  </a:moveTo>
                  <a:cubicBezTo>
                    <a:pt x="478" y="427"/>
                    <a:pt x="473" y="422"/>
                    <a:pt x="473" y="416"/>
                  </a:cubicBezTo>
                  <a:cubicBezTo>
                    <a:pt x="473" y="410"/>
                    <a:pt x="478" y="405"/>
                    <a:pt x="484" y="405"/>
                  </a:cubicBezTo>
                  <a:cubicBezTo>
                    <a:pt x="490" y="405"/>
                    <a:pt x="495" y="410"/>
                    <a:pt x="495" y="416"/>
                  </a:cubicBezTo>
                  <a:cubicBezTo>
                    <a:pt x="495" y="422"/>
                    <a:pt x="490" y="427"/>
                    <a:pt x="484" y="427"/>
                  </a:cubicBezTo>
                  <a:close/>
                  <a:moveTo>
                    <a:pt x="450" y="427"/>
                  </a:moveTo>
                  <a:cubicBezTo>
                    <a:pt x="444" y="427"/>
                    <a:pt x="439" y="422"/>
                    <a:pt x="439" y="416"/>
                  </a:cubicBezTo>
                  <a:cubicBezTo>
                    <a:pt x="439" y="410"/>
                    <a:pt x="444" y="405"/>
                    <a:pt x="450" y="405"/>
                  </a:cubicBezTo>
                  <a:cubicBezTo>
                    <a:pt x="456" y="405"/>
                    <a:pt x="461" y="410"/>
                    <a:pt x="461" y="416"/>
                  </a:cubicBezTo>
                  <a:cubicBezTo>
                    <a:pt x="461" y="422"/>
                    <a:pt x="456" y="427"/>
                    <a:pt x="450" y="427"/>
                  </a:cubicBezTo>
                  <a:close/>
                  <a:moveTo>
                    <a:pt x="416" y="427"/>
                  </a:moveTo>
                  <a:cubicBezTo>
                    <a:pt x="410" y="427"/>
                    <a:pt x="405" y="422"/>
                    <a:pt x="405" y="416"/>
                  </a:cubicBezTo>
                  <a:cubicBezTo>
                    <a:pt x="405" y="410"/>
                    <a:pt x="410" y="405"/>
                    <a:pt x="416" y="405"/>
                  </a:cubicBezTo>
                  <a:cubicBezTo>
                    <a:pt x="422" y="405"/>
                    <a:pt x="427" y="410"/>
                    <a:pt x="427" y="416"/>
                  </a:cubicBezTo>
                  <a:cubicBezTo>
                    <a:pt x="427" y="422"/>
                    <a:pt x="422" y="427"/>
                    <a:pt x="416" y="427"/>
                  </a:cubicBezTo>
                  <a:close/>
                  <a:moveTo>
                    <a:pt x="383" y="427"/>
                  </a:moveTo>
                  <a:cubicBezTo>
                    <a:pt x="377" y="427"/>
                    <a:pt x="372" y="422"/>
                    <a:pt x="372" y="416"/>
                  </a:cubicBezTo>
                  <a:cubicBezTo>
                    <a:pt x="372" y="410"/>
                    <a:pt x="377" y="405"/>
                    <a:pt x="383" y="405"/>
                  </a:cubicBezTo>
                  <a:cubicBezTo>
                    <a:pt x="388" y="405"/>
                    <a:pt x="393" y="410"/>
                    <a:pt x="393" y="416"/>
                  </a:cubicBezTo>
                  <a:cubicBezTo>
                    <a:pt x="393" y="422"/>
                    <a:pt x="388" y="427"/>
                    <a:pt x="383" y="427"/>
                  </a:cubicBezTo>
                  <a:close/>
                  <a:moveTo>
                    <a:pt x="349" y="427"/>
                  </a:moveTo>
                  <a:cubicBezTo>
                    <a:pt x="343" y="427"/>
                    <a:pt x="338" y="422"/>
                    <a:pt x="338" y="416"/>
                  </a:cubicBezTo>
                  <a:cubicBezTo>
                    <a:pt x="338" y="410"/>
                    <a:pt x="343" y="405"/>
                    <a:pt x="349" y="405"/>
                  </a:cubicBezTo>
                  <a:cubicBezTo>
                    <a:pt x="355" y="405"/>
                    <a:pt x="360" y="410"/>
                    <a:pt x="360" y="416"/>
                  </a:cubicBezTo>
                  <a:cubicBezTo>
                    <a:pt x="360" y="422"/>
                    <a:pt x="355" y="427"/>
                    <a:pt x="349" y="427"/>
                  </a:cubicBezTo>
                  <a:close/>
                  <a:moveTo>
                    <a:pt x="315" y="427"/>
                  </a:moveTo>
                  <a:cubicBezTo>
                    <a:pt x="309" y="427"/>
                    <a:pt x="304" y="422"/>
                    <a:pt x="304" y="416"/>
                  </a:cubicBezTo>
                  <a:cubicBezTo>
                    <a:pt x="304" y="410"/>
                    <a:pt x="309" y="405"/>
                    <a:pt x="315" y="405"/>
                  </a:cubicBezTo>
                  <a:cubicBezTo>
                    <a:pt x="321" y="405"/>
                    <a:pt x="326" y="410"/>
                    <a:pt x="326" y="416"/>
                  </a:cubicBezTo>
                  <a:cubicBezTo>
                    <a:pt x="326" y="422"/>
                    <a:pt x="321" y="427"/>
                    <a:pt x="315" y="427"/>
                  </a:cubicBezTo>
                  <a:close/>
                  <a:moveTo>
                    <a:pt x="281" y="427"/>
                  </a:moveTo>
                  <a:cubicBezTo>
                    <a:pt x="275" y="427"/>
                    <a:pt x="270" y="422"/>
                    <a:pt x="270" y="416"/>
                  </a:cubicBezTo>
                  <a:cubicBezTo>
                    <a:pt x="270" y="410"/>
                    <a:pt x="275" y="405"/>
                    <a:pt x="281" y="405"/>
                  </a:cubicBezTo>
                  <a:cubicBezTo>
                    <a:pt x="287" y="405"/>
                    <a:pt x="292" y="410"/>
                    <a:pt x="292" y="416"/>
                  </a:cubicBezTo>
                  <a:cubicBezTo>
                    <a:pt x="292" y="422"/>
                    <a:pt x="287" y="427"/>
                    <a:pt x="281" y="427"/>
                  </a:cubicBezTo>
                  <a:close/>
                  <a:moveTo>
                    <a:pt x="247" y="427"/>
                  </a:moveTo>
                  <a:cubicBezTo>
                    <a:pt x="242" y="427"/>
                    <a:pt x="237" y="422"/>
                    <a:pt x="237" y="416"/>
                  </a:cubicBezTo>
                  <a:cubicBezTo>
                    <a:pt x="237" y="410"/>
                    <a:pt x="242" y="405"/>
                    <a:pt x="247" y="405"/>
                  </a:cubicBezTo>
                  <a:cubicBezTo>
                    <a:pt x="253" y="405"/>
                    <a:pt x="258" y="410"/>
                    <a:pt x="258" y="416"/>
                  </a:cubicBezTo>
                  <a:cubicBezTo>
                    <a:pt x="258" y="422"/>
                    <a:pt x="253" y="427"/>
                    <a:pt x="247" y="427"/>
                  </a:cubicBezTo>
                  <a:close/>
                  <a:moveTo>
                    <a:pt x="214" y="427"/>
                  </a:moveTo>
                  <a:cubicBezTo>
                    <a:pt x="208" y="427"/>
                    <a:pt x="203" y="422"/>
                    <a:pt x="203" y="416"/>
                  </a:cubicBezTo>
                  <a:cubicBezTo>
                    <a:pt x="203" y="410"/>
                    <a:pt x="208" y="405"/>
                    <a:pt x="214" y="405"/>
                  </a:cubicBezTo>
                  <a:cubicBezTo>
                    <a:pt x="220" y="405"/>
                    <a:pt x="225" y="410"/>
                    <a:pt x="225" y="416"/>
                  </a:cubicBezTo>
                  <a:cubicBezTo>
                    <a:pt x="225" y="422"/>
                    <a:pt x="220" y="427"/>
                    <a:pt x="214" y="427"/>
                  </a:cubicBezTo>
                  <a:close/>
                  <a:moveTo>
                    <a:pt x="180" y="427"/>
                  </a:moveTo>
                  <a:cubicBezTo>
                    <a:pt x="174" y="427"/>
                    <a:pt x="169" y="422"/>
                    <a:pt x="169" y="416"/>
                  </a:cubicBezTo>
                  <a:cubicBezTo>
                    <a:pt x="169" y="410"/>
                    <a:pt x="174" y="405"/>
                    <a:pt x="180" y="405"/>
                  </a:cubicBezTo>
                  <a:cubicBezTo>
                    <a:pt x="186" y="405"/>
                    <a:pt x="191" y="410"/>
                    <a:pt x="191" y="416"/>
                  </a:cubicBezTo>
                  <a:cubicBezTo>
                    <a:pt x="191" y="422"/>
                    <a:pt x="186" y="427"/>
                    <a:pt x="180" y="427"/>
                  </a:cubicBezTo>
                  <a:close/>
                  <a:moveTo>
                    <a:pt x="146" y="427"/>
                  </a:moveTo>
                  <a:cubicBezTo>
                    <a:pt x="140" y="427"/>
                    <a:pt x="135" y="422"/>
                    <a:pt x="135" y="416"/>
                  </a:cubicBezTo>
                  <a:cubicBezTo>
                    <a:pt x="135" y="410"/>
                    <a:pt x="140" y="405"/>
                    <a:pt x="146" y="405"/>
                  </a:cubicBezTo>
                  <a:cubicBezTo>
                    <a:pt x="152" y="405"/>
                    <a:pt x="157" y="410"/>
                    <a:pt x="157" y="416"/>
                  </a:cubicBezTo>
                  <a:cubicBezTo>
                    <a:pt x="157" y="422"/>
                    <a:pt x="152" y="427"/>
                    <a:pt x="146" y="427"/>
                  </a:cubicBezTo>
                  <a:close/>
                  <a:moveTo>
                    <a:pt x="112" y="427"/>
                  </a:moveTo>
                  <a:cubicBezTo>
                    <a:pt x="106" y="427"/>
                    <a:pt x="102" y="422"/>
                    <a:pt x="102" y="416"/>
                  </a:cubicBezTo>
                  <a:cubicBezTo>
                    <a:pt x="102" y="410"/>
                    <a:pt x="106" y="405"/>
                    <a:pt x="112" y="405"/>
                  </a:cubicBezTo>
                  <a:cubicBezTo>
                    <a:pt x="118" y="405"/>
                    <a:pt x="123" y="410"/>
                    <a:pt x="123" y="416"/>
                  </a:cubicBezTo>
                  <a:cubicBezTo>
                    <a:pt x="123" y="422"/>
                    <a:pt x="118" y="427"/>
                    <a:pt x="112" y="427"/>
                  </a:cubicBezTo>
                  <a:close/>
                  <a:moveTo>
                    <a:pt x="79" y="427"/>
                  </a:moveTo>
                  <a:cubicBezTo>
                    <a:pt x="73" y="427"/>
                    <a:pt x="68" y="422"/>
                    <a:pt x="68" y="416"/>
                  </a:cubicBezTo>
                  <a:cubicBezTo>
                    <a:pt x="68" y="410"/>
                    <a:pt x="73" y="405"/>
                    <a:pt x="79" y="405"/>
                  </a:cubicBezTo>
                  <a:cubicBezTo>
                    <a:pt x="85" y="405"/>
                    <a:pt x="89" y="410"/>
                    <a:pt x="89" y="416"/>
                  </a:cubicBezTo>
                  <a:cubicBezTo>
                    <a:pt x="89" y="422"/>
                    <a:pt x="85" y="427"/>
                    <a:pt x="79" y="427"/>
                  </a:cubicBezTo>
                  <a:close/>
                  <a:moveTo>
                    <a:pt x="45" y="427"/>
                  </a:moveTo>
                  <a:cubicBezTo>
                    <a:pt x="39" y="427"/>
                    <a:pt x="34" y="422"/>
                    <a:pt x="34" y="416"/>
                  </a:cubicBezTo>
                  <a:cubicBezTo>
                    <a:pt x="34" y="410"/>
                    <a:pt x="39" y="405"/>
                    <a:pt x="45" y="405"/>
                  </a:cubicBezTo>
                  <a:cubicBezTo>
                    <a:pt x="51" y="405"/>
                    <a:pt x="56" y="410"/>
                    <a:pt x="56" y="416"/>
                  </a:cubicBezTo>
                  <a:cubicBezTo>
                    <a:pt x="56" y="422"/>
                    <a:pt x="51" y="427"/>
                    <a:pt x="45" y="427"/>
                  </a:cubicBezTo>
                  <a:close/>
                  <a:moveTo>
                    <a:pt x="3315" y="398"/>
                  </a:moveTo>
                  <a:cubicBezTo>
                    <a:pt x="3309" y="398"/>
                    <a:pt x="3304" y="393"/>
                    <a:pt x="3304" y="387"/>
                  </a:cubicBezTo>
                  <a:cubicBezTo>
                    <a:pt x="3304" y="381"/>
                    <a:pt x="3309" y="376"/>
                    <a:pt x="3315" y="376"/>
                  </a:cubicBezTo>
                  <a:cubicBezTo>
                    <a:pt x="3321" y="376"/>
                    <a:pt x="3326" y="381"/>
                    <a:pt x="3326" y="387"/>
                  </a:cubicBezTo>
                  <a:cubicBezTo>
                    <a:pt x="3326" y="393"/>
                    <a:pt x="3321" y="398"/>
                    <a:pt x="3315" y="398"/>
                  </a:cubicBezTo>
                  <a:close/>
                  <a:moveTo>
                    <a:pt x="3281" y="398"/>
                  </a:moveTo>
                  <a:cubicBezTo>
                    <a:pt x="3275" y="398"/>
                    <a:pt x="3271" y="393"/>
                    <a:pt x="3271" y="387"/>
                  </a:cubicBezTo>
                  <a:cubicBezTo>
                    <a:pt x="3271" y="381"/>
                    <a:pt x="3275" y="376"/>
                    <a:pt x="3281" y="376"/>
                  </a:cubicBezTo>
                  <a:cubicBezTo>
                    <a:pt x="3287" y="376"/>
                    <a:pt x="3292" y="381"/>
                    <a:pt x="3292" y="387"/>
                  </a:cubicBezTo>
                  <a:cubicBezTo>
                    <a:pt x="3292" y="393"/>
                    <a:pt x="3287" y="398"/>
                    <a:pt x="3281" y="398"/>
                  </a:cubicBezTo>
                  <a:close/>
                  <a:moveTo>
                    <a:pt x="3248" y="398"/>
                  </a:moveTo>
                  <a:cubicBezTo>
                    <a:pt x="3242" y="398"/>
                    <a:pt x="3237" y="393"/>
                    <a:pt x="3237" y="387"/>
                  </a:cubicBezTo>
                  <a:cubicBezTo>
                    <a:pt x="3237" y="381"/>
                    <a:pt x="3242" y="376"/>
                    <a:pt x="3248" y="376"/>
                  </a:cubicBezTo>
                  <a:cubicBezTo>
                    <a:pt x="3254" y="376"/>
                    <a:pt x="3258" y="381"/>
                    <a:pt x="3258" y="387"/>
                  </a:cubicBezTo>
                  <a:cubicBezTo>
                    <a:pt x="3258" y="393"/>
                    <a:pt x="3254" y="398"/>
                    <a:pt x="3248" y="398"/>
                  </a:cubicBezTo>
                  <a:close/>
                  <a:moveTo>
                    <a:pt x="3214" y="398"/>
                  </a:moveTo>
                  <a:cubicBezTo>
                    <a:pt x="3208" y="398"/>
                    <a:pt x="3203" y="393"/>
                    <a:pt x="3203" y="387"/>
                  </a:cubicBezTo>
                  <a:cubicBezTo>
                    <a:pt x="3203" y="381"/>
                    <a:pt x="3208" y="376"/>
                    <a:pt x="3214" y="376"/>
                  </a:cubicBezTo>
                  <a:cubicBezTo>
                    <a:pt x="3220" y="376"/>
                    <a:pt x="3225" y="381"/>
                    <a:pt x="3225" y="387"/>
                  </a:cubicBezTo>
                  <a:cubicBezTo>
                    <a:pt x="3225" y="393"/>
                    <a:pt x="3220" y="398"/>
                    <a:pt x="3214" y="398"/>
                  </a:cubicBezTo>
                  <a:close/>
                  <a:moveTo>
                    <a:pt x="3180" y="398"/>
                  </a:moveTo>
                  <a:cubicBezTo>
                    <a:pt x="3174" y="398"/>
                    <a:pt x="3169" y="393"/>
                    <a:pt x="3169" y="387"/>
                  </a:cubicBezTo>
                  <a:cubicBezTo>
                    <a:pt x="3169" y="381"/>
                    <a:pt x="3174" y="376"/>
                    <a:pt x="3180" y="376"/>
                  </a:cubicBezTo>
                  <a:cubicBezTo>
                    <a:pt x="3186" y="376"/>
                    <a:pt x="3191" y="381"/>
                    <a:pt x="3191" y="387"/>
                  </a:cubicBezTo>
                  <a:cubicBezTo>
                    <a:pt x="3191" y="393"/>
                    <a:pt x="3186" y="398"/>
                    <a:pt x="3180" y="398"/>
                  </a:cubicBezTo>
                  <a:close/>
                  <a:moveTo>
                    <a:pt x="3146" y="398"/>
                  </a:moveTo>
                  <a:cubicBezTo>
                    <a:pt x="3140" y="398"/>
                    <a:pt x="3136" y="393"/>
                    <a:pt x="3136" y="387"/>
                  </a:cubicBezTo>
                  <a:cubicBezTo>
                    <a:pt x="3136" y="381"/>
                    <a:pt x="3140" y="376"/>
                    <a:pt x="3146" y="376"/>
                  </a:cubicBezTo>
                  <a:cubicBezTo>
                    <a:pt x="3152" y="376"/>
                    <a:pt x="3157" y="381"/>
                    <a:pt x="3157" y="387"/>
                  </a:cubicBezTo>
                  <a:cubicBezTo>
                    <a:pt x="3157" y="393"/>
                    <a:pt x="3152" y="398"/>
                    <a:pt x="3146" y="398"/>
                  </a:cubicBezTo>
                  <a:close/>
                  <a:moveTo>
                    <a:pt x="3113" y="398"/>
                  </a:moveTo>
                  <a:cubicBezTo>
                    <a:pt x="3107" y="398"/>
                    <a:pt x="3102" y="393"/>
                    <a:pt x="3102" y="387"/>
                  </a:cubicBezTo>
                  <a:cubicBezTo>
                    <a:pt x="3102" y="381"/>
                    <a:pt x="3107" y="376"/>
                    <a:pt x="3113" y="376"/>
                  </a:cubicBezTo>
                  <a:cubicBezTo>
                    <a:pt x="3119" y="376"/>
                    <a:pt x="3123" y="381"/>
                    <a:pt x="3123" y="387"/>
                  </a:cubicBezTo>
                  <a:cubicBezTo>
                    <a:pt x="3123" y="393"/>
                    <a:pt x="3119" y="398"/>
                    <a:pt x="3113" y="398"/>
                  </a:cubicBezTo>
                  <a:close/>
                  <a:moveTo>
                    <a:pt x="3079" y="398"/>
                  </a:moveTo>
                  <a:cubicBezTo>
                    <a:pt x="3073" y="398"/>
                    <a:pt x="3068" y="393"/>
                    <a:pt x="3068" y="387"/>
                  </a:cubicBezTo>
                  <a:cubicBezTo>
                    <a:pt x="3068" y="381"/>
                    <a:pt x="3073" y="376"/>
                    <a:pt x="3079" y="376"/>
                  </a:cubicBezTo>
                  <a:cubicBezTo>
                    <a:pt x="3085" y="376"/>
                    <a:pt x="3090" y="381"/>
                    <a:pt x="3090" y="387"/>
                  </a:cubicBezTo>
                  <a:cubicBezTo>
                    <a:pt x="3090" y="393"/>
                    <a:pt x="3085" y="398"/>
                    <a:pt x="3079" y="398"/>
                  </a:cubicBezTo>
                  <a:close/>
                  <a:moveTo>
                    <a:pt x="3045" y="398"/>
                  </a:moveTo>
                  <a:cubicBezTo>
                    <a:pt x="3039" y="398"/>
                    <a:pt x="3034" y="393"/>
                    <a:pt x="3034" y="387"/>
                  </a:cubicBezTo>
                  <a:cubicBezTo>
                    <a:pt x="3034" y="381"/>
                    <a:pt x="3039" y="376"/>
                    <a:pt x="3045" y="376"/>
                  </a:cubicBezTo>
                  <a:cubicBezTo>
                    <a:pt x="3051" y="376"/>
                    <a:pt x="3056" y="381"/>
                    <a:pt x="3056" y="387"/>
                  </a:cubicBezTo>
                  <a:cubicBezTo>
                    <a:pt x="3056" y="393"/>
                    <a:pt x="3051" y="398"/>
                    <a:pt x="3045" y="398"/>
                  </a:cubicBezTo>
                  <a:close/>
                  <a:moveTo>
                    <a:pt x="3011" y="398"/>
                  </a:moveTo>
                  <a:cubicBezTo>
                    <a:pt x="3005" y="398"/>
                    <a:pt x="3000" y="393"/>
                    <a:pt x="3000" y="387"/>
                  </a:cubicBezTo>
                  <a:cubicBezTo>
                    <a:pt x="3000" y="381"/>
                    <a:pt x="3005" y="376"/>
                    <a:pt x="3011" y="376"/>
                  </a:cubicBezTo>
                  <a:cubicBezTo>
                    <a:pt x="3017" y="376"/>
                    <a:pt x="3022" y="381"/>
                    <a:pt x="3022" y="387"/>
                  </a:cubicBezTo>
                  <a:cubicBezTo>
                    <a:pt x="3022" y="393"/>
                    <a:pt x="3017" y="398"/>
                    <a:pt x="3011" y="398"/>
                  </a:cubicBezTo>
                  <a:close/>
                  <a:moveTo>
                    <a:pt x="2978" y="398"/>
                  </a:moveTo>
                  <a:cubicBezTo>
                    <a:pt x="2972" y="398"/>
                    <a:pt x="2967" y="393"/>
                    <a:pt x="2967" y="387"/>
                  </a:cubicBezTo>
                  <a:cubicBezTo>
                    <a:pt x="2967" y="381"/>
                    <a:pt x="2972" y="376"/>
                    <a:pt x="2978" y="376"/>
                  </a:cubicBezTo>
                  <a:cubicBezTo>
                    <a:pt x="2983" y="376"/>
                    <a:pt x="2988" y="381"/>
                    <a:pt x="2988" y="387"/>
                  </a:cubicBezTo>
                  <a:cubicBezTo>
                    <a:pt x="2988" y="393"/>
                    <a:pt x="2983" y="398"/>
                    <a:pt x="2978" y="398"/>
                  </a:cubicBezTo>
                  <a:close/>
                  <a:moveTo>
                    <a:pt x="2944" y="398"/>
                  </a:moveTo>
                  <a:cubicBezTo>
                    <a:pt x="2938" y="398"/>
                    <a:pt x="2933" y="393"/>
                    <a:pt x="2933" y="387"/>
                  </a:cubicBezTo>
                  <a:cubicBezTo>
                    <a:pt x="2933" y="381"/>
                    <a:pt x="2938" y="376"/>
                    <a:pt x="2944" y="376"/>
                  </a:cubicBezTo>
                  <a:cubicBezTo>
                    <a:pt x="2950" y="376"/>
                    <a:pt x="2955" y="381"/>
                    <a:pt x="2955" y="387"/>
                  </a:cubicBezTo>
                  <a:cubicBezTo>
                    <a:pt x="2955" y="393"/>
                    <a:pt x="2950" y="398"/>
                    <a:pt x="2944" y="398"/>
                  </a:cubicBezTo>
                  <a:close/>
                  <a:moveTo>
                    <a:pt x="2910" y="398"/>
                  </a:moveTo>
                  <a:cubicBezTo>
                    <a:pt x="2904" y="398"/>
                    <a:pt x="2899" y="393"/>
                    <a:pt x="2899" y="387"/>
                  </a:cubicBezTo>
                  <a:cubicBezTo>
                    <a:pt x="2899" y="381"/>
                    <a:pt x="2904" y="376"/>
                    <a:pt x="2910" y="376"/>
                  </a:cubicBezTo>
                  <a:cubicBezTo>
                    <a:pt x="2916" y="376"/>
                    <a:pt x="2921" y="381"/>
                    <a:pt x="2921" y="387"/>
                  </a:cubicBezTo>
                  <a:cubicBezTo>
                    <a:pt x="2921" y="393"/>
                    <a:pt x="2916" y="398"/>
                    <a:pt x="2910" y="398"/>
                  </a:cubicBezTo>
                  <a:close/>
                  <a:moveTo>
                    <a:pt x="2876" y="398"/>
                  </a:moveTo>
                  <a:cubicBezTo>
                    <a:pt x="2870" y="398"/>
                    <a:pt x="2865" y="393"/>
                    <a:pt x="2865" y="387"/>
                  </a:cubicBezTo>
                  <a:cubicBezTo>
                    <a:pt x="2865" y="381"/>
                    <a:pt x="2870" y="376"/>
                    <a:pt x="2876" y="376"/>
                  </a:cubicBezTo>
                  <a:cubicBezTo>
                    <a:pt x="2882" y="376"/>
                    <a:pt x="2887" y="381"/>
                    <a:pt x="2887" y="387"/>
                  </a:cubicBezTo>
                  <a:cubicBezTo>
                    <a:pt x="2887" y="393"/>
                    <a:pt x="2882" y="398"/>
                    <a:pt x="2876" y="398"/>
                  </a:cubicBezTo>
                  <a:close/>
                  <a:moveTo>
                    <a:pt x="2842" y="398"/>
                  </a:moveTo>
                  <a:cubicBezTo>
                    <a:pt x="2837" y="398"/>
                    <a:pt x="2832" y="393"/>
                    <a:pt x="2832" y="387"/>
                  </a:cubicBezTo>
                  <a:cubicBezTo>
                    <a:pt x="2832" y="381"/>
                    <a:pt x="2837" y="376"/>
                    <a:pt x="2842" y="376"/>
                  </a:cubicBezTo>
                  <a:cubicBezTo>
                    <a:pt x="2848" y="376"/>
                    <a:pt x="2853" y="381"/>
                    <a:pt x="2853" y="387"/>
                  </a:cubicBezTo>
                  <a:cubicBezTo>
                    <a:pt x="2853" y="393"/>
                    <a:pt x="2848" y="398"/>
                    <a:pt x="2842" y="398"/>
                  </a:cubicBezTo>
                  <a:close/>
                  <a:moveTo>
                    <a:pt x="2809" y="398"/>
                  </a:moveTo>
                  <a:cubicBezTo>
                    <a:pt x="2803" y="398"/>
                    <a:pt x="2798" y="393"/>
                    <a:pt x="2798" y="387"/>
                  </a:cubicBezTo>
                  <a:cubicBezTo>
                    <a:pt x="2798" y="381"/>
                    <a:pt x="2803" y="376"/>
                    <a:pt x="2809" y="376"/>
                  </a:cubicBezTo>
                  <a:cubicBezTo>
                    <a:pt x="2815" y="376"/>
                    <a:pt x="2819" y="381"/>
                    <a:pt x="2819" y="387"/>
                  </a:cubicBezTo>
                  <a:cubicBezTo>
                    <a:pt x="2819" y="393"/>
                    <a:pt x="2815" y="398"/>
                    <a:pt x="2809" y="398"/>
                  </a:cubicBezTo>
                  <a:close/>
                  <a:moveTo>
                    <a:pt x="2775" y="398"/>
                  </a:moveTo>
                  <a:cubicBezTo>
                    <a:pt x="2769" y="398"/>
                    <a:pt x="2764" y="393"/>
                    <a:pt x="2764" y="387"/>
                  </a:cubicBezTo>
                  <a:cubicBezTo>
                    <a:pt x="2764" y="381"/>
                    <a:pt x="2769" y="376"/>
                    <a:pt x="2775" y="376"/>
                  </a:cubicBezTo>
                  <a:cubicBezTo>
                    <a:pt x="2781" y="376"/>
                    <a:pt x="2786" y="381"/>
                    <a:pt x="2786" y="387"/>
                  </a:cubicBezTo>
                  <a:cubicBezTo>
                    <a:pt x="2786" y="393"/>
                    <a:pt x="2781" y="398"/>
                    <a:pt x="2775" y="398"/>
                  </a:cubicBezTo>
                  <a:close/>
                  <a:moveTo>
                    <a:pt x="2741" y="398"/>
                  </a:moveTo>
                  <a:cubicBezTo>
                    <a:pt x="2735" y="398"/>
                    <a:pt x="2730" y="393"/>
                    <a:pt x="2730" y="387"/>
                  </a:cubicBezTo>
                  <a:cubicBezTo>
                    <a:pt x="2730" y="381"/>
                    <a:pt x="2735" y="376"/>
                    <a:pt x="2741" y="376"/>
                  </a:cubicBezTo>
                  <a:cubicBezTo>
                    <a:pt x="2747" y="376"/>
                    <a:pt x="2752" y="381"/>
                    <a:pt x="2752" y="387"/>
                  </a:cubicBezTo>
                  <a:cubicBezTo>
                    <a:pt x="2752" y="393"/>
                    <a:pt x="2747" y="398"/>
                    <a:pt x="2741" y="398"/>
                  </a:cubicBezTo>
                  <a:close/>
                  <a:moveTo>
                    <a:pt x="2707" y="398"/>
                  </a:moveTo>
                  <a:cubicBezTo>
                    <a:pt x="2701" y="398"/>
                    <a:pt x="2697" y="393"/>
                    <a:pt x="2697" y="387"/>
                  </a:cubicBezTo>
                  <a:cubicBezTo>
                    <a:pt x="2697" y="381"/>
                    <a:pt x="2701" y="376"/>
                    <a:pt x="2707" y="376"/>
                  </a:cubicBezTo>
                  <a:cubicBezTo>
                    <a:pt x="2713" y="376"/>
                    <a:pt x="2718" y="381"/>
                    <a:pt x="2718" y="387"/>
                  </a:cubicBezTo>
                  <a:cubicBezTo>
                    <a:pt x="2718" y="393"/>
                    <a:pt x="2713" y="398"/>
                    <a:pt x="2707" y="398"/>
                  </a:cubicBezTo>
                  <a:close/>
                  <a:moveTo>
                    <a:pt x="2674" y="398"/>
                  </a:moveTo>
                  <a:cubicBezTo>
                    <a:pt x="2668" y="398"/>
                    <a:pt x="2663" y="393"/>
                    <a:pt x="2663" y="387"/>
                  </a:cubicBezTo>
                  <a:cubicBezTo>
                    <a:pt x="2663" y="381"/>
                    <a:pt x="2668" y="376"/>
                    <a:pt x="2674" y="376"/>
                  </a:cubicBezTo>
                  <a:cubicBezTo>
                    <a:pt x="2680" y="376"/>
                    <a:pt x="2684" y="381"/>
                    <a:pt x="2684" y="387"/>
                  </a:cubicBezTo>
                  <a:cubicBezTo>
                    <a:pt x="2684" y="393"/>
                    <a:pt x="2680" y="398"/>
                    <a:pt x="2674" y="398"/>
                  </a:cubicBezTo>
                  <a:close/>
                  <a:moveTo>
                    <a:pt x="2640" y="398"/>
                  </a:moveTo>
                  <a:cubicBezTo>
                    <a:pt x="2634" y="398"/>
                    <a:pt x="2629" y="393"/>
                    <a:pt x="2629" y="387"/>
                  </a:cubicBezTo>
                  <a:cubicBezTo>
                    <a:pt x="2629" y="381"/>
                    <a:pt x="2634" y="376"/>
                    <a:pt x="2640" y="376"/>
                  </a:cubicBezTo>
                  <a:cubicBezTo>
                    <a:pt x="2646" y="376"/>
                    <a:pt x="2651" y="381"/>
                    <a:pt x="2651" y="387"/>
                  </a:cubicBezTo>
                  <a:cubicBezTo>
                    <a:pt x="2651" y="393"/>
                    <a:pt x="2646" y="398"/>
                    <a:pt x="2640" y="398"/>
                  </a:cubicBezTo>
                  <a:close/>
                  <a:moveTo>
                    <a:pt x="2606" y="398"/>
                  </a:moveTo>
                  <a:cubicBezTo>
                    <a:pt x="2600" y="398"/>
                    <a:pt x="2595" y="393"/>
                    <a:pt x="2595" y="387"/>
                  </a:cubicBezTo>
                  <a:cubicBezTo>
                    <a:pt x="2595" y="381"/>
                    <a:pt x="2600" y="376"/>
                    <a:pt x="2606" y="376"/>
                  </a:cubicBezTo>
                  <a:cubicBezTo>
                    <a:pt x="2612" y="376"/>
                    <a:pt x="2617" y="381"/>
                    <a:pt x="2617" y="387"/>
                  </a:cubicBezTo>
                  <a:cubicBezTo>
                    <a:pt x="2617" y="393"/>
                    <a:pt x="2612" y="398"/>
                    <a:pt x="2606" y="398"/>
                  </a:cubicBezTo>
                  <a:close/>
                  <a:moveTo>
                    <a:pt x="2572" y="398"/>
                  </a:moveTo>
                  <a:cubicBezTo>
                    <a:pt x="2566" y="398"/>
                    <a:pt x="2562" y="393"/>
                    <a:pt x="2562" y="387"/>
                  </a:cubicBezTo>
                  <a:cubicBezTo>
                    <a:pt x="2562" y="381"/>
                    <a:pt x="2566" y="376"/>
                    <a:pt x="2572" y="376"/>
                  </a:cubicBezTo>
                  <a:cubicBezTo>
                    <a:pt x="2578" y="376"/>
                    <a:pt x="2583" y="381"/>
                    <a:pt x="2583" y="387"/>
                  </a:cubicBezTo>
                  <a:cubicBezTo>
                    <a:pt x="2583" y="393"/>
                    <a:pt x="2578" y="398"/>
                    <a:pt x="2572" y="398"/>
                  </a:cubicBezTo>
                  <a:close/>
                  <a:moveTo>
                    <a:pt x="2539" y="398"/>
                  </a:moveTo>
                  <a:cubicBezTo>
                    <a:pt x="2533" y="398"/>
                    <a:pt x="2528" y="393"/>
                    <a:pt x="2528" y="387"/>
                  </a:cubicBezTo>
                  <a:cubicBezTo>
                    <a:pt x="2528" y="381"/>
                    <a:pt x="2533" y="376"/>
                    <a:pt x="2539" y="376"/>
                  </a:cubicBezTo>
                  <a:cubicBezTo>
                    <a:pt x="2545" y="376"/>
                    <a:pt x="2549" y="381"/>
                    <a:pt x="2549" y="387"/>
                  </a:cubicBezTo>
                  <a:cubicBezTo>
                    <a:pt x="2549" y="393"/>
                    <a:pt x="2545" y="398"/>
                    <a:pt x="2539" y="398"/>
                  </a:cubicBezTo>
                  <a:close/>
                  <a:moveTo>
                    <a:pt x="2505" y="398"/>
                  </a:moveTo>
                  <a:cubicBezTo>
                    <a:pt x="2499" y="398"/>
                    <a:pt x="2494" y="393"/>
                    <a:pt x="2494" y="387"/>
                  </a:cubicBezTo>
                  <a:cubicBezTo>
                    <a:pt x="2494" y="381"/>
                    <a:pt x="2499" y="376"/>
                    <a:pt x="2505" y="376"/>
                  </a:cubicBezTo>
                  <a:cubicBezTo>
                    <a:pt x="2511" y="376"/>
                    <a:pt x="2516" y="381"/>
                    <a:pt x="2516" y="387"/>
                  </a:cubicBezTo>
                  <a:cubicBezTo>
                    <a:pt x="2516" y="393"/>
                    <a:pt x="2511" y="398"/>
                    <a:pt x="2505" y="398"/>
                  </a:cubicBezTo>
                  <a:close/>
                  <a:moveTo>
                    <a:pt x="2471" y="398"/>
                  </a:moveTo>
                  <a:cubicBezTo>
                    <a:pt x="2465" y="398"/>
                    <a:pt x="2460" y="393"/>
                    <a:pt x="2460" y="387"/>
                  </a:cubicBezTo>
                  <a:cubicBezTo>
                    <a:pt x="2460" y="381"/>
                    <a:pt x="2465" y="376"/>
                    <a:pt x="2471" y="376"/>
                  </a:cubicBezTo>
                  <a:cubicBezTo>
                    <a:pt x="2477" y="376"/>
                    <a:pt x="2482" y="381"/>
                    <a:pt x="2482" y="387"/>
                  </a:cubicBezTo>
                  <a:cubicBezTo>
                    <a:pt x="2482" y="393"/>
                    <a:pt x="2477" y="398"/>
                    <a:pt x="2471" y="398"/>
                  </a:cubicBezTo>
                  <a:close/>
                  <a:moveTo>
                    <a:pt x="2437" y="398"/>
                  </a:moveTo>
                  <a:cubicBezTo>
                    <a:pt x="2431" y="398"/>
                    <a:pt x="2426" y="393"/>
                    <a:pt x="2426" y="387"/>
                  </a:cubicBezTo>
                  <a:cubicBezTo>
                    <a:pt x="2426" y="381"/>
                    <a:pt x="2431" y="376"/>
                    <a:pt x="2437" y="376"/>
                  </a:cubicBezTo>
                  <a:cubicBezTo>
                    <a:pt x="2443" y="376"/>
                    <a:pt x="2448" y="381"/>
                    <a:pt x="2448" y="387"/>
                  </a:cubicBezTo>
                  <a:cubicBezTo>
                    <a:pt x="2448" y="393"/>
                    <a:pt x="2443" y="398"/>
                    <a:pt x="2437" y="398"/>
                  </a:cubicBezTo>
                  <a:close/>
                  <a:moveTo>
                    <a:pt x="2404" y="398"/>
                  </a:moveTo>
                  <a:cubicBezTo>
                    <a:pt x="2398" y="398"/>
                    <a:pt x="2393" y="393"/>
                    <a:pt x="2393" y="387"/>
                  </a:cubicBezTo>
                  <a:cubicBezTo>
                    <a:pt x="2393" y="381"/>
                    <a:pt x="2398" y="376"/>
                    <a:pt x="2404" y="376"/>
                  </a:cubicBezTo>
                  <a:cubicBezTo>
                    <a:pt x="2409" y="376"/>
                    <a:pt x="2414" y="381"/>
                    <a:pt x="2414" y="387"/>
                  </a:cubicBezTo>
                  <a:cubicBezTo>
                    <a:pt x="2414" y="393"/>
                    <a:pt x="2409" y="398"/>
                    <a:pt x="2404" y="398"/>
                  </a:cubicBezTo>
                  <a:close/>
                  <a:moveTo>
                    <a:pt x="2370" y="398"/>
                  </a:moveTo>
                  <a:cubicBezTo>
                    <a:pt x="2364" y="398"/>
                    <a:pt x="2359" y="393"/>
                    <a:pt x="2359" y="387"/>
                  </a:cubicBezTo>
                  <a:cubicBezTo>
                    <a:pt x="2359" y="381"/>
                    <a:pt x="2364" y="376"/>
                    <a:pt x="2370" y="376"/>
                  </a:cubicBezTo>
                  <a:cubicBezTo>
                    <a:pt x="2376" y="376"/>
                    <a:pt x="2381" y="381"/>
                    <a:pt x="2381" y="387"/>
                  </a:cubicBezTo>
                  <a:cubicBezTo>
                    <a:pt x="2381" y="393"/>
                    <a:pt x="2376" y="398"/>
                    <a:pt x="2370" y="398"/>
                  </a:cubicBezTo>
                  <a:close/>
                  <a:moveTo>
                    <a:pt x="2336" y="398"/>
                  </a:moveTo>
                  <a:cubicBezTo>
                    <a:pt x="2330" y="398"/>
                    <a:pt x="2325" y="393"/>
                    <a:pt x="2325" y="387"/>
                  </a:cubicBezTo>
                  <a:cubicBezTo>
                    <a:pt x="2325" y="381"/>
                    <a:pt x="2330" y="376"/>
                    <a:pt x="2336" y="376"/>
                  </a:cubicBezTo>
                  <a:cubicBezTo>
                    <a:pt x="2342" y="376"/>
                    <a:pt x="2347" y="381"/>
                    <a:pt x="2347" y="387"/>
                  </a:cubicBezTo>
                  <a:cubicBezTo>
                    <a:pt x="2347" y="393"/>
                    <a:pt x="2342" y="398"/>
                    <a:pt x="2336" y="398"/>
                  </a:cubicBezTo>
                  <a:close/>
                  <a:moveTo>
                    <a:pt x="2302" y="398"/>
                  </a:moveTo>
                  <a:cubicBezTo>
                    <a:pt x="2296" y="398"/>
                    <a:pt x="2291" y="393"/>
                    <a:pt x="2291" y="387"/>
                  </a:cubicBezTo>
                  <a:cubicBezTo>
                    <a:pt x="2291" y="381"/>
                    <a:pt x="2296" y="376"/>
                    <a:pt x="2302" y="376"/>
                  </a:cubicBezTo>
                  <a:cubicBezTo>
                    <a:pt x="2308" y="376"/>
                    <a:pt x="2313" y="381"/>
                    <a:pt x="2313" y="387"/>
                  </a:cubicBezTo>
                  <a:cubicBezTo>
                    <a:pt x="2313" y="393"/>
                    <a:pt x="2308" y="398"/>
                    <a:pt x="2302" y="398"/>
                  </a:cubicBezTo>
                  <a:close/>
                  <a:moveTo>
                    <a:pt x="2268" y="398"/>
                  </a:moveTo>
                  <a:cubicBezTo>
                    <a:pt x="2263" y="398"/>
                    <a:pt x="2258" y="393"/>
                    <a:pt x="2258" y="387"/>
                  </a:cubicBezTo>
                  <a:cubicBezTo>
                    <a:pt x="2258" y="381"/>
                    <a:pt x="2263" y="376"/>
                    <a:pt x="2268" y="376"/>
                  </a:cubicBezTo>
                  <a:cubicBezTo>
                    <a:pt x="2274" y="376"/>
                    <a:pt x="2279" y="381"/>
                    <a:pt x="2279" y="387"/>
                  </a:cubicBezTo>
                  <a:cubicBezTo>
                    <a:pt x="2279" y="393"/>
                    <a:pt x="2274" y="398"/>
                    <a:pt x="2268" y="398"/>
                  </a:cubicBezTo>
                  <a:close/>
                  <a:moveTo>
                    <a:pt x="2235" y="398"/>
                  </a:moveTo>
                  <a:cubicBezTo>
                    <a:pt x="2229" y="398"/>
                    <a:pt x="2224" y="393"/>
                    <a:pt x="2224" y="387"/>
                  </a:cubicBezTo>
                  <a:cubicBezTo>
                    <a:pt x="2224" y="381"/>
                    <a:pt x="2229" y="376"/>
                    <a:pt x="2235" y="376"/>
                  </a:cubicBezTo>
                  <a:cubicBezTo>
                    <a:pt x="2241" y="376"/>
                    <a:pt x="2246" y="381"/>
                    <a:pt x="2246" y="387"/>
                  </a:cubicBezTo>
                  <a:cubicBezTo>
                    <a:pt x="2246" y="393"/>
                    <a:pt x="2241" y="398"/>
                    <a:pt x="2235" y="398"/>
                  </a:cubicBezTo>
                  <a:close/>
                  <a:moveTo>
                    <a:pt x="2201" y="398"/>
                  </a:moveTo>
                  <a:cubicBezTo>
                    <a:pt x="2195" y="398"/>
                    <a:pt x="2190" y="393"/>
                    <a:pt x="2190" y="387"/>
                  </a:cubicBezTo>
                  <a:cubicBezTo>
                    <a:pt x="2190" y="381"/>
                    <a:pt x="2195" y="376"/>
                    <a:pt x="2201" y="376"/>
                  </a:cubicBezTo>
                  <a:cubicBezTo>
                    <a:pt x="2207" y="376"/>
                    <a:pt x="2212" y="381"/>
                    <a:pt x="2212" y="387"/>
                  </a:cubicBezTo>
                  <a:cubicBezTo>
                    <a:pt x="2212" y="393"/>
                    <a:pt x="2207" y="398"/>
                    <a:pt x="2201" y="398"/>
                  </a:cubicBezTo>
                  <a:close/>
                  <a:moveTo>
                    <a:pt x="2167" y="398"/>
                  </a:moveTo>
                  <a:cubicBezTo>
                    <a:pt x="2161" y="398"/>
                    <a:pt x="2156" y="393"/>
                    <a:pt x="2156" y="387"/>
                  </a:cubicBezTo>
                  <a:cubicBezTo>
                    <a:pt x="2156" y="381"/>
                    <a:pt x="2161" y="376"/>
                    <a:pt x="2167" y="376"/>
                  </a:cubicBezTo>
                  <a:cubicBezTo>
                    <a:pt x="2173" y="376"/>
                    <a:pt x="2178" y="381"/>
                    <a:pt x="2178" y="387"/>
                  </a:cubicBezTo>
                  <a:cubicBezTo>
                    <a:pt x="2178" y="393"/>
                    <a:pt x="2173" y="398"/>
                    <a:pt x="2167" y="398"/>
                  </a:cubicBezTo>
                  <a:close/>
                  <a:moveTo>
                    <a:pt x="2133" y="398"/>
                  </a:moveTo>
                  <a:cubicBezTo>
                    <a:pt x="2127" y="398"/>
                    <a:pt x="2123" y="393"/>
                    <a:pt x="2123" y="387"/>
                  </a:cubicBezTo>
                  <a:cubicBezTo>
                    <a:pt x="2123" y="381"/>
                    <a:pt x="2127" y="376"/>
                    <a:pt x="2133" y="376"/>
                  </a:cubicBezTo>
                  <a:cubicBezTo>
                    <a:pt x="2139" y="376"/>
                    <a:pt x="2144" y="381"/>
                    <a:pt x="2144" y="387"/>
                  </a:cubicBezTo>
                  <a:cubicBezTo>
                    <a:pt x="2144" y="393"/>
                    <a:pt x="2139" y="398"/>
                    <a:pt x="2133" y="398"/>
                  </a:cubicBezTo>
                  <a:close/>
                  <a:moveTo>
                    <a:pt x="2100" y="398"/>
                  </a:moveTo>
                  <a:cubicBezTo>
                    <a:pt x="2094" y="398"/>
                    <a:pt x="2089" y="393"/>
                    <a:pt x="2089" y="387"/>
                  </a:cubicBezTo>
                  <a:cubicBezTo>
                    <a:pt x="2089" y="381"/>
                    <a:pt x="2094" y="376"/>
                    <a:pt x="2100" y="376"/>
                  </a:cubicBezTo>
                  <a:cubicBezTo>
                    <a:pt x="2106" y="376"/>
                    <a:pt x="2110" y="381"/>
                    <a:pt x="2110" y="387"/>
                  </a:cubicBezTo>
                  <a:cubicBezTo>
                    <a:pt x="2110" y="393"/>
                    <a:pt x="2106" y="398"/>
                    <a:pt x="2100" y="398"/>
                  </a:cubicBezTo>
                  <a:close/>
                  <a:moveTo>
                    <a:pt x="2066" y="398"/>
                  </a:moveTo>
                  <a:cubicBezTo>
                    <a:pt x="2060" y="398"/>
                    <a:pt x="2055" y="393"/>
                    <a:pt x="2055" y="387"/>
                  </a:cubicBezTo>
                  <a:cubicBezTo>
                    <a:pt x="2055" y="381"/>
                    <a:pt x="2060" y="376"/>
                    <a:pt x="2066" y="376"/>
                  </a:cubicBezTo>
                  <a:cubicBezTo>
                    <a:pt x="2072" y="376"/>
                    <a:pt x="2077" y="381"/>
                    <a:pt x="2077" y="387"/>
                  </a:cubicBezTo>
                  <a:cubicBezTo>
                    <a:pt x="2077" y="393"/>
                    <a:pt x="2072" y="398"/>
                    <a:pt x="2066" y="398"/>
                  </a:cubicBezTo>
                  <a:close/>
                  <a:moveTo>
                    <a:pt x="2032" y="398"/>
                  </a:moveTo>
                  <a:cubicBezTo>
                    <a:pt x="2026" y="398"/>
                    <a:pt x="2021" y="393"/>
                    <a:pt x="2021" y="387"/>
                  </a:cubicBezTo>
                  <a:cubicBezTo>
                    <a:pt x="2021" y="381"/>
                    <a:pt x="2026" y="376"/>
                    <a:pt x="2032" y="376"/>
                  </a:cubicBezTo>
                  <a:cubicBezTo>
                    <a:pt x="2038" y="376"/>
                    <a:pt x="2043" y="381"/>
                    <a:pt x="2043" y="387"/>
                  </a:cubicBezTo>
                  <a:cubicBezTo>
                    <a:pt x="2043" y="393"/>
                    <a:pt x="2038" y="398"/>
                    <a:pt x="2032" y="398"/>
                  </a:cubicBezTo>
                  <a:close/>
                  <a:moveTo>
                    <a:pt x="1998" y="398"/>
                  </a:moveTo>
                  <a:cubicBezTo>
                    <a:pt x="1992" y="398"/>
                    <a:pt x="1988" y="393"/>
                    <a:pt x="1988" y="387"/>
                  </a:cubicBezTo>
                  <a:cubicBezTo>
                    <a:pt x="1988" y="381"/>
                    <a:pt x="1992" y="376"/>
                    <a:pt x="1998" y="376"/>
                  </a:cubicBezTo>
                  <a:cubicBezTo>
                    <a:pt x="2004" y="376"/>
                    <a:pt x="2009" y="381"/>
                    <a:pt x="2009" y="387"/>
                  </a:cubicBezTo>
                  <a:cubicBezTo>
                    <a:pt x="2009" y="393"/>
                    <a:pt x="2004" y="398"/>
                    <a:pt x="1998" y="398"/>
                  </a:cubicBezTo>
                  <a:close/>
                  <a:moveTo>
                    <a:pt x="1965" y="398"/>
                  </a:moveTo>
                  <a:cubicBezTo>
                    <a:pt x="1959" y="398"/>
                    <a:pt x="1954" y="393"/>
                    <a:pt x="1954" y="387"/>
                  </a:cubicBezTo>
                  <a:cubicBezTo>
                    <a:pt x="1954" y="381"/>
                    <a:pt x="1959" y="376"/>
                    <a:pt x="1965" y="376"/>
                  </a:cubicBezTo>
                  <a:cubicBezTo>
                    <a:pt x="1971" y="376"/>
                    <a:pt x="1975" y="381"/>
                    <a:pt x="1975" y="387"/>
                  </a:cubicBezTo>
                  <a:cubicBezTo>
                    <a:pt x="1975" y="393"/>
                    <a:pt x="1971" y="398"/>
                    <a:pt x="1965" y="398"/>
                  </a:cubicBezTo>
                  <a:close/>
                  <a:moveTo>
                    <a:pt x="1931" y="398"/>
                  </a:moveTo>
                  <a:cubicBezTo>
                    <a:pt x="1925" y="398"/>
                    <a:pt x="1920" y="393"/>
                    <a:pt x="1920" y="387"/>
                  </a:cubicBezTo>
                  <a:cubicBezTo>
                    <a:pt x="1920" y="381"/>
                    <a:pt x="1925" y="376"/>
                    <a:pt x="1931" y="376"/>
                  </a:cubicBezTo>
                  <a:cubicBezTo>
                    <a:pt x="1937" y="376"/>
                    <a:pt x="1942" y="381"/>
                    <a:pt x="1942" y="387"/>
                  </a:cubicBezTo>
                  <a:cubicBezTo>
                    <a:pt x="1942" y="393"/>
                    <a:pt x="1937" y="398"/>
                    <a:pt x="1931" y="398"/>
                  </a:cubicBezTo>
                  <a:close/>
                  <a:moveTo>
                    <a:pt x="1897" y="398"/>
                  </a:moveTo>
                  <a:cubicBezTo>
                    <a:pt x="1891" y="398"/>
                    <a:pt x="1886" y="393"/>
                    <a:pt x="1886" y="387"/>
                  </a:cubicBezTo>
                  <a:cubicBezTo>
                    <a:pt x="1886" y="381"/>
                    <a:pt x="1891" y="376"/>
                    <a:pt x="1897" y="376"/>
                  </a:cubicBezTo>
                  <a:cubicBezTo>
                    <a:pt x="1903" y="376"/>
                    <a:pt x="1908" y="381"/>
                    <a:pt x="1908" y="387"/>
                  </a:cubicBezTo>
                  <a:cubicBezTo>
                    <a:pt x="1908" y="393"/>
                    <a:pt x="1903" y="398"/>
                    <a:pt x="1897" y="398"/>
                  </a:cubicBezTo>
                  <a:close/>
                  <a:moveTo>
                    <a:pt x="1863" y="398"/>
                  </a:moveTo>
                  <a:cubicBezTo>
                    <a:pt x="1857" y="398"/>
                    <a:pt x="1852" y="393"/>
                    <a:pt x="1852" y="387"/>
                  </a:cubicBezTo>
                  <a:cubicBezTo>
                    <a:pt x="1852" y="381"/>
                    <a:pt x="1857" y="376"/>
                    <a:pt x="1863" y="376"/>
                  </a:cubicBezTo>
                  <a:cubicBezTo>
                    <a:pt x="1869" y="376"/>
                    <a:pt x="1874" y="381"/>
                    <a:pt x="1874" y="387"/>
                  </a:cubicBezTo>
                  <a:cubicBezTo>
                    <a:pt x="1874" y="393"/>
                    <a:pt x="1869" y="398"/>
                    <a:pt x="1863" y="398"/>
                  </a:cubicBezTo>
                  <a:close/>
                  <a:moveTo>
                    <a:pt x="1830" y="398"/>
                  </a:moveTo>
                  <a:cubicBezTo>
                    <a:pt x="1824" y="398"/>
                    <a:pt x="1819" y="393"/>
                    <a:pt x="1819" y="387"/>
                  </a:cubicBezTo>
                  <a:cubicBezTo>
                    <a:pt x="1819" y="381"/>
                    <a:pt x="1824" y="376"/>
                    <a:pt x="1830" y="376"/>
                  </a:cubicBezTo>
                  <a:cubicBezTo>
                    <a:pt x="1836" y="376"/>
                    <a:pt x="1840" y="381"/>
                    <a:pt x="1840" y="387"/>
                  </a:cubicBezTo>
                  <a:cubicBezTo>
                    <a:pt x="1840" y="393"/>
                    <a:pt x="1836" y="398"/>
                    <a:pt x="1830" y="398"/>
                  </a:cubicBezTo>
                  <a:close/>
                  <a:moveTo>
                    <a:pt x="1796" y="398"/>
                  </a:moveTo>
                  <a:cubicBezTo>
                    <a:pt x="1790" y="398"/>
                    <a:pt x="1785" y="393"/>
                    <a:pt x="1785" y="387"/>
                  </a:cubicBezTo>
                  <a:cubicBezTo>
                    <a:pt x="1785" y="381"/>
                    <a:pt x="1790" y="376"/>
                    <a:pt x="1796" y="376"/>
                  </a:cubicBezTo>
                  <a:cubicBezTo>
                    <a:pt x="1802" y="376"/>
                    <a:pt x="1807" y="381"/>
                    <a:pt x="1807" y="387"/>
                  </a:cubicBezTo>
                  <a:cubicBezTo>
                    <a:pt x="1807" y="393"/>
                    <a:pt x="1802" y="398"/>
                    <a:pt x="1796" y="398"/>
                  </a:cubicBezTo>
                  <a:close/>
                  <a:moveTo>
                    <a:pt x="1762" y="398"/>
                  </a:moveTo>
                  <a:cubicBezTo>
                    <a:pt x="1756" y="398"/>
                    <a:pt x="1751" y="393"/>
                    <a:pt x="1751" y="387"/>
                  </a:cubicBezTo>
                  <a:cubicBezTo>
                    <a:pt x="1751" y="381"/>
                    <a:pt x="1756" y="376"/>
                    <a:pt x="1762" y="376"/>
                  </a:cubicBezTo>
                  <a:cubicBezTo>
                    <a:pt x="1768" y="376"/>
                    <a:pt x="1773" y="381"/>
                    <a:pt x="1773" y="387"/>
                  </a:cubicBezTo>
                  <a:cubicBezTo>
                    <a:pt x="1773" y="393"/>
                    <a:pt x="1768" y="398"/>
                    <a:pt x="1762" y="398"/>
                  </a:cubicBezTo>
                  <a:close/>
                  <a:moveTo>
                    <a:pt x="1345" y="398"/>
                  </a:moveTo>
                  <a:cubicBezTo>
                    <a:pt x="1339" y="398"/>
                    <a:pt x="1334" y="393"/>
                    <a:pt x="1334" y="387"/>
                  </a:cubicBezTo>
                  <a:cubicBezTo>
                    <a:pt x="1334" y="381"/>
                    <a:pt x="1339" y="376"/>
                    <a:pt x="1345" y="376"/>
                  </a:cubicBezTo>
                  <a:cubicBezTo>
                    <a:pt x="1351" y="376"/>
                    <a:pt x="1356" y="381"/>
                    <a:pt x="1356" y="387"/>
                  </a:cubicBezTo>
                  <a:cubicBezTo>
                    <a:pt x="1356" y="393"/>
                    <a:pt x="1351" y="398"/>
                    <a:pt x="1345" y="398"/>
                  </a:cubicBezTo>
                  <a:close/>
                  <a:moveTo>
                    <a:pt x="1142" y="398"/>
                  </a:moveTo>
                  <a:cubicBezTo>
                    <a:pt x="1136" y="398"/>
                    <a:pt x="1131" y="393"/>
                    <a:pt x="1131" y="387"/>
                  </a:cubicBezTo>
                  <a:cubicBezTo>
                    <a:pt x="1131" y="381"/>
                    <a:pt x="1136" y="376"/>
                    <a:pt x="1142" y="376"/>
                  </a:cubicBezTo>
                  <a:cubicBezTo>
                    <a:pt x="1148" y="376"/>
                    <a:pt x="1153" y="381"/>
                    <a:pt x="1153" y="387"/>
                  </a:cubicBezTo>
                  <a:cubicBezTo>
                    <a:pt x="1153" y="393"/>
                    <a:pt x="1148" y="398"/>
                    <a:pt x="1142" y="398"/>
                  </a:cubicBezTo>
                  <a:close/>
                  <a:moveTo>
                    <a:pt x="1108" y="398"/>
                  </a:moveTo>
                  <a:cubicBezTo>
                    <a:pt x="1102" y="398"/>
                    <a:pt x="1098" y="393"/>
                    <a:pt x="1098" y="387"/>
                  </a:cubicBezTo>
                  <a:cubicBezTo>
                    <a:pt x="1098" y="381"/>
                    <a:pt x="1102" y="376"/>
                    <a:pt x="1108" y="376"/>
                  </a:cubicBezTo>
                  <a:cubicBezTo>
                    <a:pt x="1114" y="376"/>
                    <a:pt x="1119" y="381"/>
                    <a:pt x="1119" y="387"/>
                  </a:cubicBezTo>
                  <a:cubicBezTo>
                    <a:pt x="1119" y="393"/>
                    <a:pt x="1114" y="398"/>
                    <a:pt x="1108" y="398"/>
                  </a:cubicBezTo>
                  <a:close/>
                  <a:moveTo>
                    <a:pt x="1075" y="398"/>
                  </a:moveTo>
                  <a:cubicBezTo>
                    <a:pt x="1069" y="398"/>
                    <a:pt x="1064" y="393"/>
                    <a:pt x="1064" y="387"/>
                  </a:cubicBezTo>
                  <a:cubicBezTo>
                    <a:pt x="1064" y="381"/>
                    <a:pt x="1069" y="376"/>
                    <a:pt x="1075" y="376"/>
                  </a:cubicBezTo>
                  <a:cubicBezTo>
                    <a:pt x="1081" y="376"/>
                    <a:pt x="1085" y="381"/>
                    <a:pt x="1085" y="387"/>
                  </a:cubicBezTo>
                  <a:cubicBezTo>
                    <a:pt x="1085" y="393"/>
                    <a:pt x="1081" y="398"/>
                    <a:pt x="1075" y="398"/>
                  </a:cubicBezTo>
                  <a:close/>
                  <a:moveTo>
                    <a:pt x="940" y="398"/>
                  </a:moveTo>
                  <a:cubicBezTo>
                    <a:pt x="934" y="398"/>
                    <a:pt x="929" y="393"/>
                    <a:pt x="929" y="387"/>
                  </a:cubicBezTo>
                  <a:cubicBezTo>
                    <a:pt x="929" y="381"/>
                    <a:pt x="934" y="376"/>
                    <a:pt x="940" y="376"/>
                  </a:cubicBezTo>
                  <a:cubicBezTo>
                    <a:pt x="946" y="376"/>
                    <a:pt x="950" y="381"/>
                    <a:pt x="950" y="387"/>
                  </a:cubicBezTo>
                  <a:cubicBezTo>
                    <a:pt x="950" y="393"/>
                    <a:pt x="946" y="398"/>
                    <a:pt x="940" y="398"/>
                  </a:cubicBezTo>
                  <a:close/>
                  <a:moveTo>
                    <a:pt x="906" y="398"/>
                  </a:moveTo>
                  <a:cubicBezTo>
                    <a:pt x="900" y="398"/>
                    <a:pt x="895" y="393"/>
                    <a:pt x="895" y="387"/>
                  </a:cubicBezTo>
                  <a:cubicBezTo>
                    <a:pt x="895" y="381"/>
                    <a:pt x="900" y="376"/>
                    <a:pt x="906" y="376"/>
                  </a:cubicBezTo>
                  <a:cubicBezTo>
                    <a:pt x="912" y="376"/>
                    <a:pt x="917" y="381"/>
                    <a:pt x="917" y="387"/>
                  </a:cubicBezTo>
                  <a:cubicBezTo>
                    <a:pt x="917" y="393"/>
                    <a:pt x="912" y="398"/>
                    <a:pt x="906" y="398"/>
                  </a:cubicBezTo>
                  <a:close/>
                  <a:moveTo>
                    <a:pt x="872" y="398"/>
                  </a:moveTo>
                  <a:cubicBezTo>
                    <a:pt x="866" y="398"/>
                    <a:pt x="861" y="393"/>
                    <a:pt x="861" y="387"/>
                  </a:cubicBezTo>
                  <a:cubicBezTo>
                    <a:pt x="861" y="381"/>
                    <a:pt x="866" y="376"/>
                    <a:pt x="872" y="376"/>
                  </a:cubicBezTo>
                  <a:cubicBezTo>
                    <a:pt x="878" y="376"/>
                    <a:pt x="883" y="381"/>
                    <a:pt x="883" y="387"/>
                  </a:cubicBezTo>
                  <a:cubicBezTo>
                    <a:pt x="883" y="393"/>
                    <a:pt x="878" y="398"/>
                    <a:pt x="872" y="398"/>
                  </a:cubicBezTo>
                  <a:close/>
                  <a:moveTo>
                    <a:pt x="838" y="398"/>
                  </a:moveTo>
                  <a:cubicBezTo>
                    <a:pt x="832" y="398"/>
                    <a:pt x="828" y="393"/>
                    <a:pt x="828" y="387"/>
                  </a:cubicBezTo>
                  <a:cubicBezTo>
                    <a:pt x="828" y="381"/>
                    <a:pt x="832" y="376"/>
                    <a:pt x="838" y="376"/>
                  </a:cubicBezTo>
                  <a:cubicBezTo>
                    <a:pt x="844" y="376"/>
                    <a:pt x="849" y="381"/>
                    <a:pt x="849" y="387"/>
                  </a:cubicBezTo>
                  <a:cubicBezTo>
                    <a:pt x="849" y="393"/>
                    <a:pt x="844" y="398"/>
                    <a:pt x="838" y="398"/>
                  </a:cubicBezTo>
                  <a:close/>
                  <a:moveTo>
                    <a:pt x="771" y="398"/>
                  </a:moveTo>
                  <a:cubicBezTo>
                    <a:pt x="765" y="398"/>
                    <a:pt x="760" y="393"/>
                    <a:pt x="760" y="387"/>
                  </a:cubicBezTo>
                  <a:cubicBezTo>
                    <a:pt x="760" y="381"/>
                    <a:pt x="765" y="376"/>
                    <a:pt x="771" y="376"/>
                  </a:cubicBezTo>
                  <a:cubicBezTo>
                    <a:pt x="777" y="376"/>
                    <a:pt x="782" y="381"/>
                    <a:pt x="782" y="387"/>
                  </a:cubicBezTo>
                  <a:cubicBezTo>
                    <a:pt x="782" y="393"/>
                    <a:pt x="777" y="398"/>
                    <a:pt x="771" y="398"/>
                  </a:cubicBezTo>
                  <a:close/>
                  <a:moveTo>
                    <a:pt x="670" y="398"/>
                  </a:moveTo>
                  <a:cubicBezTo>
                    <a:pt x="664" y="398"/>
                    <a:pt x="659" y="393"/>
                    <a:pt x="659" y="387"/>
                  </a:cubicBezTo>
                  <a:cubicBezTo>
                    <a:pt x="659" y="381"/>
                    <a:pt x="664" y="376"/>
                    <a:pt x="670" y="376"/>
                  </a:cubicBezTo>
                  <a:cubicBezTo>
                    <a:pt x="675" y="376"/>
                    <a:pt x="680" y="381"/>
                    <a:pt x="680" y="387"/>
                  </a:cubicBezTo>
                  <a:cubicBezTo>
                    <a:pt x="680" y="393"/>
                    <a:pt x="675" y="398"/>
                    <a:pt x="670" y="398"/>
                  </a:cubicBezTo>
                  <a:close/>
                  <a:moveTo>
                    <a:pt x="636" y="398"/>
                  </a:moveTo>
                  <a:cubicBezTo>
                    <a:pt x="630" y="398"/>
                    <a:pt x="625" y="393"/>
                    <a:pt x="625" y="387"/>
                  </a:cubicBezTo>
                  <a:cubicBezTo>
                    <a:pt x="625" y="381"/>
                    <a:pt x="630" y="376"/>
                    <a:pt x="636" y="376"/>
                  </a:cubicBezTo>
                  <a:cubicBezTo>
                    <a:pt x="642" y="376"/>
                    <a:pt x="647" y="381"/>
                    <a:pt x="647" y="387"/>
                  </a:cubicBezTo>
                  <a:cubicBezTo>
                    <a:pt x="647" y="393"/>
                    <a:pt x="642" y="398"/>
                    <a:pt x="636" y="398"/>
                  </a:cubicBezTo>
                  <a:close/>
                  <a:moveTo>
                    <a:pt x="602" y="398"/>
                  </a:moveTo>
                  <a:cubicBezTo>
                    <a:pt x="596" y="398"/>
                    <a:pt x="591" y="393"/>
                    <a:pt x="591" y="387"/>
                  </a:cubicBezTo>
                  <a:cubicBezTo>
                    <a:pt x="591" y="381"/>
                    <a:pt x="596" y="376"/>
                    <a:pt x="602" y="376"/>
                  </a:cubicBezTo>
                  <a:cubicBezTo>
                    <a:pt x="608" y="376"/>
                    <a:pt x="613" y="381"/>
                    <a:pt x="613" y="387"/>
                  </a:cubicBezTo>
                  <a:cubicBezTo>
                    <a:pt x="613" y="393"/>
                    <a:pt x="608" y="398"/>
                    <a:pt x="602" y="398"/>
                  </a:cubicBezTo>
                  <a:close/>
                  <a:moveTo>
                    <a:pt x="568" y="398"/>
                  </a:moveTo>
                  <a:cubicBezTo>
                    <a:pt x="562" y="398"/>
                    <a:pt x="557" y="393"/>
                    <a:pt x="557" y="387"/>
                  </a:cubicBezTo>
                  <a:cubicBezTo>
                    <a:pt x="557" y="381"/>
                    <a:pt x="562" y="376"/>
                    <a:pt x="568" y="376"/>
                  </a:cubicBezTo>
                  <a:cubicBezTo>
                    <a:pt x="574" y="376"/>
                    <a:pt x="579" y="381"/>
                    <a:pt x="579" y="387"/>
                  </a:cubicBezTo>
                  <a:cubicBezTo>
                    <a:pt x="579" y="393"/>
                    <a:pt x="574" y="398"/>
                    <a:pt x="568" y="398"/>
                  </a:cubicBezTo>
                  <a:close/>
                  <a:moveTo>
                    <a:pt x="534" y="398"/>
                  </a:moveTo>
                  <a:cubicBezTo>
                    <a:pt x="529" y="398"/>
                    <a:pt x="524" y="393"/>
                    <a:pt x="524" y="387"/>
                  </a:cubicBezTo>
                  <a:cubicBezTo>
                    <a:pt x="524" y="381"/>
                    <a:pt x="529" y="376"/>
                    <a:pt x="534" y="376"/>
                  </a:cubicBezTo>
                  <a:cubicBezTo>
                    <a:pt x="540" y="376"/>
                    <a:pt x="545" y="381"/>
                    <a:pt x="545" y="387"/>
                  </a:cubicBezTo>
                  <a:cubicBezTo>
                    <a:pt x="545" y="393"/>
                    <a:pt x="540" y="398"/>
                    <a:pt x="534" y="398"/>
                  </a:cubicBezTo>
                  <a:close/>
                  <a:moveTo>
                    <a:pt x="501" y="398"/>
                  </a:moveTo>
                  <a:cubicBezTo>
                    <a:pt x="495" y="398"/>
                    <a:pt x="490" y="393"/>
                    <a:pt x="490" y="387"/>
                  </a:cubicBezTo>
                  <a:cubicBezTo>
                    <a:pt x="490" y="381"/>
                    <a:pt x="495" y="376"/>
                    <a:pt x="501" y="376"/>
                  </a:cubicBezTo>
                  <a:cubicBezTo>
                    <a:pt x="507" y="376"/>
                    <a:pt x="511" y="381"/>
                    <a:pt x="511" y="387"/>
                  </a:cubicBezTo>
                  <a:cubicBezTo>
                    <a:pt x="511" y="393"/>
                    <a:pt x="507" y="398"/>
                    <a:pt x="501" y="398"/>
                  </a:cubicBezTo>
                  <a:close/>
                  <a:moveTo>
                    <a:pt x="467" y="398"/>
                  </a:moveTo>
                  <a:cubicBezTo>
                    <a:pt x="461" y="398"/>
                    <a:pt x="456" y="393"/>
                    <a:pt x="456" y="387"/>
                  </a:cubicBezTo>
                  <a:cubicBezTo>
                    <a:pt x="456" y="381"/>
                    <a:pt x="461" y="376"/>
                    <a:pt x="467" y="376"/>
                  </a:cubicBezTo>
                  <a:cubicBezTo>
                    <a:pt x="473" y="376"/>
                    <a:pt x="478" y="381"/>
                    <a:pt x="478" y="387"/>
                  </a:cubicBezTo>
                  <a:cubicBezTo>
                    <a:pt x="478" y="393"/>
                    <a:pt x="473" y="398"/>
                    <a:pt x="467" y="398"/>
                  </a:cubicBezTo>
                  <a:close/>
                  <a:moveTo>
                    <a:pt x="433" y="398"/>
                  </a:moveTo>
                  <a:cubicBezTo>
                    <a:pt x="427" y="398"/>
                    <a:pt x="422" y="393"/>
                    <a:pt x="422" y="387"/>
                  </a:cubicBezTo>
                  <a:cubicBezTo>
                    <a:pt x="422" y="381"/>
                    <a:pt x="427" y="376"/>
                    <a:pt x="433" y="376"/>
                  </a:cubicBezTo>
                  <a:cubicBezTo>
                    <a:pt x="439" y="376"/>
                    <a:pt x="444" y="381"/>
                    <a:pt x="444" y="387"/>
                  </a:cubicBezTo>
                  <a:cubicBezTo>
                    <a:pt x="444" y="393"/>
                    <a:pt x="439" y="398"/>
                    <a:pt x="433" y="398"/>
                  </a:cubicBezTo>
                  <a:close/>
                  <a:moveTo>
                    <a:pt x="399" y="398"/>
                  </a:moveTo>
                  <a:cubicBezTo>
                    <a:pt x="393" y="398"/>
                    <a:pt x="389" y="393"/>
                    <a:pt x="389" y="387"/>
                  </a:cubicBezTo>
                  <a:cubicBezTo>
                    <a:pt x="389" y="381"/>
                    <a:pt x="393" y="376"/>
                    <a:pt x="399" y="376"/>
                  </a:cubicBezTo>
                  <a:cubicBezTo>
                    <a:pt x="405" y="376"/>
                    <a:pt x="410" y="381"/>
                    <a:pt x="410" y="387"/>
                  </a:cubicBezTo>
                  <a:cubicBezTo>
                    <a:pt x="410" y="393"/>
                    <a:pt x="405" y="398"/>
                    <a:pt x="399" y="398"/>
                  </a:cubicBezTo>
                  <a:close/>
                  <a:moveTo>
                    <a:pt x="366" y="398"/>
                  </a:moveTo>
                  <a:cubicBezTo>
                    <a:pt x="360" y="398"/>
                    <a:pt x="355" y="393"/>
                    <a:pt x="355" y="387"/>
                  </a:cubicBezTo>
                  <a:cubicBezTo>
                    <a:pt x="355" y="381"/>
                    <a:pt x="360" y="376"/>
                    <a:pt x="366" y="376"/>
                  </a:cubicBezTo>
                  <a:cubicBezTo>
                    <a:pt x="372" y="376"/>
                    <a:pt x="376" y="381"/>
                    <a:pt x="376" y="387"/>
                  </a:cubicBezTo>
                  <a:cubicBezTo>
                    <a:pt x="376" y="393"/>
                    <a:pt x="372" y="398"/>
                    <a:pt x="366" y="398"/>
                  </a:cubicBezTo>
                  <a:close/>
                  <a:moveTo>
                    <a:pt x="332" y="398"/>
                  </a:moveTo>
                  <a:cubicBezTo>
                    <a:pt x="326" y="398"/>
                    <a:pt x="321" y="393"/>
                    <a:pt x="321" y="387"/>
                  </a:cubicBezTo>
                  <a:cubicBezTo>
                    <a:pt x="321" y="381"/>
                    <a:pt x="326" y="376"/>
                    <a:pt x="332" y="376"/>
                  </a:cubicBezTo>
                  <a:cubicBezTo>
                    <a:pt x="338" y="376"/>
                    <a:pt x="343" y="381"/>
                    <a:pt x="343" y="387"/>
                  </a:cubicBezTo>
                  <a:cubicBezTo>
                    <a:pt x="343" y="393"/>
                    <a:pt x="338" y="398"/>
                    <a:pt x="332" y="398"/>
                  </a:cubicBezTo>
                  <a:close/>
                  <a:moveTo>
                    <a:pt x="298" y="398"/>
                  </a:moveTo>
                  <a:cubicBezTo>
                    <a:pt x="292" y="398"/>
                    <a:pt x="287" y="393"/>
                    <a:pt x="287" y="387"/>
                  </a:cubicBezTo>
                  <a:cubicBezTo>
                    <a:pt x="287" y="381"/>
                    <a:pt x="292" y="376"/>
                    <a:pt x="298" y="376"/>
                  </a:cubicBezTo>
                  <a:cubicBezTo>
                    <a:pt x="304" y="376"/>
                    <a:pt x="309" y="381"/>
                    <a:pt x="309" y="387"/>
                  </a:cubicBezTo>
                  <a:cubicBezTo>
                    <a:pt x="309" y="393"/>
                    <a:pt x="304" y="398"/>
                    <a:pt x="298" y="398"/>
                  </a:cubicBezTo>
                  <a:close/>
                  <a:moveTo>
                    <a:pt x="264" y="398"/>
                  </a:moveTo>
                  <a:cubicBezTo>
                    <a:pt x="258" y="398"/>
                    <a:pt x="254" y="393"/>
                    <a:pt x="254" y="387"/>
                  </a:cubicBezTo>
                  <a:cubicBezTo>
                    <a:pt x="254" y="381"/>
                    <a:pt x="258" y="376"/>
                    <a:pt x="264" y="376"/>
                  </a:cubicBezTo>
                  <a:cubicBezTo>
                    <a:pt x="270" y="376"/>
                    <a:pt x="275" y="381"/>
                    <a:pt x="275" y="387"/>
                  </a:cubicBezTo>
                  <a:cubicBezTo>
                    <a:pt x="275" y="393"/>
                    <a:pt x="270" y="398"/>
                    <a:pt x="264" y="398"/>
                  </a:cubicBezTo>
                  <a:close/>
                  <a:moveTo>
                    <a:pt x="231" y="398"/>
                  </a:moveTo>
                  <a:cubicBezTo>
                    <a:pt x="225" y="398"/>
                    <a:pt x="220" y="393"/>
                    <a:pt x="220" y="387"/>
                  </a:cubicBezTo>
                  <a:cubicBezTo>
                    <a:pt x="220" y="381"/>
                    <a:pt x="225" y="376"/>
                    <a:pt x="231" y="376"/>
                  </a:cubicBezTo>
                  <a:cubicBezTo>
                    <a:pt x="237" y="376"/>
                    <a:pt x="241" y="381"/>
                    <a:pt x="241" y="387"/>
                  </a:cubicBezTo>
                  <a:cubicBezTo>
                    <a:pt x="241" y="393"/>
                    <a:pt x="237" y="398"/>
                    <a:pt x="231" y="398"/>
                  </a:cubicBezTo>
                  <a:close/>
                  <a:moveTo>
                    <a:pt x="197" y="398"/>
                  </a:moveTo>
                  <a:cubicBezTo>
                    <a:pt x="191" y="398"/>
                    <a:pt x="186" y="393"/>
                    <a:pt x="186" y="387"/>
                  </a:cubicBezTo>
                  <a:cubicBezTo>
                    <a:pt x="186" y="381"/>
                    <a:pt x="191" y="376"/>
                    <a:pt x="197" y="376"/>
                  </a:cubicBezTo>
                  <a:cubicBezTo>
                    <a:pt x="203" y="376"/>
                    <a:pt x="208" y="381"/>
                    <a:pt x="208" y="387"/>
                  </a:cubicBezTo>
                  <a:cubicBezTo>
                    <a:pt x="208" y="393"/>
                    <a:pt x="203" y="398"/>
                    <a:pt x="197" y="398"/>
                  </a:cubicBezTo>
                  <a:close/>
                  <a:moveTo>
                    <a:pt x="163" y="398"/>
                  </a:moveTo>
                  <a:cubicBezTo>
                    <a:pt x="157" y="398"/>
                    <a:pt x="152" y="393"/>
                    <a:pt x="152" y="387"/>
                  </a:cubicBezTo>
                  <a:cubicBezTo>
                    <a:pt x="152" y="381"/>
                    <a:pt x="157" y="376"/>
                    <a:pt x="163" y="376"/>
                  </a:cubicBezTo>
                  <a:cubicBezTo>
                    <a:pt x="169" y="376"/>
                    <a:pt x="174" y="381"/>
                    <a:pt x="174" y="387"/>
                  </a:cubicBezTo>
                  <a:cubicBezTo>
                    <a:pt x="174" y="393"/>
                    <a:pt x="169" y="398"/>
                    <a:pt x="163" y="398"/>
                  </a:cubicBezTo>
                  <a:close/>
                  <a:moveTo>
                    <a:pt x="129" y="398"/>
                  </a:moveTo>
                  <a:cubicBezTo>
                    <a:pt x="123" y="398"/>
                    <a:pt x="118" y="393"/>
                    <a:pt x="118" y="387"/>
                  </a:cubicBezTo>
                  <a:cubicBezTo>
                    <a:pt x="118" y="381"/>
                    <a:pt x="123" y="376"/>
                    <a:pt x="129" y="376"/>
                  </a:cubicBezTo>
                  <a:cubicBezTo>
                    <a:pt x="135" y="376"/>
                    <a:pt x="140" y="381"/>
                    <a:pt x="140" y="387"/>
                  </a:cubicBezTo>
                  <a:cubicBezTo>
                    <a:pt x="140" y="393"/>
                    <a:pt x="135" y="398"/>
                    <a:pt x="129" y="398"/>
                  </a:cubicBezTo>
                  <a:close/>
                  <a:moveTo>
                    <a:pt x="96" y="398"/>
                  </a:moveTo>
                  <a:cubicBezTo>
                    <a:pt x="90" y="398"/>
                    <a:pt x="85" y="393"/>
                    <a:pt x="85" y="387"/>
                  </a:cubicBezTo>
                  <a:cubicBezTo>
                    <a:pt x="85" y="381"/>
                    <a:pt x="90" y="376"/>
                    <a:pt x="96" y="376"/>
                  </a:cubicBezTo>
                  <a:cubicBezTo>
                    <a:pt x="101" y="376"/>
                    <a:pt x="106" y="381"/>
                    <a:pt x="106" y="387"/>
                  </a:cubicBezTo>
                  <a:cubicBezTo>
                    <a:pt x="106" y="393"/>
                    <a:pt x="101" y="398"/>
                    <a:pt x="96" y="398"/>
                  </a:cubicBezTo>
                  <a:close/>
                  <a:moveTo>
                    <a:pt x="62" y="398"/>
                  </a:moveTo>
                  <a:cubicBezTo>
                    <a:pt x="56" y="398"/>
                    <a:pt x="51" y="393"/>
                    <a:pt x="51" y="387"/>
                  </a:cubicBezTo>
                  <a:cubicBezTo>
                    <a:pt x="51" y="381"/>
                    <a:pt x="56" y="376"/>
                    <a:pt x="62" y="376"/>
                  </a:cubicBezTo>
                  <a:cubicBezTo>
                    <a:pt x="68" y="376"/>
                    <a:pt x="73" y="381"/>
                    <a:pt x="73" y="387"/>
                  </a:cubicBezTo>
                  <a:cubicBezTo>
                    <a:pt x="73" y="393"/>
                    <a:pt x="68" y="398"/>
                    <a:pt x="62" y="398"/>
                  </a:cubicBezTo>
                  <a:close/>
                  <a:moveTo>
                    <a:pt x="28" y="398"/>
                  </a:moveTo>
                  <a:cubicBezTo>
                    <a:pt x="22" y="398"/>
                    <a:pt x="17" y="393"/>
                    <a:pt x="17" y="387"/>
                  </a:cubicBezTo>
                  <a:cubicBezTo>
                    <a:pt x="17" y="381"/>
                    <a:pt x="22" y="376"/>
                    <a:pt x="28" y="376"/>
                  </a:cubicBezTo>
                  <a:cubicBezTo>
                    <a:pt x="34" y="376"/>
                    <a:pt x="39" y="381"/>
                    <a:pt x="39" y="387"/>
                  </a:cubicBezTo>
                  <a:cubicBezTo>
                    <a:pt x="39" y="393"/>
                    <a:pt x="34" y="398"/>
                    <a:pt x="28" y="398"/>
                  </a:cubicBezTo>
                  <a:close/>
                  <a:moveTo>
                    <a:pt x="3400" y="369"/>
                  </a:moveTo>
                  <a:cubicBezTo>
                    <a:pt x="3394" y="369"/>
                    <a:pt x="3389" y="364"/>
                    <a:pt x="3389" y="358"/>
                  </a:cubicBezTo>
                  <a:cubicBezTo>
                    <a:pt x="3389" y="352"/>
                    <a:pt x="3394" y="347"/>
                    <a:pt x="3400" y="347"/>
                  </a:cubicBezTo>
                  <a:cubicBezTo>
                    <a:pt x="3406" y="347"/>
                    <a:pt x="3410" y="352"/>
                    <a:pt x="3410" y="358"/>
                  </a:cubicBezTo>
                  <a:cubicBezTo>
                    <a:pt x="3410" y="364"/>
                    <a:pt x="3406" y="369"/>
                    <a:pt x="3400" y="369"/>
                  </a:cubicBezTo>
                  <a:close/>
                  <a:moveTo>
                    <a:pt x="3366" y="369"/>
                  </a:moveTo>
                  <a:cubicBezTo>
                    <a:pt x="3360" y="369"/>
                    <a:pt x="3355" y="364"/>
                    <a:pt x="3355" y="358"/>
                  </a:cubicBezTo>
                  <a:cubicBezTo>
                    <a:pt x="3355" y="352"/>
                    <a:pt x="3360" y="347"/>
                    <a:pt x="3366" y="347"/>
                  </a:cubicBezTo>
                  <a:cubicBezTo>
                    <a:pt x="3372" y="347"/>
                    <a:pt x="3377" y="352"/>
                    <a:pt x="3377" y="358"/>
                  </a:cubicBezTo>
                  <a:cubicBezTo>
                    <a:pt x="3377" y="364"/>
                    <a:pt x="3372" y="369"/>
                    <a:pt x="3366" y="369"/>
                  </a:cubicBezTo>
                  <a:close/>
                  <a:moveTo>
                    <a:pt x="3332" y="369"/>
                  </a:moveTo>
                  <a:cubicBezTo>
                    <a:pt x="3326" y="369"/>
                    <a:pt x="3321" y="364"/>
                    <a:pt x="3321" y="358"/>
                  </a:cubicBezTo>
                  <a:cubicBezTo>
                    <a:pt x="3321" y="352"/>
                    <a:pt x="3326" y="347"/>
                    <a:pt x="3332" y="347"/>
                  </a:cubicBezTo>
                  <a:cubicBezTo>
                    <a:pt x="3338" y="347"/>
                    <a:pt x="3343" y="352"/>
                    <a:pt x="3343" y="358"/>
                  </a:cubicBezTo>
                  <a:cubicBezTo>
                    <a:pt x="3343" y="364"/>
                    <a:pt x="3338" y="369"/>
                    <a:pt x="3332" y="369"/>
                  </a:cubicBezTo>
                  <a:close/>
                  <a:moveTo>
                    <a:pt x="3298" y="369"/>
                  </a:moveTo>
                  <a:cubicBezTo>
                    <a:pt x="3292" y="369"/>
                    <a:pt x="3287" y="364"/>
                    <a:pt x="3287" y="358"/>
                  </a:cubicBezTo>
                  <a:cubicBezTo>
                    <a:pt x="3287" y="352"/>
                    <a:pt x="3292" y="347"/>
                    <a:pt x="3298" y="347"/>
                  </a:cubicBezTo>
                  <a:cubicBezTo>
                    <a:pt x="3304" y="347"/>
                    <a:pt x="3309" y="352"/>
                    <a:pt x="3309" y="358"/>
                  </a:cubicBezTo>
                  <a:cubicBezTo>
                    <a:pt x="3309" y="364"/>
                    <a:pt x="3304" y="369"/>
                    <a:pt x="3298" y="369"/>
                  </a:cubicBezTo>
                  <a:close/>
                  <a:moveTo>
                    <a:pt x="3265" y="369"/>
                  </a:moveTo>
                  <a:cubicBezTo>
                    <a:pt x="3259" y="369"/>
                    <a:pt x="3254" y="364"/>
                    <a:pt x="3254" y="358"/>
                  </a:cubicBezTo>
                  <a:cubicBezTo>
                    <a:pt x="3254" y="352"/>
                    <a:pt x="3259" y="347"/>
                    <a:pt x="3265" y="347"/>
                  </a:cubicBezTo>
                  <a:cubicBezTo>
                    <a:pt x="3270" y="347"/>
                    <a:pt x="3275" y="352"/>
                    <a:pt x="3275" y="358"/>
                  </a:cubicBezTo>
                  <a:cubicBezTo>
                    <a:pt x="3275" y="364"/>
                    <a:pt x="3270" y="369"/>
                    <a:pt x="3265" y="369"/>
                  </a:cubicBezTo>
                  <a:close/>
                  <a:moveTo>
                    <a:pt x="3231" y="369"/>
                  </a:moveTo>
                  <a:cubicBezTo>
                    <a:pt x="3225" y="369"/>
                    <a:pt x="3220" y="364"/>
                    <a:pt x="3220" y="358"/>
                  </a:cubicBezTo>
                  <a:cubicBezTo>
                    <a:pt x="3220" y="352"/>
                    <a:pt x="3225" y="347"/>
                    <a:pt x="3231" y="347"/>
                  </a:cubicBezTo>
                  <a:cubicBezTo>
                    <a:pt x="3237" y="347"/>
                    <a:pt x="3242" y="352"/>
                    <a:pt x="3242" y="358"/>
                  </a:cubicBezTo>
                  <a:cubicBezTo>
                    <a:pt x="3242" y="364"/>
                    <a:pt x="3237" y="369"/>
                    <a:pt x="3231" y="369"/>
                  </a:cubicBezTo>
                  <a:close/>
                  <a:moveTo>
                    <a:pt x="3197" y="369"/>
                  </a:moveTo>
                  <a:cubicBezTo>
                    <a:pt x="3191" y="369"/>
                    <a:pt x="3186" y="364"/>
                    <a:pt x="3186" y="358"/>
                  </a:cubicBezTo>
                  <a:cubicBezTo>
                    <a:pt x="3186" y="352"/>
                    <a:pt x="3191" y="347"/>
                    <a:pt x="3197" y="347"/>
                  </a:cubicBezTo>
                  <a:cubicBezTo>
                    <a:pt x="3203" y="347"/>
                    <a:pt x="3208" y="352"/>
                    <a:pt x="3208" y="358"/>
                  </a:cubicBezTo>
                  <a:cubicBezTo>
                    <a:pt x="3208" y="364"/>
                    <a:pt x="3203" y="369"/>
                    <a:pt x="3197" y="369"/>
                  </a:cubicBezTo>
                  <a:close/>
                  <a:moveTo>
                    <a:pt x="3163" y="369"/>
                  </a:moveTo>
                  <a:cubicBezTo>
                    <a:pt x="3157" y="369"/>
                    <a:pt x="3152" y="364"/>
                    <a:pt x="3152" y="358"/>
                  </a:cubicBezTo>
                  <a:cubicBezTo>
                    <a:pt x="3152" y="352"/>
                    <a:pt x="3157" y="347"/>
                    <a:pt x="3163" y="347"/>
                  </a:cubicBezTo>
                  <a:cubicBezTo>
                    <a:pt x="3169" y="347"/>
                    <a:pt x="3174" y="352"/>
                    <a:pt x="3174" y="358"/>
                  </a:cubicBezTo>
                  <a:cubicBezTo>
                    <a:pt x="3174" y="364"/>
                    <a:pt x="3169" y="369"/>
                    <a:pt x="3163" y="369"/>
                  </a:cubicBezTo>
                  <a:close/>
                  <a:moveTo>
                    <a:pt x="3129" y="369"/>
                  </a:moveTo>
                  <a:cubicBezTo>
                    <a:pt x="3123" y="369"/>
                    <a:pt x="3119" y="364"/>
                    <a:pt x="3119" y="358"/>
                  </a:cubicBezTo>
                  <a:cubicBezTo>
                    <a:pt x="3119" y="352"/>
                    <a:pt x="3123" y="347"/>
                    <a:pt x="3129" y="347"/>
                  </a:cubicBezTo>
                  <a:cubicBezTo>
                    <a:pt x="3135" y="347"/>
                    <a:pt x="3140" y="352"/>
                    <a:pt x="3140" y="358"/>
                  </a:cubicBezTo>
                  <a:cubicBezTo>
                    <a:pt x="3140" y="364"/>
                    <a:pt x="3135" y="369"/>
                    <a:pt x="3129" y="369"/>
                  </a:cubicBezTo>
                  <a:close/>
                  <a:moveTo>
                    <a:pt x="3096" y="369"/>
                  </a:moveTo>
                  <a:cubicBezTo>
                    <a:pt x="3090" y="369"/>
                    <a:pt x="3085" y="364"/>
                    <a:pt x="3085" y="358"/>
                  </a:cubicBezTo>
                  <a:cubicBezTo>
                    <a:pt x="3085" y="352"/>
                    <a:pt x="3090" y="347"/>
                    <a:pt x="3096" y="347"/>
                  </a:cubicBezTo>
                  <a:cubicBezTo>
                    <a:pt x="3102" y="347"/>
                    <a:pt x="3106" y="352"/>
                    <a:pt x="3106" y="358"/>
                  </a:cubicBezTo>
                  <a:cubicBezTo>
                    <a:pt x="3106" y="364"/>
                    <a:pt x="3102" y="369"/>
                    <a:pt x="3096" y="369"/>
                  </a:cubicBezTo>
                  <a:close/>
                  <a:moveTo>
                    <a:pt x="3062" y="369"/>
                  </a:moveTo>
                  <a:cubicBezTo>
                    <a:pt x="3056" y="369"/>
                    <a:pt x="3051" y="364"/>
                    <a:pt x="3051" y="358"/>
                  </a:cubicBezTo>
                  <a:cubicBezTo>
                    <a:pt x="3051" y="352"/>
                    <a:pt x="3056" y="347"/>
                    <a:pt x="3062" y="347"/>
                  </a:cubicBezTo>
                  <a:cubicBezTo>
                    <a:pt x="3068" y="347"/>
                    <a:pt x="3073" y="352"/>
                    <a:pt x="3073" y="358"/>
                  </a:cubicBezTo>
                  <a:cubicBezTo>
                    <a:pt x="3073" y="364"/>
                    <a:pt x="3068" y="369"/>
                    <a:pt x="3062" y="369"/>
                  </a:cubicBezTo>
                  <a:close/>
                  <a:moveTo>
                    <a:pt x="3028" y="369"/>
                  </a:moveTo>
                  <a:cubicBezTo>
                    <a:pt x="3022" y="369"/>
                    <a:pt x="3017" y="364"/>
                    <a:pt x="3017" y="358"/>
                  </a:cubicBezTo>
                  <a:cubicBezTo>
                    <a:pt x="3017" y="352"/>
                    <a:pt x="3022" y="347"/>
                    <a:pt x="3028" y="347"/>
                  </a:cubicBezTo>
                  <a:cubicBezTo>
                    <a:pt x="3034" y="347"/>
                    <a:pt x="3039" y="352"/>
                    <a:pt x="3039" y="358"/>
                  </a:cubicBezTo>
                  <a:cubicBezTo>
                    <a:pt x="3039" y="364"/>
                    <a:pt x="3034" y="369"/>
                    <a:pt x="3028" y="369"/>
                  </a:cubicBezTo>
                  <a:close/>
                  <a:moveTo>
                    <a:pt x="2994" y="369"/>
                  </a:moveTo>
                  <a:cubicBezTo>
                    <a:pt x="2988" y="369"/>
                    <a:pt x="2984" y="364"/>
                    <a:pt x="2984" y="358"/>
                  </a:cubicBezTo>
                  <a:cubicBezTo>
                    <a:pt x="2984" y="352"/>
                    <a:pt x="2988" y="347"/>
                    <a:pt x="2994" y="347"/>
                  </a:cubicBezTo>
                  <a:cubicBezTo>
                    <a:pt x="3000" y="347"/>
                    <a:pt x="3005" y="352"/>
                    <a:pt x="3005" y="358"/>
                  </a:cubicBezTo>
                  <a:cubicBezTo>
                    <a:pt x="3005" y="364"/>
                    <a:pt x="3000" y="369"/>
                    <a:pt x="2994" y="369"/>
                  </a:cubicBezTo>
                  <a:close/>
                  <a:moveTo>
                    <a:pt x="2961" y="369"/>
                  </a:moveTo>
                  <a:cubicBezTo>
                    <a:pt x="2955" y="369"/>
                    <a:pt x="2950" y="364"/>
                    <a:pt x="2950" y="358"/>
                  </a:cubicBezTo>
                  <a:cubicBezTo>
                    <a:pt x="2950" y="352"/>
                    <a:pt x="2955" y="347"/>
                    <a:pt x="2961" y="347"/>
                  </a:cubicBezTo>
                  <a:cubicBezTo>
                    <a:pt x="2967" y="347"/>
                    <a:pt x="2971" y="352"/>
                    <a:pt x="2971" y="358"/>
                  </a:cubicBezTo>
                  <a:cubicBezTo>
                    <a:pt x="2971" y="364"/>
                    <a:pt x="2967" y="369"/>
                    <a:pt x="2961" y="369"/>
                  </a:cubicBezTo>
                  <a:close/>
                  <a:moveTo>
                    <a:pt x="2927" y="369"/>
                  </a:moveTo>
                  <a:cubicBezTo>
                    <a:pt x="2921" y="369"/>
                    <a:pt x="2916" y="364"/>
                    <a:pt x="2916" y="358"/>
                  </a:cubicBezTo>
                  <a:cubicBezTo>
                    <a:pt x="2916" y="352"/>
                    <a:pt x="2921" y="347"/>
                    <a:pt x="2927" y="347"/>
                  </a:cubicBezTo>
                  <a:cubicBezTo>
                    <a:pt x="2933" y="347"/>
                    <a:pt x="2938" y="352"/>
                    <a:pt x="2938" y="358"/>
                  </a:cubicBezTo>
                  <a:cubicBezTo>
                    <a:pt x="2938" y="364"/>
                    <a:pt x="2933" y="369"/>
                    <a:pt x="2927" y="369"/>
                  </a:cubicBezTo>
                  <a:close/>
                  <a:moveTo>
                    <a:pt x="2893" y="369"/>
                  </a:moveTo>
                  <a:cubicBezTo>
                    <a:pt x="2887" y="369"/>
                    <a:pt x="2882" y="364"/>
                    <a:pt x="2882" y="358"/>
                  </a:cubicBezTo>
                  <a:cubicBezTo>
                    <a:pt x="2882" y="352"/>
                    <a:pt x="2887" y="347"/>
                    <a:pt x="2893" y="347"/>
                  </a:cubicBezTo>
                  <a:cubicBezTo>
                    <a:pt x="2899" y="347"/>
                    <a:pt x="2904" y="352"/>
                    <a:pt x="2904" y="358"/>
                  </a:cubicBezTo>
                  <a:cubicBezTo>
                    <a:pt x="2904" y="364"/>
                    <a:pt x="2899" y="369"/>
                    <a:pt x="2893" y="369"/>
                  </a:cubicBezTo>
                  <a:close/>
                  <a:moveTo>
                    <a:pt x="2859" y="369"/>
                  </a:moveTo>
                  <a:cubicBezTo>
                    <a:pt x="2853" y="369"/>
                    <a:pt x="2849" y="364"/>
                    <a:pt x="2849" y="358"/>
                  </a:cubicBezTo>
                  <a:cubicBezTo>
                    <a:pt x="2849" y="352"/>
                    <a:pt x="2853" y="347"/>
                    <a:pt x="2859" y="347"/>
                  </a:cubicBezTo>
                  <a:cubicBezTo>
                    <a:pt x="2865" y="347"/>
                    <a:pt x="2870" y="352"/>
                    <a:pt x="2870" y="358"/>
                  </a:cubicBezTo>
                  <a:cubicBezTo>
                    <a:pt x="2870" y="364"/>
                    <a:pt x="2865" y="369"/>
                    <a:pt x="2859" y="369"/>
                  </a:cubicBezTo>
                  <a:close/>
                  <a:moveTo>
                    <a:pt x="2826" y="369"/>
                  </a:moveTo>
                  <a:cubicBezTo>
                    <a:pt x="2820" y="369"/>
                    <a:pt x="2815" y="364"/>
                    <a:pt x="2815" y="358"/>
                  </a:cubicBezTo>
                  <a:cubicBezTo>
                    <a:pt x="2815" y="352"/>
                    <a:pt x="2820" y="347"/>
                    <a:pt x="2826" y="347"/>
                  </a:cubicBezTo>
                  <a:cubicBezTo>
                    <a:pt x="2832" y="347"/>
                    <a:pt x="2836" y="352"/>
                    <a:pt x="2836" y="358"/>
                  </a:cubicBezTo>
                  <a:cubicBezTo>
                    <a:pt x="2836" y="364"/>
                    <a:pt x="2832" y="369"/>
                    <a:pt x="2826" y="369"/>
                  </a:cubicBezTo>
                  <a:close/>
                  <a:moveTo>
                    <a:pt x="2792" y="369"/>
                  </a:moveTo>
                  <a:cubicBezTo>
                    <a:pt x="2786" y="369"/>
                    <a:pt x="2781" y="364"/>
                    <a:pt x="2781" y="358"/>
                  </a:cubicBezTo>
                  <a:cubicBezTo>
                    <a:pt x="2781" y="352"/>
                    <a:pt x="2786" y="347"/>
                    <a:pt x="2792" y="347"/>
                  </a:cubicBezTo>
                  <a:cubicBezTo>
                    <a:pt x="2798" y="347"/>
                    <a:pt x="2803" y="352"/>
                    <a:pt x="2803" y="358"/>
                  </a:cubicBezTo>
                  <a:cubicBezTo>
                    <a:pt x="2803" y="364"/>
                    <a:pt x="2798" y="369"/>
                    <a:pt x="2792" y="369"/>
                  </a:cubicBezTo>
                  <a:close/>
                  <a:moveTo>
                    <a:pt x="2758" y="369"/>
                  </a:moveTo>
                  <a:cubicBezTo>
                    <a:pt x="2752" y="369"/>
                    <a:pt x="2747" y="364"/>
                    <a:pt x="2747" y="358"/>
                  </a:cubicBezTo>
                  <a:cubicBezTo>
                    <a:pt x="2747" y="352"/>
                    <a:pt x="2752" y="347"/>
                    <a:pt x="2758" y="347"/>
                  </a:cubicBezTo>
                  <a:cubicBezTo>
                    <a:pt x="2764" y="347"/>
                    <a:pt x="2769" y="352"/>
                    <a:pt x="2769" y="358"/>
                  </a:cubicBezTo>
                  <a:cubicBezTo>
                    <a:pt x="2769" y="364"/>
                    <a:pt x="2764" y="369"/>
                    <a:pt x="2758" y="369"/>
                  </a:cubicBezTo>
                  <a:close/>
                  <a:moveTo>
                    <a:pt x="2724" y="369"/>
                  </a:moveTo>
                  <a:cubicBezTo>
                    <a:pt x="2718" y="369"/>
                    <a:pt x="2713" y="364"/>
                    <a:pt x="2713" y="358"/>
                  </a:cubicBezTo>
                  <a:cubicBezTo>
                    <a:pt x="2713" y="352"/>
                    <a:pt x="2718" y="347"/>
                    <a:pt x="2724" y="347"/>
                  </a:cubicBezTo>
                  <a:cubicBezTo>
                    <a:pt x="2730" y="347"/>
                    <a:pt x="2735" y="352"/>
                    <a:pt x="2735" y="358"/>
                  </a:cubicBezTo>
                  <a:cubicBezTo>
                    <a:pt x="2735" y="364"/>
                    <a:pt x="2730" y="369"/>
                    <a:pt x="2724" y="369"/>
                  </a:cubicBezTo>
                  <a:close/>
                  <a:moveTo>
                    <a:pt x="2691" y="369"/>
                  </a:moveTo>
                  <a:cubicBezTo>
                    <a:pt x="2685" y="369"/>
                    <a:pt x="2680" y="364"/>
                    <a:pt x="2680" y="358"/>
                  </a:cubicBezTo>
                  <a:cubicBezTo>
                    <a:pt x="2680" y="352"/>
                    <a:pt x="2685" y="347"/>
                    <a:pt x="2691" y="347"/>
                  </a:cubicBezTo>
                  <a:cubicBezTo>
                    <a:pt x="2696" y="347"/>
                    <a:pt x="2701" y="352"/>
                    <a:pt x="2701" y="358"/>
                  </a:cubicBezTo>
                  <a:cubicBezTo>
                    <a:pt x="2701" y="364"/>
                    <a:pt x="2696" y="369"/>
                    <a:pt x="2691" y="369"/>
                  </a:cubicBezTo>
                  <a:close/>
                  <a:moveTo>
                    <a:pt x="2657" y="369"/>
                  </a:moveTo>
                  <a:cubicBezTo>
                    <a:pt x="2651" y="369"/>
                    <a:pt x="2646" y="364"/>
                    <a:pt x="2646" y="358"/>
                  </a:cubicBezTo>
                  <a:cubicBezTo>
                    <a:pt x="2646" y="352"/>
                    <a:pt x="2651" y="347"/>
                    <a:pt x="2657" y="347"/>
                  </a:cubicBezTo>
                  <a:cubicBezTo>
                    <a:pt x="2663" y="347"/>
                    <a:pt x="2668" y="352"/>
                    <a:pt x="2668" y="358"/>
                  </a:cubicBezTo>
                  <a:cubicBezTo>
                    <a:pt x="2668" y="364"/>
                    <a:pt x="2663" y="369"/>
                    <a:pt x="2657" y="369"/>
                  </a:cubicBezTo>
                  <a:close/>
                  <a:moveTo>
                    <a:pt x="2623" y="369"/>
                  </a:moveTo>
                  <a:cubicBezTo>
                    <a:pt x="2617" y="369"/>
                    <a:pt x="2612" y="364"/>
                    <a:pt x="2612" y="358"/>
                  </a:cubicBezTo>
                  <a:cubicBezTo>
                    <a:pt x="2612" y="352"/>
                    <a:pt x="2617" y="347"/>
                    <a:pt x="2623" y="347"/>
                  </a:cubicBezTo>
                  <a:cubicBezTo>
                    <a:pt x="2629" y="347"/>
                    <a:pt x="2634" y="352"/>
                    <a:pt x="2634" y="358"/>
                  </a:cubicBezTo>
                  <a:cubicBezTo>
                    <a:pt x="2634" y="364"/>
                    <a:pt x="2629" y="369"/>
                    <a:pt x="2623" y="369"/>
                  </a:cubicBezTo>
                  <a:close/>
                  <a:moveTo>
                    <a:pt x="2589" y="369"/>
                  </a:moveTo>
                  <a:cubicBezTo>
                    <a:pt x="2583" y="369"/>
                    <a:pt x="2578" y="364"/>
                    <a:pt x="2578" y="358"/>
                  </a:cubicBezTo>
                  <a:cubicBezTo>
                    <a:pt x="2578" y="352"/>
                    <a:pt x="2583" y="347"/>
                    <a:pt x="2589" y="347"/>
                  </a:cubicBezTo>
                  <a:cubicBezTo>
                    <a:pt x="2595" y="347"/>
                    <a:pt x="2600" y="352"/>
                    <a:pt x="2600" y="358"/>
                  </a:cubicBezTo>
                  <a:cubicBezTo>
                    <a:pt x="2600" y="364"/>
                    <a:pt x="2595" y="369"/>
                    <a:pt x="2589" y="369"/>
                  </a:cubicBezTo>
                  <a:close/>
                  <a:moveTo>
                    <a:pt x="2555" y="369"/>
                  </a:moveTo>
                  <a:cubicBezTo>
                    <a:pt x="2550" y="369"/>
                    <a:pt x="2545" y="364"/>
                    <a:pt x="2545" y="358"/>
                  </a:cubicBezTo>
                  <a:cubicBezTo>
                    <a:pt x="2545" y="352"/>
                    <a:pt x="2550" y="347"/>
                    <a:pt x="2555" y="347"/>
                  </a:cubicBezTo>
                  <a:cubicBezTo>
                    <a:pt x="2561" y="347"/>
                    <a:pt x="2566" y="352"/>
                    <a:pt x="2566" y="358"/>
                  </a:cubicBezTo>
                  <a:cubicBezTo>
                    <a:pt x="2566" y="364"/>
                    <a:pt x="2561" y="369"/>
                    <a:pt x="2555" y="369"/>
                  </a:cubicBezTo>
                  <a:close/>
                  <a:moveTo>
                    <a:pt x="2522" y="369"/>
                  </a:moveTo>
                  <a:cubicBezTo>
                    <a:pt x="2516" y="369"/>
                    <a:pt x="2511" y="364"/>
                    <a:pt x="2511" y="358"/>
                  </a:cubicBezTo>
                  <a:cubicBezTo>
                    <a:pt x="2511" y="352"/>
                    <a:pt x="2516" y="347"/>
                    <a:pt x="2522" y="347"/>
                  </a:cubicBezTo>
                  <a:cubicBezTo>
                    <a:pt x="2528" y="347"/>
                    <a:pt x="2533" y="352"/>
                    <a:pt x="2533" y="358"/>
                  </a:cubicBezTo>
                  <a:cubicBezTo>
                    <a:pt x="2533" y="364"/>
                    <a:pt x="2528" y="369"/>
                    <a:pt x="2522" y="369"/>
                  </a:cubicBezTo>
                  <a:close/>
                  <a:moveTo>
                    <a:pt x="2488" y="369"/>
                  </a:moveTo>
                  <a:cubicBezTo>
                    <a:pt x="2482" y="369"/>
                    <a:pt x="2477" y="364"/>
                    <a:pt x="2477" y="358"/>
                  </a:cubicBezTo>
                  <a:cubicBezTo>
                    <a:pt x="2477" y="352"/>
                    <a:pt x="2482" y="347"/>
                    <a:pt x="2488" y="347"/>
                  </a:cubicBezTo>
                  <a:cubicBezTo>
                    <a:pt x="2494" y="347"/>
                    <a:pt x="2499" y="352"/>
                    <a:pt x="2499" y="358"/>
                  </a:cubicBezTo>
                  <a:cubicBezTo>
                    <a:pt x="2499" y="364"/>
                    <a:pt x="2494" y="369"/>
                    <a:pt x="2488" y="369"/>
                  </a:cubicBezTo>
                  <a:close/>
                  <a:moveTo>
                    <a:pt x="2454" y="369"/>
                  </a:moveTo>
                  <a:cubicBezTo>
                    <a:pt x="2448" y="369"/>
                    <a:pt x="2443" y="364"/>
                    <a:pt x="2443" y="358"/>
                  </a:cubicBezTo>
                  <a:cubicBezTo>
                    <a:pt x="2443" y="352"/>
                    <a:pt x="2448" y="347"/>
                    <a:pt x="2454" y="347"/>
                  </a:cubicBezTo>
                  <a:cubicBezTo>
                    <a:pt x="2460" y="347"/>
                    <a:pt x="2465" y="352"/>
                    <a:pt x="2465" y="358"/>
                  </a:cubicBezTo>
                  <a:cubicBezTo>
                    <a:pt x="2465" y="364"/>
                    <a:pt x="2460" y="369"/>
                    <a:pt x="2454" y="369"/>
                  </a:cubicBezTo>
                  <a:close/>
                  <a:moveTo>
                    <a:pt x="2420" y="369"/>
                  </a:moveTo>
                  <a:cubicBezTo>
                    <a:pt x="2414" y="369"/>
                    <a:pt x="2410" y="364"/>
                    <a:pt x="2410" y="358"/>
                  </a:cubicBezTo>
                  <a:cubicBezTo>
                    <a:pt x="2410" y="352"/>
                    <a:pt x="2414" y="347"/>
                    <a:pt x="2420" y="347"/>
                  </a:cubicBezTo>
                  <a:cubicBezTo>
                    <a:pt x="2426" y="347"/>
                    <a:pt x="2431" y="352"/>
                    <a:pt x="2431" y="358"/>
                  </a:cubicBezTo>
                  <a:cubicBezTo>
                    <a:pt x="2431" y="364"/>
                    <a:pt x="2426" y="369"/>
                    <a:pt x="2420" y="369"/>
                  </a:cubicBezTo>
                  <a:close/>
                  <a:moveTo>
                    <a:pt x="2387" y="369"/>
                  </a:moveTo>
                  <a:cubicBezTo>
                    <a:pt x="2381" y="369"/>
                    <a:pt x="2376" y="364"/>
                    <a:pt x="2376" y="358"/>
                  </a:cubicBezTo>
                  <a:cubicBezTo>
                    <a:pt x="2376" y="352"/>
                    <a:pt x="2381" y="347"/>
                    <a:pt x="2387" y="347"/>
                  </a:cubicBezTo>
                  <a:cubicBezTo>
                    <a:pt x="2393" y="347"/>
                    <a:pt x="2397" y="352"/>
                    <a:pt x="2397" y="358"/>
                  </a:cubicBezTo>
                  <a:cubicBezTo>
                    <a:pt x="2397" y="364"/>
                    <a:pt x="2393" y="369"/>
                    <a:pt x="2387" y="369"/>
                  </a:cubicBezTo>
                  <a:close/>
                  <a:moveTo>
                    <a:pt x="2353" y="369"/>
                  </a:moveTo>
                  <a:cubicBezTo>
                    <a:pt x="2347" y="369"/>
                    <a:pt x="2342" y="364"/>
                    <a:pt x="2342" y="358"/>
                  </a:cubicBezTo>
                  <a:cubicBezTo>
                    <a:pt x="2342" y="352"/>
                    <a:pt x="2347" y="347"/>
                    <a:pt x="2353" y="347"/>
                  </a:cubicBezTo>
                  <a:cubicBezTo>
                    <a:pt x="2359" y="347"/>
                    <a:pt x="2364" y="352"/>
                    <a:pt x="2364" y="358"/>
                  </a:cubicBezTo>
                  <a:cubicBezTo>
                    <a:pt x="2364" y="364"/>
                    <a:pt x="2359" y="369"/>
                    <a:pt x="2353" y="369"/>
                  </a:cubicBezTo>
                  <a:close/>
                  <a:moveTo>
                    <a:pt x="2319" y="369"/>
                  </a:moveTo>
                  <a:cubicBezTo>
                    <a:pt x="2313" y="369"/>
                    <a:pt x="2308" y="364"/>
                    <a:pt x="2308" y="358"/>
                  </a:cubicBezTo>
                  <a:cubicBezTo>
                    <a:pt x="2308" y="352"/>
                    <a:pt x="2313" y="347"/>
                    <a:pt x="2319" y="347"/>
                  </a:cubicBezTo>
                  <a:cubicBezTo>
                    <a:pt x="2325" y="347"/>
                    <a:pt x="2330" y="352"/>
                    <a:pt x="2330" y="358"/>
                  </a:cubicBezTo>
                  <a:cubicBezTo>
                    <a:pt x="2330" y="364"/>
                    <a:pt x="2325" y="369"/>
                    <a:pt x="2319" y="369"/>
                  </a:cubicBezTo>
                  <a:close/>
                  <a:moveTo>
                    <a:pt x="2285" y="369"/>
                  </a:moveTo>
                  <a:cubicBezTo>
                    <a:pt x="2279" y="369"/>
                    <a:pt x="2275" y="364"/>
                    <a:pt x="2275" y="358"/>
                  </a:cubicBezTo>
                  <a:cubicBezTo>
                    <a:pt x="2275" y="352"/>
                    <a:pt x="2279" y="347"/>
                    <a:pt x="2285" y="347"/>
                  </a:cubicBezTo>
                  <a:cubicBezTo>
                    <a:pt x="2291" y="347"/>
                    <a:pt x="2296" y="352"/>
                    <a:pt x="2296" y="358"/>
                  </a:cubicBezTo>
                  <a:cubicBezTo>
                    <a:pt x="2296" y="364"/>
                    <a:pt x="2291" y="369"/>
                    <a:pt x="2285" y="369"/>
                  </a:cubicBezTo>
                  <a:close/>
                  <a:moveTo>
                    <a:pt x="2252" y="369"/>
                  </a:moveTo>
                  <a:cubicBezTo>
                    <a:pt x="2246" y="369"/>
                    <a:pt x="2241" y="364"/>
                    <a:pt x="2241" y="358"/>
                  </a:cubicBezTo>
                  <a:cubicBezTo>
                    <a:pt x="2241" y="352"/>
                    <a:pt x="2246" y="347"/>
                    <a:pt x="2252" y="347"/>
                  </a:cubicBezTo>
                  <a:cubicBezTo>
                    <a:pt x="2258" y="347"/>
                    <a:pt x="2262" y="352"/>
                    <a:pt x="2262" y="358"/>
                  </a:cubicBezTo>
                  <a:cubicBezTo>
                    <a:pt x="2262" y="364"/>
                    <a:pt x="2258" y="369"/>
                    <a:pt x="2252" y="369"/>
                  </a:cubicBezTo>
                  <a:close/>
                  <a:moveTo>
                    <a:pt x="2218" y="369"/>
                  </a:moveTo>
                  <a:cubicBezTo>
                    <a:pt x="2212" y="369"/>
                    <a:pt x="2207" y="364"/>
                    <a:pt x="2207" y="358"/>
                  </a:cubicBezTo>
                  <a:cubicBezTo>
                    <a:pt x="2207" y="352"/>
                    <a:pt x="2212" y="347"/>
                    <a:pt x="2218" y="347"/>
                  </a:cubicBezTo>
                  <a:cubicBezTo>
                    <a:pt x="2224" y="347"/>
                    <a:pt x="2229" y="352"/>
                    <a:pt x="2229" y="358"/>
                  </a:cubicBezTo>
                  <a:cubicBezTo>
                    <a:pt x="2229" y="364"/>
                    <a:pt x="2224" y="369"/>
                    <a:pt x="2218" y="369"/>
                  </a:cubicBezTo>
                  <a:close/>
                  <a:moveTo>
                    <a:pt x="2184" y="369"/>
                  </a:moveTo>
                  <a:cubicBezTo>
                    <a:pt x="2178" y="369"/>
                    <a:pt x="2173" y="364"/>
                    <a:pt x="2173" y="358"/>
                  </a:cubicBezTo>
                  <a:cubicBezTo>
                    <a:pt x="2173" y="352"/>
                    <a:pt x="2178" y="347"/>
                    <a:pt x="2184" y="347"/>
                  </a:cubicBezTo>
                  <a:cubicBezTo>
                    <a:pt x="2190" y="347"/>
                    <a:pt x="2195" y="352"/>
                    <a:pt x="2195" y="358"/>
                  </a:cubicBezTo>
                  <a:cubicBezTo>
                    <a:pt x="2195" y="364"/>
                    <a:pt x="2190" y="369"/>
                    <a:pt x="2184" y="369"/>
                  </a:cubicBezTo>
                  <a:close/>
                  <a:moveTo>
                    <a:pt x="2150" y="369"/>
                  </a:moveTo>
                  <a:cubicBezTo>
                    <a:pt x="2144" y="369"/>
                    <a:pt x="2139" y="364"/>
                    <a:pt x="2139" y="358"/>
                  </a:cubicBezTo>
                  <a:cubicBezTo>
                    <a:pt x="2139" y="352"/>
                    <a:pt x="2144" y="347"/>
                    <a:pt x="2150" y="347"/>
                  </a:cubicBezTo>
                  <a:cubicBezTo>
                    <a:pt x="2156" y="347"/>
                    <a:pt x="2161" y="352"/>
                    <a:pt x="2161" y="358"/>
                  </a:cubicBezTo>
                  <a:cubicBezTo>
                    <a:pt x="2161" y="364"/>
                    <a:pt x="2156" y="369"/>
                    <a:pt x="2150" y="369"/>
                  </a:cubicBezTo>
                  <a:close/>
                  <a:moveTo>
                    <a:pt x="2117" y="369"/>
                  </a:moveTo>
                  <a:cubicBezTo>
                    <a:pt x="2111" y="369"/>
                    <a:pt x="2106" y="364"/>
                    <a:pt x="2106" y="358"/>
                  </a:cubicBezTo>
                  <a:cubicBezTo>
                    <a:pt x="2106" y="352"/>
                    <a:pt x="2111" y="347"/>
                    <a:pt x="2117" y="347"/>
                  </a:cubicBezTo>
                  <a:cubicBezTo>
                    <a:pt x="2122" y="347"/>
                    <a:pt x="2127" y="352"/>
                    <a:pt x="2127" y="358"/>
                  </a:cubicBezTo>
                  <a:cubicBezTo>
                    <a:pt x="2127" y="364"/>
                    <a:pt x="2122" y="369"/>
                    <a:pt x="2117" y="369"/>
                  </a:cubicBezTo>
                  <a:close/>
                  <a:moveTo>
                    <a:pt x="2083" y="369"/>
                  </a:moveTo>
                  <a:cubicBezTo>
                    <a:pt x="2077" y="369"/>
                    <a:pt x="2072" y="364"/>
                    <a:pt x="2072" y="358"/>
                  </a:cubicBezTo>
                  <a:cubicBezTo>
                    <a:pt x="2072" y="352"/>
                    <a:pt x="2077" y="347"/>
                    <a:pt x="2083" y="347"/>
                  </a:cubicBezTo>
                  <a:cubicBezTo>
                    <a:pt x="2089" y="347"/>
                    <a:pt x="2094" y="352"/>
                    <a:pt x="2094" y="358"/>
                  </a:cubicBezTo>
                  <a:cubicBezTo>
                    <a:pt x="2094" y="364"/>
                    <a:pt x="2089" y="369"/>
                    <a:pt x="2083" y="369"/>
                  </a:cubicBezTo>
                  <a:close/>
                  <a:moveTo>
                    <a:pt x="2049" y="369"/>
                  </a:moveTo>
                  <a:cubicBezTo>
                    <a:pt x="2043" y="369"/>
                    <a:pt x="2038" y="364"/>
                    <a:pt x="2038" y="358"/>
                  </a:cubicBezTo>
                  <a:cubicBezTo>
                    <a:pt x="2038" y="352"/>
                    <a:pt x="2043" y="347"/>
                    <a:pt x="2049" y="347"/>
                  </a:cubicBezTo>
                  <a:cubicBezTo>
                    <a:pt x="2055" y="347"/>
                    <a:pt x="2060" y="352"/>
                    <a:pt x="2060" y="358"/>
                  </a:cubicBezTo>
                  <a:cubicBezTo>
                    <a:pt x="2060" y="364"/>
                    <a:pt x="2055" y="369"/>
                    <a:pt x="2049" y="369"/>
                  </a:cubicBezTo>
                  <a:close/>
                  <a:moveTo>
                    <a:pt x="2015" y="369"/>
                  </a:moveTo>
                  <a:cubicBezTo>
                    <a:pt x="2009" y="369"/>
                    <a:pt x="2004" y="364"/>
                    <a:pt x="2004" y="358"/>
                  </a:cubicBezTo>
                  <a:cubicBezTo>
                    <a:pt x="2004" y="352"/>
                    <a:pt x="2009" y="347"/>
                    <a:pt x="2015" y="347"/>
                  </a:cubicBezTo>
                  <a:cubicBezTo>
                    <a:pt x="2021" y="347"/>
                    <a:pt x="2026" y="352"/>
                    <a:pt x="2026" y="358"/>
                  </a:cubicBezTo>
                  <a:cubicBezTo>
                    <a:pt x="2026" y="364"/>
                    <a:pt x="2021" y="369"/>
                    <a:pt x="2015" y="369"/>
                  </a:cubicBezTo>
                  <a:close/>
                  <a:moveTo>
                    <a:pt x="1981" y="369"/>
                  </a:moveTo>
                  <a:cubicBezTo>
                    <a:pt x="1976" y="369"/>
                    <a:pt x="1971" y="364"/>
                    <a:pt x="1971" y="358"/>
                  </a:cubicBezTo>
                  <a:cubicBezTo>
                    <a:pt x="1971" y="352"/>
                    <a:pt x="1976" y="347"/>
                    <a:pt x="1981" y="347"/>
                  </a:cubicBezTo>
                  <a:cubicBezTo>
                    <a:pt x="1987" y="347"/>
                    <a:pt x="1992" y="352"/>
                    <a:pt x="1992" y="358"/>
                  </a:cubicBezTo>
                  <a:cubicBezTo>
                    <a:pt x="1992" y="364"/>
                    <a:pt x="1987" y="369"/>
                    <a:pt x="1981" y="369"/>
                  </a:cubicBezTo>
                  <a:close/>
                  <a:moveTo>
                    <a:pt x="1948" y="369"/>
                  </a:moveTo>
                  <a:cubicBezTo>
                    <a:pt x="1942" y="369"/>
                    <a:pt x="1937" y="364"/>
                    <a:pt x="1937" y="358"/>
                  </a:cubicBezTo>
                  <a:cubicBezTo>
                    <a:pt x="1937" y="352"/>
                    <a:pt x="1942" y="347"/>
                    <a:pt x="1948" y="347"/>
                  </a:cubicBezTo>
                  <a:cubicBezTo>
                    <a:pt x="1954" y="347"/>
                    <a:pt x="1959" y="352"/>
                    <a:pt x="1959" y="358"/>
                  </a:cubicBezTo>
                  <a:cubicBezTo>
                    <a:pt x="1959" y="364"/>
                    <a:pt x="1954" y="369"/>
                    <a:pt x="1948" y="369"/>
                  </a:cubicBezTo>
                  <a:close/>
                  <a:moveTo>
                    <a:pt x="1914" y="369"/>
                  </a:moveTo>
                  <a:cubicBezTo>
                    <a:pt x="1908" y="369"/>
                    <a:pt x="1903" y="364"/>
                    <a:pt x="1903" y="358"/>
                  </a:cubicBezTo>
                  <a:cubicBezTo>
                    <a:pt x="1903" y="352"/>
                    <a:pt x="1908" y="347"/>
                    <a:pt x="1914" y="347"/>
                  </a:cubicBezTo>
                  <a:cubicBezTo>
                    <a:pt x="1920" y="347"/>
                    <a:pt x="1925" y="352"/>
                    <a:pt x="1925" y="358"/>
                  </a:cubicBezTo>
                  <a:cubicBezTo>
                    <a:pt x="1925" y="364"/>
                    <a:pt x="1920" y="369"/>
                    <a:pt x="1914" y="369"/>
                  </a:cubicBezTo>
                  <a:close/>
                  <a:moveTo>
                    <a:pt x="1880" y="369"/>
                  </a:moveTo>
                  <a:cubicBezTo>
                    <a:pt x="1874" y="369"/>
                    <a:pt x="1869" y="364"/>
                    <a:pt x="1869" y="358"/>
                  </a:cubicBezTo>
                  <a:cubicBezTo>
                    <a:pt x="1869" y="352"/>
                    <a:pt x="1874" y="347"/>
                    <a:pt x="1880" y="347"/>
                  </a:cubicBezTo>
                  <a:cubicBezTo>
                    <a:pt x="1886" y="347"/>
                    <a:pt x="1891" y="352"/>
                    <a:pt x="1891" y="358"/>
                  </a:cubicBezTo>
                  <a:cubicBezTo>
                    <a:pt x="1891" y="364"/>
                    <a:pt x="1886" y="369"/>
                    <a:pt x="1880" y="369"/>
                  </a:cubicBezTo>
                  <a:close/>
                  <a:moveTo>
                    <a:pt x="1846" y="369"/>
                  </a:moveTo>
                  <a:cubicBezTo>
                    <a:pt x="1840" y="369"/>
                    <a:pt x="1836" y="364"/>
                    <a:pt x="1836" y="358"/>
                  </a:cubicBezTo>
                  <a:cubicBezTo>
                    <a:pt x="1836" y="352"/>
                    <a:pt x="1840" y="347"/>
                    <a:pt x="1846" y="347"/>
                  </a:cubicBezTo>
                  <a:cubicBezTo>
                    <a:pt x="1852" y="347"/>
                    <a:pt x="1857" y="352"/>
                    <a:pt x="1857" y="358"/>
                  </a:cubicBezTo>
                  <a:cubicBezTo>
                    <a:pt x="1857" y="364"/>
                    <a:pt x="1852" y="369"/>
                    <a:pt x="1846" y="369"/>
                  </a:cubicBezTo>
                  <a:close/>
                  <a:moveTo>
                    <a:pt x="1813" y="369"/>
                  </a:moveTo>
                  <a:cubicBezTo>
                    <a:pt x="1807" y="369"/>
                    <a:pt x="1802" y="364"/>
                    <a:pt x="1802" y="358"/>
                  </a:cubicBezTo>
                  <a:cubicBezTo>
                    <a:pt x="1802" y="352"/>
                    <a:pt x="1807" y="347"/>
                    <a:pt x="1813" y="347"/>
                  </a:cubicBezTo>
                  <a:cubicBezTo>
                    <a:pt x="1819" y="347"/>
                    <a:pt x="1823" y="352"/>
                    <a:pt x="1823" y="358"/>
                  </a:cubicBezTo>
                  <a:cubicBezTo>
                    <a:pt x="1823" y="364"/>
                    <a:pt x="1819" y="369"/>
                    <a:pt x="1813" y="369"/>
                  </a:cubicBezTo>
                  <a:close/>
                  <a:moveTo>
                    <a:pt x="1395" y="369"/>
                  </a:moveTo>
                  <a:cubicBezTo>
                    <a:pt x="1389" y="369"/>
                    <a:pt x="1385" y="364"/>
                    <a:pt x="1385" y="358"/>
                  </a:cubicBezTo>
                  <a:cubicBezTo>
                    <a:pt x="1385" y="352"/>
                    <a:pt x="1389" y="347"/>
                    <a:pt x="1395" y="347"/>
                  </a:cubicBezTo>
                  <a:cubicBezTo>
                    <a:pt x="1401" y="347"/>
                    <a:pt x="1406" y="352"/>
                    <a:pt x="1406" y="358"/>
                  </a:cubicBezTo>
                  <a:cubicBezTo>
                    <a:pt x="1406" y="364"/>
                    <a:pt x="1401" y="369"/>
                    <a:pt x="1395" y="369"/>
                  </a:cubicBezTo>
                  <a:close/>
                  <a:moveTo>
                    <a:pt x="1362" y="369"/>
                  </a:moveTo>
                  <a:cubicBezTo>
                    <a:pt x="1356" y="369"/>
                    <a:pt x="1351" y="364"/>
                    <a:pt x="1351" y="358"/>
                  </a:cubicBezTo>
                  <a:cubicBezTo>
                    <a:pt x="1351" y="352"/>
                    <a:pt x="1356" y="347"/>
                    <a:pt x="1362" y="347"/>
                  </a:cubicBezTo>
                  <a:cubicBezTo>
                    <a:pt x="1368" y="347"/>
                    <a:pt x="1372" y="352"/>
                    <a:pt x="1372" y="358"/>
                  </a:cubicBezTo>
                  <a:cubicBezTo>
                    <a:pt x="1372" y="364"/>
                    <a:pt x="1368" y="369"/>
                    <a:pt x="1362" y="369"/>
                  </a:cubicBezTo>
                  <a:close/>
                  <a:moveTo>
                    <a:pt x="1328" y="369"/>
                  </a:moveTo>
                  <a:cubicBezTo>
                    <a:pt x="1322" y="369"/>
                    <a:pt x="1317" y="364"/>
                    <a:pt x="1317" y="358"/>
                  </a:cubicBezTo>
                  <a:cubicBezTo>
                    <a:pt x="1317" y="352"/>
                    <a:pt x="1322" y="347"/>
                    <a:pt x="1328" y="347"/>
                  </a:cubicBezTo>
                  <a:cubicBezTo>
                    <a:pt x="1334" y="347"/>
                    <a:pt x="1339" y="352"/>
                    <a:pt x="1339" y="358"/>
                  </a:cubicBezTo>
                  <a:cubicBezTo>
                    <a:pt x="1339" y="364"/>
                    <a:pt x="1334" y="369"/>
                    <a:pt x="1328" y="369"/>
                  </a:cubicBezTo>
                  <a:close/>
                  <a:moveTo>
                    <a:pt x="1159" y="369"/>
                  </a:moveTo>
                  <a:cubicBezTo>
                    <a:pt x="1153" y="369"/>
                    <a:pt x="1148" y="364"/>
                    <a:pt x="1148" y="358"/>
                  </a:cubicBezTo>
                  <a:cubicBezTo>
                    <a:pt x="1148" y="352"/>
                    <a:pt x="1153" y="347"/>
                    <a:pt x="1159" y="347"/>
                  </a:cubicBezTo>
                  <a:cubicBezTo>
                    <a:pt x="1165" y="347"/>
                    <a:pt x="1170" y="352"/>
                    <a:pt x="1170" y="358"/>
                  </a:cubicBezTo>
                  <a:cubicBezTo>
                    <a:pt x="1170" y="364"/>
                    <a:pt x="1165" y="369"/>
                    <a:pt x="1159" y="369"/>
                  </a:cubicBezTo>
                  <a:close/>
                  <a:moveTo>
                    <a:pt x="1125" y="369"/>
                  </a:moveTo>
                  <a:cubicBezTo>
                    <a:pt x="1119" y="369"/>
                    <a:pt x="1115" y="364"/>
                    <a:pt x="1115" y="358"/>
                  </a:cubicBezTo>
                  <a:cubicBezTo>
                    <a:pt x="1115" y="352"/>
                    <a:pt x="1119" y="347"/>
                    <a:pt x="1125" y="347"/>
                  </a:cubicBezTo>
                  <a:cubicBezTo>
                    <a:pt x="1131" y="347"/>
                    <a:pt x="1136" y="352"/>
                    <a:pt x="1136" y="358"/>
                  </a:cubicBezTo>
                  <a:cubicBezTo>
                    <a:pt x="1136" y="364"/>
                    <a:pt x="1131" y="369"/>
                    <a:pt x="1125" y="369"/>
                  </a:cubicBezTo>
                  <a:close/>
                  <a:moveTo>
                    <a:pt x="1092" y="369"/>
                  </a:moveTo>
                  <a:cubicBezTo>
                    <a:pt x="1086" y="369"/>
                    <a:pt x="1081" y="364"/>
                    <a:pt x="1081" y="358"/>
                  </a:cubicBezTo>
                  <a:cubicBezTo>
                    <a:pt x="1081" y="352"/>
                    <a:pt x="1086" y="347"/>
                    <a:pt x="1092" y="347"/>
                  </a:cubicBezTo>
                  <a:cubicBezTo>
                    <a:pt x="1098" y="347"/>
                    <a:pt x="1102" y="352"/>
                    <a:pt x="1102" y="358"/>
                  </a:cubicBezTo>
                  <a:cubicBezTo>
                    <a:pt x="1102" y="364"/>
                    <a:pt x="1098" y="369"/>
                    <a:pt x="1092" y="369"/>
                  </a:cubicBezTo>
                  <a:close/>
                  <a:moveTo>
                    <a:pt x="1058" y="369"/>
                  </a:moveTo>
                  <a:cubicBezTo>
                    <a:pt x="1052" y="369"/>
                    <a:pt x="1047" y="364"/>
                    <a:pt x="1047" y="358"/>
                  </a:cubicBezTo>
                  <a:cubicBezTo>
                    <a:pt x="1047" y="352"/>
                    <a:pt x="1052" y="347"/>
                    <a:pt x="1058" y="347"/>
                  </a:cubicBezTo>
                  <a:cubicBezTo>
                    <a:pt x="1064" y="347"/>
                    <a:pt x="1069" y="352"/>
                    <a:pt x="1069" y="358"/>
                  </a:cubicBezTo>
                  <a:cubicBezTo>
                    <a:pt x="1069" y="364"/>
                    <a:pt x="1064" y="369"/>
                    <a:pt x="1058" y="369"/>
                  </a:cubicBezTo>
                  <a:close/>
                  <a:moveTo>
                    <a:pt x="923" y="369"/>
                  </a:moveTo>
                  <a:cubicBezTo>
                    <a:pt x="917" y="369"/>
                    <a:pt x="912" y="364"/>
                    <a:pt x="912" y="358"/>
                  </a:cubicBezTo>
                  <a:cubicBezTo>
                    <a:pt x="912" y="352"/>
                    <a:pt x="917" y="347"/>
                    <a:pt x="923" y="347"/>
                  </a:cubicBezTo>
                  <a:cubicBezTo>
                    <a:pt x="929" y="347"/>
                    <a:pt x="934" y="352"/>
                    <a:pt x="934" y="358"/>
                  </a:cubicBezTo>
                  <a:cubicBezTo>
                    <a:pt x="934" y="364"/>
                    <a:pt x="929" y="369"/>
                    <a:pt x="923" y="369"/>
                  </a:cubicBezTo>
                  <a:close/>
                  <a:moveTo>
                    <a:pt x="889" y="369"/>
                  </a:moveTo>
                  <a:cubicBezTo>
                    <a:pt x="883" y="369"/>
                    <a:pt x="878" y="364"/>
                    <a:pt x="878" y="358"/>
                  </a:cubicBezTo>
                  <a:cubicBezTo>
                    <a:pt x="878" y="352"/>
                    <a:pt x="883" y="347"/>
                    <a:pt x="889" y="347"/>
                  </a:cubicBezTo>
                  <a:cubicBezTo>
                    <a:pt x="895" y="347"/>
                    <a:pt x="900" y="352"/>
                    <a:pt x="900" y="358"/>
                  </a:cubicBezTo>
                  <a:cubicBezTo>
                    <a:pt x="900" y="364"/>
                    <a:pt x="895" y="369"/>
                    <a:pt x="889" y="369"/>
                  </a:cubicBezTo>
                  <a:close/>
                  <a:moveTo>
                    <a:pt x="855" y="369"/>
                  </a:moveTo>
                  <a:cubicBezTo>
                    <a:pt x="849" y="369"/>
                    <a:pt x="844" y="364"/>
                    <a:pt x="844" y="358"/>
                  </a:cubicBezTo>
                  <a:cubicBezTo>
                    <a:pt x="844" y="352"/>
                    <a:pt x="849" y="347"/>
                    <a:pt x="855" y="347"/>
                  </a:cubicBezTo>
                  <a:cubicBezTo>
                    <a:pt x="861" y="347"/>
                    <a:pt x="866" y="352"/>
                    <a:pt x="866" y="358"/>
                  </a:cubicBezTo>
                  <a:cubicBezTo>
                    <a:pt x="866" y="364"/>
                    <a:pt x="861" y="369"/>
                    <a:pt x="855" y="369"/>
                  </a:cubicBezTo>
                  <a:close/>
                  <a:moveTo>
                    <a:pt x="821" y="369"/>
                  </a:moveTo>
                  <a:cubicBezTo>
                    <a:pt x="815" y="369"/>
                    <a:pt x="811" y="364"/>
                    <a:pt x="811" y="358"/>
                  </a:cubicBezTo>
                  <a:cubicBezTo>
                    <a:pt x="811" y="352"/>
                    <a:pt x="815" y="347"/>
                    <a:pt x="821" y="347"/>
                  </a:cubicBezTo>
                  <a:cubicBezTo>
                    <a:pt x="827" y="347"/>
                    <a:pt x="832" y="352"/>
                    <a:pt x="832" y="358"/>
                  </a:cubicBezTo>
                  <a:cubicBezTo>
                    <a:pt x="832" y="364"/>
                    <a:pt x="827" y="369"/>
                    <a:pt x="821" y="369"/>
                  </a:cubicBezTo>
                  <a:close/>
                  <a:moveTo>
                    <a:pt x="788" y="369"/>
                  </a:moveTo>
                  <a:cubicBezTo>
                    <a:pt x="782" y="369"/>
                    <a:pt x="777" y="364"/>
                    <a:pt x="777" y="358"/>
                  </a:cubicBezTo>
                  <a:cubicBezTo>
                    <a:pt x="777" y="352"/>
                    <a:pt x="782" y="347"/>
                    <a:pt x="788" y="347"/>
                  </a:cubicBezTo>
                  <a:cubicBezTo>
                    <a:pt x="794" y="347"/>
                    <a:pt x="798" y="352"/>
                    <a:pt x="798" y="358"/>
                  </a:cubicBezTo>
                  <a:cubicBezTo>
                    <a:pt x="798" y="364"/>
                    <a:pt x="794" y="369"/>
                    <a:pt x="788" y="369"/>
                  </a:cubicBezTo>
                  <a:close/>
                  <a:moveTo>
                    <a:pt x="754" y="369"/>
                  </a:moveTo>
                  <a:cubicBezTo>
                    <a:pt x="748" y="369"/>
                    <a:pt x="743" y="364"/>
                    <a:pt x="743" y="358"/>
                  </a:cubicBezTo>
                  <a:cubicBezTo>
                    <a:pt x="743" y="352"/>
                    <a:pt x="748" y="347"/>
                    <a:pt x="754" y="347"/>
                  </a:cubicBezTo>
                  <a:cubicBezTo>
                    <a:pt x="760" y="347"/>
                    <a:pt x="765" y="352"/>
                    <a:pt x="765" y="358"/>
                  </a:cubicBezTo>
                  <a:cubicBezTo>
                    <a:pt x="765" y="364"/>
                    <a:pt x="760" y="369"/>
                    <a:pt x="754" y="369"/>
                  </a:cubicBezTo>
                  <a:close/>
                  <a:moveTo>
                    <a:pt x="720" y="369"/>
                  </a:moveTo>
                  <a:cubicBezTo>
                    <a:pt x="714" y="369"/>
                    <a:pt x="709" y="364"/>
                    <a:pt x="709" y="358"/>
                  </a:cubicBezTo>
                  <a:cubicBezTo>
                    <a:pt x="709" y="352"/>
                    <a:pt x="714" y="347"/>
                    <a:pt x="720" y="347"/>
                  </a:cubicBezTo>
                  <a:cubicBezTo>
                    <a:pt x="726" y="347"/>
                    <a:pt x="731" y="352"/>
                    <a:pt x="731" y="358"/>
                  </a:cubicBezTo>
                  <a:cubicBezTo>
                    <a:pt x="731" y="364"/>
                    <a:pt x="726" y="369"/>
                    <a:pt x="720" y="369"/>
                  </a:cubicBezTo>
                  <a:close/>
                  <a:moveTo>
                    <a:pt x="686" y="369"/>
                  </a:moveTo>
                  <a:cubicBezTo>
                    <a:pt x="680" y="369"/>
                    <a:pt x="676" y="364"/>
                    <a:pt x="676" y="358"/>
                  </a:cubicBezTo>
                  <a:cubicBezTo>
                    <a:pt x="676" y="352"/>
                    <a:pt x="680" y="347"/>
                    <a:pt x="686" y="347"/>
                  </a:cubicBezTo>
                  <a:cubicBezTo>
                    <a:pt x="692" y="347"/>
                    <a:pt x="697" y="352"/>
                    <a:pt x="697" y="358"/>
                  </a:cubicBezTo>
                  <a:cubicBezTo>
                    <a:pt x="697" y="364"/>
                    <a:pt x="692" y="369"/>
                    <a:pt x="686" y="369"/>
                  </a:cubicBezTo>
                  <a:close/>
                  <a:moveTo>
                    <a:pt x="653" y="369"/>
                  </a:moveTo>
                  <a:cubicBezTo>
                    <a:pt x="647" y="369"/>
                    <a:pt x="642" y="364"/>
                    <a:pt x="642" y="358"/>
                  </a:cubicBezTo>
                  <a:cubicBezTo>
                    <a:pt x="642" y="352"/>
                    <a:pt x="647" y="347"/>
                    <a:pt x="653" y="347"/>
                  </a:cubicBezTo>
                  <a:cubicBezTo>
                    <a:pt x="659" y="347"/>
                    <a:pt x="663" y="352"/>
                    <a:pt x="663" y="358"/>
                  </a:cubicBezTo>
                  <a:cubicBezTo>
                    <a:pt x="663" y="364"/>
                    <a:pt x="659" y="369"/>
                    <a:pt x="653" y="369"/>
                  </a:cubicBezTo>
                  <a:close/>
                  <a:moveTo>
                    <a:pt x="619" y="369"/>
                  </a:moveTo>
                  <a:cubicBezTo>
                    <a:pt x="613" y="369"/>
                    <a:pt x="608" y="364"/>
                    <a:pt x="608" y="358"/>
                  </a:cubicBezTo>
                  <a:cubicBezTo>
                    <a:pt x="608" y="352"/>
                    <a:pt x="613" y="347"/>
                    <a:pt x="619" y="347"/>
                  </a:cubicBezTo>
                  <a:cubicBezTo>
                    <a:pt x="625" y="347"/>
                    <a:pt x="630" y="352"/>
                    <a:pt x="630" y="358"/>
                  </a:cubicBezTo>
                  <a:cubicBezTo>
                    <a:pt x="630" y="364"/>
                    <a:pt x="625" y="369"/>
                    <a:pt x="619" y="369"/>
                  </a:cubicBezTo>
                  <a:close/>
                  <a:moveTo>
                    <a:pt x="585" y="369"/>
                  </a:moveTo>
                  <a:cubicBezTo>
                    <a:pt x="579" y="369"/>
                    <a:pt x="574" y="364"/>
                    <a:pt x="574" y="358"/>
                  </a:cubicBezTo>
                  <a:cubicBezTo>
                    <a:pt x="574" y="352"/>
                    <a:pt x="579" y="347"/>
                    <a:pt x="585" y="347"/>
                  </a:cubicBezTo>
                  <a:cubicBezTo>
                    <a:pt x="591" y="347"/>
                    <a:pt x="596" y="352"/>
                    <a:pt x="596" y="358"/>
                  </a:cubicBezTo>
                  <a:cubicBezTo>
                    <a:pt x="596" y="364"/>
                    <a:pt x="591" y="369"/>
                    <a:pt x="585" y="369"/>
                  </a:cubicBezTo>
                  <a:close/>
                  <a:moveTo>
                    <a:pt x="551" y="369"/>
                  </a:moveTo>
                  <a:cubicBezTo>
                    <a:pt x="545" y="369"/>
                    <a:pt x="541" y="364"/>
                    <a:pt x="541" y="358"/>
                  </a:cubicBezTo>
                  <a:cubicBezTo>
                    <a:pt x="541" y="352"/>
                    <a:pt x="545" y="347"/>
                    <a:pt x="551" y="347"/>
                  </a:cubicBezTo>
                  <a:cubicBezTo>
                    <a:pt x="557" y="347"/>
                    <a:pt x="562" y="352"/>
                    <a:pt x="562" y="358"/>
                  </a:cubicBezTo>
                  <a:cubicBezTo>
                    <a:pt x="562" y="364"/>
                    <a:pt x="557" y="369"/>
                    <a:pt x="551" y="369"/>
                  </a:cubicBezTo>
                  <a:close/>
                  <a:moveTo>
                    <a:pt x="518" y="369"/>
                  </a:moveTo>
                  <a:cubicBezTo>
                    <a:pt x="512" y="369"/>
                    <a:pt x="507" y="364"/>
                    <a:pt x="507" y="358"/>
                  </a:cubicBezTo>
                  <a:cubicBezTo>
                    <a:pt x="507" y="352"/>
                    <a:pt x="512" y="347"/>
                    <a:pt x="518" y="347"/>
                  </a:cubicBezTo>
                  <a:cubicBezTo>
                    <a:pt x="524" y="347"/>
                    <a:pt x="528" y="352"/>
                    <a:pt x="528" y="358"/>
                  </a:cubicBezTo>
                  <a:cubicBezTo>
                    <a:pt x="528" y="364"/>
                    <a:pt x="524" y="369"/>
                    <a:pt x="518" y="369"/>
                  </a:cubicBezTo>
                  <a:close/>
                  <a:moveTo>
                    <a:pt x="484" y="369"/>
                  </a:moveTo>
                  <a:cubicBezTo>
                    <a:pt x="478" y="369"/>
                    <a:pt x="473" y="364"/>
                    <a:pt x="473" y="358"/>
                  </a:cubicBezTo>
                  <a:cubicBezTo>
                    <a:pt x="473" y="352"/>
                    <a:pt x="478" y="347"/>
                    <a:pt x="484" y="347"/>
                  </a:cubicBezTo>
                  <a:cubicBezTo>
                    <a:pt x="490" y="347"/>
                    <a:pt x="495" y="352"/>
                    <a:pt x="495" y="358"/>
                  </a:cubicBezTo>
                  <a:cubicBezTo>
                    <a:pt x="495" y="364"/>
                    <a:pt x="490" y="369"/>
                    <a:pt x="484" y="369"/>
                  </a:cubicBezTo>
                  <a:close/>
                  <a:moveTo>
                    <a:pt x="450" y="369"/>
                  </a:moveTo>
                  <a:cubicBezTo>
                    <a:pt x="444" y="369"/>
                    <a:pt x="439" y="364"/>
                    <a:pt x="439" y="358"/>
                  </a:cubicBezTo>
                  <a:cubicBezTo>
                    <a:pt x="439" y="352"/>
                    <a:pt x="444" y="347"/>
                    <a:pt x="450" y="347"/>
                  </a:cubicBezTo>
                  <a:cubicBezTo>
                    <a:pt x="456" y="347"/>
                    <a:pt x="461" y="352"/>
                    <a:pt x="461" y="358"/>
                  </a:cubicBezTo>
                  <a:cubicBezTo>
                    <a:pt x="461" y="364"/>
                    <a:pt x="456" y="369"/>
                    <a:pt x="450" y="369"/>
                  </a:cubicBezTo>
                  <a:close/>
                  <a:moveTo>
                    <a:pt x="416" y="369"/>
                  </a:moveTo>
                  <a:cubicBezTo>
                    <a:pt x="410" y="369"/>
                    <a:pt x="405" y="364"/>
                    <a:pt x="405" y="358"/>
                  </a:cubicBezTo>
                  <a:cubicBezTo>
                    <a:pt x="405" y="352"/>
                    <a:pt x="410" y="347"/>
                    <a:pt x="416" y="347"/>
                  </a:cubicBezTo>
                  <a:cubicBezTo>
                    <a:pt x="422" y="347"/>
                    <a:pt x="427" y="352"/>
                    <a:pt x="427" y="358"/>
                  </a:cubicBezTo>
                  <a:cubicBezTo>
                    <a:pt x="427" y="364"/>
                    <a:pt x="422" y="369"/>
                    <a:pt x="416" y="369"/>
                  </a:cubicBezTo>
                  <a:close/>
                  <a:moveTo>
                    <a:pt x="383" y="369"/>
                  </a:moveTo>
                  <a:cubicBezTo>
                    <a:pt x="377" y="369"/>
                    <a:pt x="372" y="364"/>
                    <a:pt x="372" y="358"/>
                  </a:cubicBezTo>
                  <a:cubicBezTo>
                    <a:pt x="372" y="352"/>
                    <a:pt x="377" y="347"/>
                    <a:pt x="383" y="347"/>
                  </a:cubicBezTo>
                  <a:cubicBezTo>
                    <a:pt x="388" y="347"/>
                    <a:pt x="393" y="352"/>
                    <a:pt x="393" y="358"/>
                  </a:cubicBezTo>
                  <a:cubicBezTo>
                    <a:pt x="393" y="364"/>
                    <a:pt x="388" y="369"/>
                    <a:pt x="383" y="369"/>
                  </a:cubicBezTo>
                  <a:close/>
                  <a:moveTo>
                    <a:pt x="349" y="369"/>
                  </a:moveTo>
                  <a:cubicBezTo>
                    <a:pt x="343" y="369"/>
                    <a:pt x="338" y="364"/>
                    <a:pt x="338" y="358"/>
                  </a:cubicBezTo>
                  <a:cubicBezTo>
                    <a:pt x="338" y="352"/>
                    <a:pt x="343" y="347"/>
                    <a:pt x="349" y="347"/>
                  </a:cubicBezTo>
                  <a:cubicBezTo>
                    <a:pt x="355" y="347"/>
                    <a:pt x="360" y="352"/>
                    <a:pt x="360" y="358"/>
                  </a:cubicBezTo>
                  <a:cubicBezTo>
                    <a:pt x="360" y="364"/>
                    <a:pt x="355" y="369"/>
                    <a:pt x="349" y="369"/>
                  </a:cubicBezTo>
                  <a:close/>
                  <a:moveTo>
                    <a:pt x="315" y="369"/>
                  </a:moveTo>
                  <a:cubicBezTo>
                    <a:pt x="309" y="369"/>
                    <a:pt x="304" y="364"/>
                    <a:pt x="304" y="358"/>
                  </a:cubicBezTo>
                  <a:cubicBezTo>
                    <a:pt x="304" y="352"/>
                    <a:pt x="309" y="347"/>
                    <a:pt x="315" y="347"/>
                  </a:cubicBezTo>
                  <a:cubicBezTo>
                    <a:pt x="321" y="347"/>
                    <a:pt x="326" y="352"/>
                    <a:pt x="326" y="358"/>
                  </a:cubicBezTo>
                  <a:cubicBezTo>
                    <a:pt x="326" y="364"/>
                    <a:pt x="321" y="369"/>
                    <a:pt x="315" y="369"/>
                  </a:cubicBezTo>
                  <a:close/>
                  <a:moveTo>
                    <a:pt x="281" y="369"/>
                  </a:moveTo>
                  <a:cubicBezTo>
                    <a:pt x="275" y="369"/>
                    <a:pt x="270" y="364"/>
                    <a:pt x="270" y="358"/>
                  </a:cubicBezTo>
                  <a:cubicBezTo>
                    <a:pt x="270" y="352"/>
                    <a:pt x="275" y="347"/>
                    <a:pt x="281" y="347"/>
                  </a:cubicBezTo>
                  <a:cubicBezTo>
                    <a:pt x="287" y="347"/>
                    <a:pt x="292" y="352"/>
                    <a:pt x="292" y="358"/>
                  </a:cubicBezTo>
                  <a:cubicBezTo>
                    <a:pt x="292" y="364"/>
                    <a:pt x="287" y="369"/>
                    <a:pt x="281" y="369"/>
                  </a:cubicBezTo>
                  <a:close/>
                  <a:moveTo>
                    <a:pt x="247" y="369"/>
                  </a:moveTo>
                  <a:cubicBezTo>
                    <a:pt x="242" y="369"/>
                    <a:pt x="237" y="364"/>
                    <a:pt x="237" y="358"/>
                  </a:cubicBezTo>
                  <a:cubicBezTo>
                    <a:pt x="237" y="352"/>
                    <a:pt x="242" y="347"/>
                    <a:pt x="247" y="347"/>
                  </a:cubicBezTo>
                  <a:cubicBezTo>
                    <a:pt x="253" y="347"/>
                    <a:pt x="258" y="352"/>
                    <a:pt x="258" y="358"/>
                  </a:cubicBezTo>
                  <a:cubicBezTo>
                    <a:pt x="258" y="364"/>
                    <a:pt x="253" y="369"/>
                    <a:pt x="247" y="369"/>
                  </a:cubicBezTo>
                  <a:close/>
                  <a:moveTo>
                    <a:pt x="214" y="369"/>
                  </a:moveTo>
                  <a:cubicBezTo>
                    <a:pt x="208" y="369"/>
                    <a:pt x="203" y="364"/>
                    <a:pt x="203" y="358"/>
                  </a:cubicBezTo>
                  <a:cubicBezTo>
                    <a:pt x="203" y="352"/>
                    <a:pt x="208" y="347"/>
                    <a:pt x="214" y="347"/>
                  </a:cubicBezTo>
                  <a:cubicBezTo>
                    <a:pt x="220" y="347"/>
                    <a:pt x="225" y="352"/>
                    <a:pt x="225" y="358"/>
                  </a:cubicBezTo>
                  <a:cubicBezTo>
                    <a:pt x="225" y="364"/>
                    <a:pt x="220" y="369"/>
                    <a:pt x="214" y="369"/>
                  </a:cubicBezTo>
                  <a:close/>
                  <a:moveTo>
                    <a:pt x="180" y="369"/>
                  </a:moveTo>
                  <a:cubicBezTo>
                    <a:pt x="174" y="369"/>
                    <a:pt x="169" y="364"/>
                    <a:pt x="169" y="358"/>
                  </a:cubicBezTo>
                  <a:cubicBezTo>
                    <a:pt x="169" y="352"/>
                    <a:pt x="174" y="347"/>
                    <a:pt x="180" y="347"/>
                  </a:cubicBezTo>
                  <a:cubicBezTo>
                    <a:pt x="186" y="347"/>
                    <a:pt x="191" y="352"/>
                    <a:pt x="191" y="358"/>
                  </a:cubicBezTo>
                  <a:cubicBezTo>
                    <a:pt x="191" y="364"/>
                    <a:pt x="186" y="369"/>
                    <a:pt x="180" y="369"/>
                  </a:cubicBezTo>
                  <a:close/>
                  <a:moveTo>
                    <a:pt x="146" y="369"/>
                  </a:moveTo>
                  <a:cubicBezTo>
                    <a:pt x="140" y="369"/>
                    <a:pt x="135" y="364"/>
                    <a:pt x="135" y="358"/>
                  </a:cubicBezTo>
                  <a:cubicBezTo>
                    <a:pt x="135" y="352"/>
                    <a:pt x="140" y="347"/>
                    <a:pt x="146" y="347"/>
                  </a:cubicBezTo>
                  <a:cubicBezTo>
                    <a:pt x="152" y="347"/>
                    <a:pt x="157" y="352"/>
                    <a:pt x="157" y="358"/>
                  </a:cubicBezTo>
                  <a:cubicBezTo>
                    <a:pt x="157" y="364"/>
                    <a:pt x="152" y="369"/>
                    <a:pt x="146" y="369"/>
                  </a:cubicBezTo>
                  <a:close/>
                  <a:moveTo>
                    <a:pt x="112" y="369"/>
                  </a:moveTo>
                  <a:cubicBezTo>
                    <a:pt x="106" y="369"/>
                    <a:pt x="102" y="364"/>
                    <a:pt x="102" y="358"/>
                  </a:cubicBezTo>
                  <a:cubicBezTo>
                    <a:pt x="102" y="352"/>
                    <a:pt x="106" y="347"/>
                    <a:pt x="112" y="347"/>
                  </a:cubicBezTo>
                  <a:cubicBezTo>
                    <a:pt x="118" y="347"/>
                    <a:pt x="123" y="352"/>
                    <a:pt x="123" y="358"/>
                  </a:cubicBezTo>
                  <a:cubicBezTo>
                    <a:pt x="123" y="364"/>
                    <a:pt x="118" y="369"/>
                    <a:pt x="112" y="369"/>
                  </a:cubicBezTo>
                  <a:close/>
                  <a:moveTo>
                    <a:pt x="79" y="369"/>
                  </a:moveTo>
                  <a:cubicBezTo>
                    <a:pt x="73" y="369"/>
                    <a:pt x="68" y="364"/>
                    <a:pt x="68" y="358"/>
                  </a:cubicBezTo>
                  <a:cubicBezTo>
                    <a:pt x="68" y="352"/>
                    <a:pt x="73" y="347"/>
                    <a:pt x="79" y="347"/>
                  </a:cubicBezTo>
                  <a:cubicBezTo>
                    <a:pt x="85" y="347"/>
                    <a:pt x="89" y="352"/>
                    <a:pt x="89" y="358"/>
                  </a:cubicBezTo>
                  <a:cubicBezTo>
                    <a:pt x="89" y="364"/>
                    <a:pt x="85" y="369"/>
                    <a:pt x="79" y="369"/>
                  </a:cubicBezTo>
                  <a:close/>
                  <a:moveTo>
                    <a:pt x="45" y="369"/>
                  </a:moveTo>
                  <a:cubicBezTo>
                    <a:pt x="39" y="369"/>
                    <a:pt x="34" y="364"/>
                    <a:pt x="34" y="358"/>
                  </a:cubicBezTo>
                  <a:cubicBezTo>
                    <a:pt x="34" y="352"/>
                    <a:pt x="39" y="347"/>
                    <a:pt x="45" y="347"/>
                  </a:cubicBezTo>
                  <a:cubicBezTo>
                    <a:pt x="51" y="347"/>
                    <a:pt x="56" y="352"/>
                    <a:pt x="56" y="358"/>
                  </a:cubicBezTo>
                  <a:cubicBezTo>
                    <a:pt x="56" y="364"/>
                    <a:pt x="51" y="369"/>
                    <a:pt x="45" y="369"/>
                  </a:cubicBezTo>
                  <a:close/>
                  <a:moveTo>
                    <a:pt x="3416" y="340"/>
                  </a:moveTo>
                  <a:cubicBezTo>
                    <a:pt x="3410" y="340"/>
                    <a:pt x="3406" y="335"/>
                    <a:pt x="3406" y="329"/>
                  </a:cubicBezTo>
                  <a:cubicBezTo>
                    <a:pt x="3406" y="323"/>
                    <a:pt x="3410" y="318"/>
                    <a:pt x="3416" y="318"/>
                  </a:cubicBezTo>
                  <a:cubicBezTo>
                    <a:pt x="3422" y="318"/>
                    <a:pt x="3427" y="323"/>
                    <a:pt x="3427" y="329"/>
                  </a:cubicBezTo>
                  <a:cubicBezTo>
                    <a:pt x="3427" y="335"/>
                    <a:pt x="3422" y="340"/>
                    <a:pt x="3416" y="340"/>
                  </a:cubicBezTo>
                  <a:close/>
                  <a:moveTo>
                    <a:pt x="3383" y="340"/>
                  </a:moveTo>
                  <a:cubicBezTo>
                    <a:pt x="3377" y="340"/>
                    <a:pt x="3372" y="335"/>
                    <a:pt x="3372" y="329"/>
                  </a:cubicBezTo>
                  <a:cubicBezTo>
                    <a:pt x="3372" y="323"/>
                    <a:pt x="3377" y="318"/>
                    <a:pt x="3383" y="318"/>
                  </a:cubicBezTo>
                  <a:cubicBezTo>
                    <a:pt x="3389" y="318"/>
                    <a:pt x="3393" y="323"/>
                    <a:pt x="3393" y="329"/>
                  </a:cubicBezTo>
                  <a:cubicBezTo>
                    <a:pt x="3393" y="335"/>
                    <a:pt x="3389" y="340"/>
                    <a:pt x="3383" y="340"/>
                  </a:cubicBezTo>
                  <a:close/>
                  <a:moveTo>
                    <a:pt x="3349" y="340"/>
                  </a:moveTo>
                  <a:cubicBezTo>
                    <a:pt x="3343" y="340"/>
                    <a:pt x="3338" y="335"/>
                    <a:pt x="3338" y="329"/>
                  </a:cubicBezTo>
                  <a:cubicBezTo>
                    <a:pt x="3338" y="323"/>
                    <a:pt x="3343" y="318"/>
                    <a:pt x="3349" y="318"/>
                  </a:cubicBezTo>
                  <a:cubicBezTo>
                    <a:pt x="3355" y="318"/>
                    <a:pt x="3360" y="323"/>
                    <a:pt x="3360" y="329"/>
                  </a:cubicBezTo>
                  <a:cubicBezTo>
                    <a:pt x="3360" y="335"/>
                    <a:pt x="3355" y="340"/>
                    <a:pt x="3349" y="340"/>
                  </a:cubicBezTo>
                  <a:close/>
                  <a:moveTo>
                    <a:pt x="3315" y="340"/>
                  </a:moveTo>
                  <a:cubicBezTo>
                    <a:pt x="3309" y="340"/>
                    <a:pt x="3304" y="335"/>
                    <a:pt x="3304" y="329"/>
                  </a:cubicBezTo>
                  <a:cubicBezTo>
                    <a:pt x="3304" y="323"/>
                    <a:pt x="3309" y="318"/>
                    <a:pt x="3315" y="318"/>
                  </a:cubicBezTo>
                  <a:cubicBezTo>
                    <a:pt x="3321" y="318"/>
                    <a:pt x="3326" y="323"/>
                    <a:pt x="3326" y="329"/>
                  </a:cubicBezTo>
                  <a:cubicBezTo>
                    <a:pt x="3326" y="335"/>
                    <a:pt x="3321" y="340"/>
                    <a:pt x="3315" y="340"/>
                  </a:cubicBezTo>
                  <a:close/>
                  <a:moveTo>
                    <a:pt x="3281" y="340"/>
                  </a:moveTo>
                  <a:cubicBezTo>
                    <a:pt x="3275" y="340"/>
                    <a:pt x="3271" y="335"/>
                    <a:pt x="3271" y="329"/>
                  </a:cubicBezTo>
                  <a:cubicBezTo>
                    <a:pt x="3271" y="323"/>
                    <a:pt x="3275" y="318"/>
                    <a:pt x="3281" y="318"/>
                  </a:cubicBezTo>
                  <a:cubicBezTo>
                    <a:pt x="3287" y="318"/>
                    <a:pt x="3292" y="323"/>
                    <a:pt x="3292" y="329"/>
                  </a:cubicBezTo>
                  <a:cubicBezTo>
                    <a:pt x="3292" y="335"/>
                    <a:pt x="3287" y="340"/>
                    <a:pt x="3281" y="340"/>
                  </a:cubicBezTo>
                  <a:close/>
                  <a:moveTo>
                    <a:pt x="3248" y="340"/>
                  </a:moveTo>
                  <a:cubicBezTo>
                    <a:pt x="3242" y="340"/>
                    <a:pt x="3237" y="335"/>
                    <a:pt x="3237" y="329"/>
                  </a:cubicBezTo>
                  <a:cubicBezTo>
                    <a:pt x="3237" y="323"/>
                    <a:pt x="3242" y="318"/>
                    <a:pt x="3248" y="318"/>
                  </a:cubicBezTo>
                  <a:cubicBezTo>
                    <a:pt x="3254" y="318"/>
                    <a:pt x="3258" y="323"/>
                    <a:pt x="3258" y="329"/>
                  </a:cubicBezTo>
                  <a:cubicBezTo>
                    <a:pt x="3258" y="335"/>
                    <a:pt x="3254" y="340"/>
                    <a:pt x="3248" y="340"/>
                  </a:cubicBezTo>
                  <a:close/>
                  <a:moveTo>
                    <a:pt x="3214" y="340"/>
                  </a:moveTo>
                  <a:cubicBezTo>
                    <a:pt x="3208" y="340"/>
                    <a:pt x="3203" y="335"/>
                    <a:pt x="3203" y="329"/>
                  </a:cubicBezTo>
                  <a:cubicBezTo>
                    <a:pt x="3203" y="323"/>
                    <a:pt x="3208" y="318"/>
                    <a:pt x="3214" y="318"/>
                  </a:cubicBezTo>
                  <a:cubicBezTo>
                    <a:pt x="3220" y="318"/>
                    <a:pt x="3225" y="323"/>
                    <a:pt x="3225" y="329"/>
                  </a:cubicBezTo>
                  <a:cubicBezTo>
                    <a:pt x="3225" y="335"/>
                    <a:pt x="3220" y="340"/>
                    <a:pt x="3214" y="340"/>
                  </a:cubicBezTo>
                  <a:close/>
                  <a:moveTo>
                    <a:pt x="3180" y="340"/>
                  </a:moveTo>
                  <a:cubicBezTo>
                    <a:pt x="3174" y="340"/>
                    <a:pt x="3169" y="335"/>
                    <a:pt x="3169" y="329"/>
                  </a:cubicBezTo>
                  <a:cubicBezTo>
                    <a:pt x="3169" y="323"/>
                    <a:pt x="3174" y="318"/>
                    <a:pt x="3180" y="318"/>
                  </a:cubicBezTo>
                  <a:cubicBezTo>
                    <a:pt x="3186" y="318"/>
                    <a:pt x="3191" y="323"/>
                    <a:pt x="3191" y="329"/>
                  </a:cubicBezTo>
                  <a:cubicBezTo>
                    <a:pt x="3191" y="335"/>
                    <a:pt x="3186" y="340"/>
                    <a:pt x="3180" y="340"/>
                  </a:cubicBezTo>
                  <a:close/>
                  <a:moveTo>
                    <a:pt x="3146" y="340"/>
                  </a:moveTo>
                  <a:cubicBezTo>
                    <a:pt x="3140" y="340"/>
                    <a:pt x="3136" y="335"/>
                    <a:pt x="3136" y="329"/>
                  </a:cubicBezTo>
                  <a:cubicBezTo>
                    <a:pt x="3136" y="323"/>
                    <a:pt x="3140" y="318"/>
                    <a:pt x="3146" y="318"/>
                  </a:cubicBezTo>
                  <a:cubicBezTo>
                    <a:pt x="3152" y="318"/>
                    <a:pt x="3157" y="323"/>
                    <a:pt x="3157" y="329"/>
                  </a:cubicBezTo>
                  <a:cubicBezTo>
                    <a:pt x="3157" y="335"/>
                    <a:pt x="3152" y="340"/>
                    <a:pt x="3146" y="340"/>
                  </a:cubicBezTo>
                  <a:close/>
                  <a:moveTo>
                    <a:pt x="3113" y="340"/>
                  </a:moveTo>
                  <a:cubicBezTo>
                    <a:pt x="3107" y="340"/>
                    <a:pt x="3102" y="335"/>
                    <a:pt x="3102" y="329"/>
                  </a:cubicBezTo>
                  <a:cubicBezTo>
                    <a:pt x="3102" y="323"/>
                    <a:pt x="3107" y="318"/>
                    <a:pt x="3113" y="318"/>
                  </a:cubicBezTo>
                  <a:cubicBezTo>
                    <a:pt x="3119" y="318"/>
                    <a:pt x="3123" y="323"/>
                    <a:pt x="3123" y="329"/>
                  </a:cubicBezTo>
                  <a:cubicBezTo>
                    <a:pt x="3123" y="335"/>
                    <a:pt x="3119" y="340"/>
                    <a:pt x="3113" y="340"/>
                  </a:cubicBezTo>
                  <a:close/>
                  <a:moveTo>
                    <a:pt x="3079" y="340"/>
                  </a:moveTo>
                  <a:cubicBezTo>
                    <a:pt x="3073" y="340"/>
                    <a:pt x="3068" y="335"/>
                    <a:pt x="3068" y="329"/>
                  </a:cubicBezTo>
                  <a:cubicBezTo>
                    <a:pt x="3068" y="323"/>
                    <a:pt x="3073" y="318"/>
                    <a:pt x="3079" y="318"/>
                  </a:cubicBezTo>
                  <a:cubicBezTo>
                    <a:pt x="3085" y="318"/>
                    <a:pt x="3090" y="323"/>
                    <a:pt x="3090" y="329"/>
                  </a:cubicBezTo>
                  <a:cubicBezTo>
                    <a:pt x="3090" y="335"/>
                    <a:pt x="3085" y="340"/>
                    <a:pt x="3079" y="340"/>
                  </a:cubicBezTo>
                  <a:close/>
                  <a:moveTo>
                    <a:pt x="3045" y="340"/>
                  </a:moveTo>
                  <a:cubicBezTo>
                    <a:pt x="3039" y="340"/>
                    <a:pt x="3034" y="335"/>
                    <a:pt x="3034" y="329"/>
                  </a:cubicBezTo>
                  <a:cubicBezTo>
                    <a:pt x="3034" y="323"/>
                    <a:pt x="3039" y="318"/>
                    <a:pt x="3045" y="318"/>
                  </a:cubicBezTo>
                  <a:cubicBezTo>
                    <a:pt x="3051" y="318"/>
                    <a:pt x="3056" y="323"/>
                    <a:pt x="3056" y="329"/>
                  </a:cubicBezTo>
                  <a:cubicBezTo>
                    <a:pt x="3056" y="335"/>
                    <a:pt x="3051" y="340"/>
                    <a:pt x="3045" y="340"/>
                  </a:cubicBezTo>
                  <a:close/>
                  <a:moveTo>
                    <a:pt x="3011" y="340"/>
                  </a:moveTo>
                  <a:cubicBezTo>
                    <a:pt x="3005" y="340"/>
                    <a:pt x="3000" y="335"/>
                    <a:pt x="3000" y="329"/>
                  </a:cubicBezTo>
                  <a:cubicBezTo>
                    <a:pt x="3000" y="323"/>
                    <a:pt x="3005" y="318"/>
                    <a:pt x="3011" y="318"/>
                  </a:cubicBezTo>
                  <a:cubicBezTo>
                    <a:pt x="3017" y="318"/>
                    <a:pt x="3022" y="323"/>
                    <a:pt x="3022" y="329"/>
                  </a:cubicBezTo>
                  <a:cubicBezTo>
                    <a:pt x="3022" y="335"/>
                    <a:pt x="3017" y="340"/>
                    <a:pt x="3011" y="340"/>
                  </a:cubicBezTo>
                  <a:close/>
                  <a:moveTo>
                    <a:pt x="2978" y="340"/>
                  </a:moveTo>
                  <a:cubicBezTo>
                    <a:pt x="2972" y="340"/>
                    <a:pt x="2967" y="335"/>
                    <a:pt x="2967" y="329"/>
                  </a:cubicBezTo>
                  <a:cubicBezTo>
                    <a:pt x="2967" y="323"/>
                    <a:pt x="2972" y="318"/>
                    <a:pt x="2978" y="318"/>
                  </a:cubicBezTo>
                  <a:cubicBezTo>
                    <a:pt x="2983" y="318"/>
                    <a:pt x="2988" y="323"/>
                    <a:pt x="2988" y="329"/>
                  </a:cubicBezTo>
                  <a:cubicBezTo>
                    <a:pt x="2988" y="335"/>
                    <a:pt x="2983" y="340"/>
                    <a:pt x="2978" y="340"/>
                  </a:cubicBezTo>
                  <a:close/>
                  <a:moveTo>
                    <a:pt x="2944" y="340"/>
                  </a:moveTo>
                  <a:cubicBezTo>
                    <a:pt x="2938" y="340"/>
                    <a:pt x="2933" y="335"/>
                    <a:pt x="2933" y="329"/>
                  </a:cubicBezTo>
                  <a:cubicBezTo>
                    <a:pt x="2933" y="323"/>
                    <a:pt x="2938" y="318"/>
                    <a:pt x="2944" y="318"/>
                  </a:cubicBezTo>
                  <a:cubicBezTo>
                    <a:pt x="2950" y="318"/>
                    <a:pt x="2955" y="323"/>
                    <a:pt x="2955" y="329"/>
                  </a:cubicBezTo>
                  <a:cubicBezTo>
                    <a:pt x="2955" y="335"/>
                    <a:pt x="2950" y="340"/>
                    <a:pt x="2944" y="340"/>
                  </a:cubicBezTo>
                  <a:close/>
                  <a:moveTo>
                    <a:pt x="2910" y="340"/>
                  </a:moveTo>
                  <a:cubicBezTo>
                    <a:pt x="2904" y="340"/>
                    <a:pt x="2899" y="335"/>
                    <a:pt x="2899" y="329"/>
                  </a:cubicBezTo>
                  <a:cubicBezTo>
                    <a:pt x="2899" y="323"/>
                    <a:pt x="2904" y="318"/>
                    <a:pt x="2910" y="318"/>
                  </a:cubicBezTo>
                  <a:cubicBezTo>
                    <a:pt x="2916" y="318"/>
                    <a:pt x="2921" y="323"/>
                    <a:pt x="2921" y="329"/>
                  </a:cubicBezTo>
                  <a:cubicBezTo>
                    <a:pt x="2921" y="335"/>
                    <a:pt x="2916" y="340"/>
                    <a:pt x="2910" y="340"/>
                  </a:cubicBezTo>
                  <a:close/>
                  <a:moveTo>
                    <a:pt x="2876" y="340"/>
                  </a:moveTo>
                  <a:cubicBezTo>
                    <a:pt x="2870" y="340"/>
                    <a:pt x="2865" y="335"/>
                    <a:pt x="2865" y="329"/>
                  </a:cubicBezTo>
                  <a:cubicBezTo>
                    <a:pt x="2865" y="323"/>
                    <a:pt x="2870" y="318"/>
                    <a:pt x="2876" y="318"/>
                  </a:cubicBezTo>
                  <a:cubicBezTo>
                    <a:pt x="2882" y="318"/>
                    <a:pt x="2887" y="323"/>
                    <a:pt x="2887" y="329"/>
                  </a:cubicBezTo>
                  <a:cubicBezTo>
                    <a:pt x="2887" y="335"/>
                    <a:pt x="2882" y="340"/>
                    <a:pt x="2876" y="340"/>
                  </a:cubicBezTo>
                  <a:close/>
                  <a:moveTo>
                    <a:pt x="2842" y="340"/>
                  </a:moveTo>
                  <a:cubicBezTo>
                    <a:pt x="2837" y="340"/>
                    <a:pt x="2832" y="335"/>
                    <a:pt x="2832" y="329"/>
                  </a:cubicBezTo>
                  <a:cubicBezTo>
                    <a:pt x="2832" y="323"/>
                    <a:pt x="2837" y="318"/>
                    <a:pt x="2842" y="318"/>
                  </a:cubicBezTo>
                  <a:cubicBezTo>
                    <a:pt x="2848" y="318"/>
                    <a:pt x="2853" y="323"/>
                    <a:pt x="2853" y="329"/>
                  </a:cubicBezTo>
                  <a:cubicBezTo>
                    <a:pt x="2853" y="335"/>
                    <a:pt x="2848" y="340"/>
                    <a:pt x="2842" y="340"/>
                  </a:cubicBezTo>
                  <a:close/>
                  <a:moveTo>
                    <a:pt x="2809" y="340"/>
                  </a:moveTo>
                  <a:cubicBezTo>
                    <a:pt x="2803" y="340"/>
                    <a:pt x="2798" y="335"/>
                    <a:pt x="2798" y="329"/>
                  </a:cubicBezTo>
                  <a:cubicBezTo>
                    <a:pt x="2798" y="323"/>
                    <a:pt x="2803" y="318"/>
                    <a:pt x="2809" y="318"/>
                  </a:cubicBezTo>
                  <a:cubicBezTo>
                    <a:pt x="2815" y="318"/>
                    <a:pt x="2819" y="323"/>
                    <a:pt x="2819" y="329"/>
                  </a:cubicBezTo>
                  <a:cubicBezTo>
                    <a:pt x="2819" y="335"/>
                    <a:pt x="2815" y="340"/>
                    <a:pt x="2809" y="340"/>
                  </a:cubicBezTo>
                  <a:close/>
                  <a:moveTo>
                    <a:pt x="2775" y="340"/>
                  </a:moveTo>
                  <a:cubicBezTo>
                    <a:pt x="2769" y="340"/>
                    <a:pt x="2764" y="335"/>
                    <a:pt x="2764" y="329"/>
                  </a:cubicBezTo>
                  <a:cubicBezTo>
                    <a:pt x="2764" y="323"/>
                    <a:pt x="2769" y="318"/>
                    <a:pt x="2775" y="318"/>
                  </a:cubicBezTo>
                  <a:cubicBezTo>
                    <a:pt x="2781" y="318"/>
                    <a:pt x="2786" y="323"/>
                    <a:pt x="2786" y="329"/>
                  </a:cubicBezTo>
                  <a:cubicBezTo>
                    <a:pt x="2786" y="335"/>
                    <a:pt x="2781" y="340"/>
                    <a:pt x="2775" y="340"/>
                  </a:cubicBezTo>
                  <a:close/>
                  <a:moveTo>
                    <a:pt x="2741" y="340"/>
                  </a:moveTo>
                  <a:cubicBezTo>
                    <a:pt x="2735" y="340"/>
                    <a:pt x="2730" y="335"/>
                    <a:pt x="2730" y="329"/>
                  </a:cubicBezTo>
                  <a:cubicBezTo>
                    <a:pt x="2730" y="323"/>
                    <a:pt x="2735" y="318"/>
                    <a:pt x="2741" y="318"/>
                  </a:cubicBezTo>
                  <a:cubicBezTo>
                    <a:pt x="2747" y="318"/>
                    <a:pt x="2752" y="323"/>
                    <a:pt x="2752" y="329"/>
                  </a:cubicBezTo>
                  <a:cubicBezTo>
                    <a:pt x="2752" y="335"/>
                    <a:pt x="2747" y="340"/>
                    <a:pt x="2741" y="340"/>
                  </a:cubicBezTo>
                  <a:close/>
                  <a:moveTo>
                    <a:pt x="2707" y="340"/>
                  </a:moveTo>
                  <a:cubicBezTo>
                    <a:pt x="2701" y="340"/>
                    <a:pt x="2697" y="335"/>
                    <a:pt x="2697" y="329"/>
                  </a:cubicBezTo>
                  <a:cubicBezTo>
                    <a:pt x="2697" y="323"/>
                    <a:pt x="2701" y="318"/>
                    <a:pt x="2707" y="318"/>
                  </a:cubicBezTo>
                  <a:cubicBezTo>
                    <a:pt x="2713" y="318"/>
                    <a:pt x="2718" y="323"/>
                    <a:pt x="2718" y="329"/>
                  </a:cubicBezTo>
                  <a:cubicBezTo>
                    <a:pt x="2718" y="335"/>
                    <a:pt x="2713" y="340"/>
                    <a:pt x="2707" y="340"/>
                  </a:cubicBezTo>
                  <a:close/>
                  <a:moveTo>
                    <a:pt x="2674" y="340"/>
                  </a:moveTo>
                  <a:cubicBezTo>
                    <a:pt x="2668" y="340"/>
                    <a:pt x="2663" y="335"/>
                    <a:pt x="2663" y="329"/>
                  </a:cubicBezTo>
                  <a:cubicBezTo>
                    <a:pt x="2663" y="323"/>
                    <a:pt x="2668" y="318"/>
                    <a:pt x="2674" y="318"/>
                  </a:cubicBezTo>
                  <a:cubicBezTo>
                    <a:pt x="2680" y="318"/>
                    <a:pt x="2684" y="323"/>
                    <a:pt x="2684" y="329"/>
                  </a:cubicBezTo>
                  <a:cubicBezTo>
                    <a:pt x="2684" y="335"/>
                    <a:pt x="2680" y="340"/>
                    <a:pt x="2674" y="340"/>
                  </a:cubicBezTo>
                  <a:close/>
                  <a:moveTo>
                    <a:pt x="2640" y="340"/>
                  </a:moveTo>
                  <a:cubicBezTo>
                    <a:pt x="2634" y="340"/>
                    <a:pt x="2629" y="335"/>
                    <a:pt x="2629" y="329"/>
                  </a:cubicBezTo>
                  <a:cubicBezTo>
                    <a:pt x="2629" y="323"/>
                    <a:pt x="2634" y="318"/>
                    <a:pt x="2640" y="318"/>
                  </a:cubicBezTo>
                  <a:cubicBezTo>
                    <a:pt x="2646" y="318"/>
                    <a:pt x="2651" y="323"/>
                    <a:pt x="2651" y="329"/>
                  </a:cubicBezTo>
                  <a:cubicBezTo>
                    <a:pt x="2651" y="335"/>
                    <a:pt x="2646" y="340"/>
                    <a:pt x="2640" y="340"/>
                  </a:cubicBezTo>
                  <a:close/>
                  <a:moveTo>
                    <a:pt x="2606" y="340"/>
                  </a:moveTo>
                  <a:cubicBezTo>
                    <a:pt x="2600" y="340"/>
                    <a:pt x="2595" y="335"/>
                    <a:pt x="2595" y="329"/>
                  </a:cubicBezTo>
                  <a:cubicBezTo>
                    <a:pt x="2595" y="323"/>
                    <a:pt x="2600" y="318"/>
                    <a:pt x="2606" y="318"/>
                  </a:cubicBezTo>
                  <a:cubicBezTo>
                    <a:pt x="2612" y="318"/>
                    <a:pt x="2617" y="323"/>
                    <a:pt x="2617" y="329"/>
                  </a:cubicBezTo>
                  <a:cubicBezTo>
                    <a:pt x="2617" y="335"/>
                    <a:pt x="2612" y="340"/>
                    <a:pt x="2606" y="340"/>
                  </a:cubicBezTo>
                  <a:close/>
                  <a:moveTo>
                    <a:pt x="2572" y="340"/>
                  </a:moveTo>
                  <a:cubicBezTo>
                    <a:pt x="2566" y="340"/>
                    <a:pt x="2562" y="335"/>
                    <a:pt x="2562" y="329"/>
                  </a:cubicBezTo>
                  <a:cubicBezTo>
                    <a:pt x="2562" y="323"/>
                    <a:pt x="2566" y="318"/>
                    <a:pt x="2572" y="318"/>
                  </a:cubicBezTo>
                  <a:cubicBezTo>
                    <a:pt x="2578" y="318"/>
                    <a:pt x="2583" y="323"/>
                    <a:pt x="2583" y="329"/>
                  </a:cubicBezTo>
                  <a:cubicBezTo>
                    <a:pt x="2583" y="335"/>
                    <a:pt x="2578" y="340"/>
                    <a:pt x="2572" y="340"/>
                  </a:cubicBezTo>
                  <a:close/>
                  <a:moveTo>
                    <a:pt x="2539" y="340"/>
                  </a:moveTo>
                  <a:cubicBezTo>
                    <a:pt x="2533" y="340"/>
                    <a:pt x="2528" y="335"/>
                    <a:pt x="2528" y="329"/>
                  </a:cubicBezTo>
                  <a:cubicBezTo>
                    <a:pt x="2528" y="323"/>
                    <a:pt x="2533" y="318"/>
                    <a:pt x="2539" y="318"/>
                  </a:cubicBezTo>
                  <a:cubicBezTo>
                    <a:pt x="2545" y="318"/>
                    <a:pt x="2549" y="323"/>
                    <a:pt x="2549" y="329"/>
                  </a:cubicBezTo>
                  <a:cubicBezTo>
                    <a:pt x="2549" y="335"/>
                    <a:pt x="2545" y="340"/>
                    <a:pt x="2539" y="340"/>
                  </a:cubicBezTo>
                  <a:close/>
                  <a:moveTo>
                    <a:pt x="2505" y="340"/>
                  </a:moveTo>
                  <a:cubicBezTo>
                    <a:pt x="2499" y="340"/>
                    <a:pt x="2494" y="335"/>
                    <a:pt x="2494" y="329"/>
                  </a:cubicBezTo>
                  <a:cubicBezTo>
                    <a:pt x="2494" y="323"/>
                    <a:pt x="2499" y="318"/>
                    <a:pt x="2505" y="318"/>
                  </a:cubicBezTo>
                  <a:cubicBezTo>
                    <a:pt x="2511" y="318"/>
                    <a:pt x="2516" y="323"/>
                    <a:pt x="2516" y="329"/>
                  </a:cubicBezTo>
                  <a:cubicBezTo>
                    <a:pt x="2516" y="335"/>
                    <a:pt x="2511" y="340"/>
                    <a:pt x="2505" y="340"/>
                  </a:cubicBezTo>
                  <a:close/>
                  <a:moveTo>
                    <a:pt x="2471" y="340"/>
                  </a:moveTo>
                  <a:cubicBezTo>
                    <a:pt x="2465" y="340"/>
                    <a:pt x="2460" y="335"/>
                    <a:pt x="2460" y="329"/>
                  </a:cubicBezTo>
                  <a:cubicBezTo>
                    <a:pt x="2460" y="323"/>
                    <a:pt x="2465" y="318"/>
                    <a:pt x="2471" y="318"/>
                  </a:cubicBezTo>
                  <a:cubicBezTo>
                    <a:pt x="2477" y="318"/>
                    <a:pt x="2482" y="323"/>
                    <a:pt x="2482" y="329"/>
                  </a:cubicBezTo>
                  <a:cubicBezTo>
                    <a:pt x="2482" y="335"/>
                    <a:pt x="2477" y="340"/>
                    <a:pt x="2471" y="340"/>
                  </a:cubicBezTo>
                  <a:close/>
                  <a:moveTo>
                    <a:pt x="2437" y="340"/>
                  </a:moveTo>
                  <a:cubicBezTo>
                    <a:pt x="2431" y="340"/>
                    <a:pt x="2426" y="335"/>
                    <a:pt x="2426" y="329"/>
                  </a:cubicBezTo>
                  <a:cubicBezTo>
                    <a:pt x="2426" y="323"/>
                    <a:pt x="2431" y="318"/>
                    <a:pt x="2437" y="318"/>
                  </a:cubicBezTo>
                  <a:cubicBezTo>
                    <a:pt x="2443" y="318"/>
                    <a:pt x="2448" y="323"/>
                    <a:pt x="2448" y="329"/>
                  </a:cubicBezTo>
                  <a:cubicBezTo>
                    <a:pt x="2448" y="335"/>
                    <a:pt x="2443" y="340"/>
                    <a:pt x="2437" y="340"/>
                  </a:cubicBezTo>
                  <a:close/>
                  <a:moveTo>
                    <a:pt x="2404" y="340"/>
                  </a:moveTo>
                  <a:cubicBezTo>
                    <a:pt x="2398" y="340"/>
                    <a:pt x="2393" y="335"/>
                    <a:pt x="2393" y="329"/>
                  </a:cubicBezTo>
                  <a:cubicBezTo>
                    <a:pt x="2393" y="323"/>
                    <a:pt x="2398" y="318"/>
                    <a:pt x="2404" y="318"/>
                  </a:cubicBezTo>
                  <a:cubicBezTo>
                    <a:pt x="2409" y="318"/>
                    <a:pt x="2414" y="323"/>
                    <a:pt x="2414" y="329"/>
                  </a:cubicBezTo>
                  <a:cubicBezTo>
                    <a:pt x="2414" y="335"/>
                    <a:pt x="2409" y="340"/>
                    <a:pt x="2404" y="340"/>
                  </a:cubicBezTo>
                  <a:close/>
                  <a:moveTo>
                    <a:pt x="2370" y="340"/>
                  </a:moveTo>
                  <a:cubicBezTo>
                    <a:pt x="2364" y="340"/>
                    <a:pt x="2359" y="335"/>
                    <a:pt x="2359" y="329"/>
                  </a:cubicBezTo>
                  <a:cubicBezTo>
                    <a:pt x="2359" y="323"/>
                    <a:pt x="2364" y="318"/>
                    <a:pt x="2370" y="318"/>
                  </a:cubicBezTo>
                  <a:cubicBezTo>
                    <a:pt x="2376" y="318"/>
                    <a:pt x="2381" y="323"/>
                    <a:pt x="2381" y="329"/>
                  </a:cubicBezTo>
                  <a:cubicBezTo>
                    <a:pt x="2381" y="335"/>
                    <a:pt x="2376" y="340"/>
                    <a:pt x="2370" y="340"/>
                  </a:cubicBezTo>
                  <a:close/>
                  <a:moveTo>
                    <a:pt x="2336" y="340"/>
                  </a:moveTo>
                  <a:cubicBezTo>
                    <a:pt x="2330" y="340"/>
                    <a:pt x="2325" y="335"/>
                    <a:pt x="2325" y="329"/>
                  </a:cubicBezTo>
                  <a:cubicBezTo>
                    <a:pt x="2325" y="323"/>
                    <a:pt x="2330" y="318"/>
                    <a:pt x="2336" y="318"/>
                  </a:cubicBezTo>
                  <a:cubicBezTo>
                    <a:pt x="2342" y="318"/>
                    <a:pt x="2347" y="323"/>
                    <a:pt x="2347" y="329"/>
                  </a:cubicBezTo>
                  <a:cubicBezTo>
                    <a:pt x="2347" y="335"/>
                    <a:pt x="2342" y="340"/>
                    <a:pt x="2336" y="340"/>
                  </a:cubicBezTo>
                  <a:close/>
                  <a:moveTo>
                    <a:pt x="2302" y="340"/>
                  </a:moveTo>
                  <a:cubicBezTo>
                    <a:pt x="2296" y="340"/>
                    <a:pt x="2291" y="335"/>
                    <a:pt x="2291" y="329"/>
                  </a:cubicBezTo>
                  <a:cubicBezTo>
                    <a:pt x="2291" y="323"/>
                    <a:pt x="2296" y="318"/>
                    <a:pt x="2302" y="318"/>
                  </a:cubicBezTo>
                  <a:cubicBezTo>
                    <a:pt x="2308" y="318"/>
                    <a:pt x="2313" y="323"/>
                    <a:pt x="2313" y="329"/>
                  </a:cubicBezTo>
                  <a:cubicBezTo>
                    <a:pt x="2313" y="335"/>
                    <a:pt x="2308" y="340"/>
                    <a:pt x="2302" y="340"/>
                  </a:cubicBezTo>
                  <a:close/>
                  <a:moveTo>
                    <a:pt x="2268" y="340"/>
                  </a:moveTo>
                  <a:cubicBezTo>
                    <a:pt x="2263" y="340"/>
                    <a:pt x="2258" y="335"/>
                    <a:pt x="2258" y="329"/>
                  </a:cubicBezTo>
                  <a:cubicBezTo>
                    <a:pt x="2258" y="323"/>
                    <a:pt x="2263" y="318"/>
                    <a:pt x="2268" y="318"/>
                  </a:cubicBezTo>
                  <a:cubicBezTo>
                    <a:pt x="2274" y="318"/>
                    <a:pt x="2279" y="323"/>
                    <a:pt x="2279" y="329"/>
                  </a:cubicBezTo>
                  <a:cubicBezTo>
                    <a:pt x="2279" y="335"/>
                    <a:pt x="2274" y="340"/>
                    <a:pt x="2268" y="340"/>
                  </a:cubicBezTo>
                  <a:close/>
                  <a:moveTo>
                    <a:pt x="2235" y="340"/>
                  </a:moveTo>
                  <a:cubicBezTo>
                    <a:pt x="2229" y="340"/>
                    <a:pt x="2224" y="335"/>
                    <a:pt x="2224" y="329"/>
                  </a:cubicBezTo>
                  <a:cubicBezTo>
                    <a:pt x="2224" y="323"/>
                    <a:pt x="2229" y="318"/>
                    <a:pt x="2235" y="318"/>
                  </a:cubicBezTo>
                  <a:cubicBezTo>
                    <a:pt x="2241" y="318"/>
                    <a:pt x="2246" y="323"/>
                    <a:pt x="2246" y="329"/>
                  </a:cubicBezTo>
                  <a:cubicBezTo>
                    <a:pt x="2246" y="335"/>
                    <a:pt x="2241" y="340"/>
                    <a:pt x="2235" y="340"/>
                  </a:cubicBezTo>
                  <a:close/>
                  <a:moveTo>
                    <a:pt x="2201" y="340"/>
                  </a:moveTo>
                  <a:cubicBezTo>
                    <a:pt x="2195" y="340"/>
                    <a:pt x="2190" y="335"/>
                    <a:pt x="2190" y="329"/>
                  </a:cubicBezTo>
                  <a:cubicBezTo>
                    <a:pt x="2190" y="323"/>
                    <a:pt x="2195" y="318"/>
                    <a:pt x="2201" y="318"/>
                  </a:cubicBezTo>
                  <a:cubicBezTo>
                    <a:pt x="2207" y="318"/>
                    <a:pt x="2212" y="323"/>
                    <a:pt x="2212" y="329"/>
                  </a:cubicBezTo>
                  <a:cubicBezTo>
                    <a:pt x="2212" y="335"/>
                    <a:pt x="2207" y="340"/>
                    <a:pt x="2201" y="340"/>
                  </a:cubicBezTo>
                  <a:close/>
                  <a:moveTo>
                    <a:pt x="2167" y="340"/>
                  </a:moveTo>
                  <a:cubicBezTo>
                    <a:pt x="2161" y="340"/>
                    <a:pt x="2156" y="335"/>
                    <a:pt x="2156" y="329"/>
                  </a:cubicBezTo>
                  <a:cubicBezTo>
                    <a:pt x="2156" y="323"/>
                    <a:pt x="2161" y="318"/>
                    <a:pt x="2167" y="318"/>
                  </a:cubicBezTo>
                  <a:cubicBezTo>
                    <a:pt x="2173" y="318"/>
                    <a:pt x="2178" y="323"/>
                    <a:pt x="2178" y="329"/>
                  </a:cubicBezTo>
                  <a:cubicBezTo>
                    <a:pt x="2178" y="335"/>
                    <a:pt x="2173" y="340"/>
                    <a:pt x="2167" y="340"/>
                  </a:cubicBezTo>
                  <a:close/>
                  <a:moveTo>
                    <a:pt x="2133" y="340"/>
                  </a:moveTo>
                  <a:cubicBezTo>
                    <a:pt x="2127" y="340"/>
                    <a:pt x="2123" y="335"/>
                    <a:pt x="2123" y="329"/>
                  </a:cubicBezTo>
                  <a:cubicBezTo>
                    <a:pt x="2123" y="323"/>
                    <a:pt x="2127" y="318"/>
                    <a:pt x="2133" y="318"/>
                  </a:cubicBezTo>
                  <a:cubicBezTo>
                    <a:pt x="2139" y="318"/>
                    <a:pt x="2144" y="323"/>
                    <a:pt x="2144" y="329"/>
                  </a:cubicBezTo>
                  <a:cubicBezTo>
                    <a:pt x="2144" y="335"/>
                    <a:pt x="2139" y="340"/>
                    <a:pt x="2133" y="340"/>
                  </a:cubicBezTo>
                  <a:close/>
                  <a:moveTo>
                    <a:pt x="2100" y="340"/>
                  </a:moveTo>
                  <a:cubicBezTo>
                    <a:pt x="2094" y="340"/>
                    <a:pt x="2089" y="335"/>
                    <a:pt x="2089" y="329"/>
                  </a:cubicBezTo>
                  <a:cubicBezTo>
                    <a:pt x="2089" y="323"/>
                    <a:pt x="2094" y="318"/>
                    <a:pt x="2100" y="318"/>
                  </a:cubicBezTo>
                  <a:cubicBezTo>
                    <a:pt x="2106" y="318"/>
                    <a:pt x="2110" y="323"/>
                    <a:pt x="2110" y="329"/>
                  </a:cubicBezTo>
                  <a:cubicBezTo>
                    <a:pt x="2110" y="335"/>
                    <a:pt x="2106" y="340"/>
                    <a:pt x="2100" y="340"/>
                  </a:cubicBezTo>
                  <a:close/>
                  <a:moveTo>
                    <a:pt x="2066" y="340"/>
                  </a:moveTo>
                  <a:cubicBezTo>
                    <a:pt x="2060" y="340"/>
                    <a:pt x="2055" y="335"/>
                    <a:pt x="2055" y="329"/>
                  </a:cubicBezTo>
                  <a:cubicBezTo>
                    <a:pt x="2055" y="323"/>
                    <a:pt x="2060" y="318"/>
                    <a:pt x="2066" y="318"/>
                  </a:cubicBezTo>
                  <a:cubicBezTo>
                    <a:pt x="2072" y="318"/>
                    <a:pt x="2077" y="323"/>
                    <a:pt x="2077" y="329"/>
                  </a:cubicBezTo>
                  <a:cubicBezTo>
                    <a:pt x="2077" y="335"/>
                    <a:pt x="2072" y="340"/>
                    <a:pt x="2066" y="340"/>
                  </a:cubicBezTo>
                  <a:close/>
                  <a:moveTo>
                    <a:pt x="2032" y="340"/>
                  </a:moveTo>
                  <a:cubicBezTo>
                    <a:pt x="2026" y="340"/>
                    <a:pt x="2021" y="335"/>
                    <a:pt x="2021" y="329"/>
                  </a:cubicBezTo>
                  <a:cubicBezTo>
                    <a:pt x="2021" y="323"/>
                    <a:pt x="2026" y="318"/>
                    <a:pt x="2032" y="318"/>
                  </a:cubicBezTo>
                  <a:cubicBezTo>
                    <a:pt x="2038" y="318"/>
                    <a:pt x="2043" y="323"/>
                    <a:pt x="2043" y="329"/>
                  </a:cubicBezTo>
                  <a:cubicBezTo>
                    <a:pt x="2043" y="335"/>
                    <a:pt x="2038" y="340"/>
                    <a:pt x="2032" y="340"/>
                  </a:cubicBezTo>
                  <a:close/>
                  <a:moveTo>
                    <a:pt x="1998" y="340"/>
                  </a:moveTo>
                  <a:cubicBezTo>
                    <a:pt x="1992" y="340"/>
                    <a:pt x="1988" y="335"/>
                    <a:pt x="1988" y="329"/>
                  </a:cubicBezTo>
                  <a:cubicBezTo>
                    <a:pt x="1988" y="323"/>
                    <a:pt x="1992" y="318"/>
                    <a:pt x="1998" y="318"/>
                  </a:cubicBezTo>
                  <a:cubicBezTo>
                    <a:pt x="2004" y="318"/>
                    <a:pt x="2009" y="323"/>
                    <a:pt x="2009" y="329"/>
                  </a:cubicBezTo>
                  <a:cubicBezTo>
                    <a:pt x="2009" y="335"/>
                    <a:pt x="2004" y="340"/>
                    <a:pt x="1998" y="340"/>
                  </a:cubicBezTo>
                  <a:close/>
                  <a:moveTo>
                    <a:pt x="1965" y="340"/>
                  </a:moveTo>
                  <a:cubicBezTo>
                    <a:pt x="1959" y="340"/>
                    <a:pt x="1954" y="335"/>
                    <a:pt x="1954" y="329"/>
                  </a:cubicBezTo>
                  <a:cubicBezTo>
                    <a:pt x="1954" y="323"/>
                    <a:pt x="1959" y="318"/>
                    <a:pt x="1965" y="318"/>
                  </a:cubicBezTo>
                  <a:cubicBezTo>
                    <a:pt x="1971" y="318"/>
                    <a:pt x="1975" y="323"/>
                    <a:pt x="1975" y="329"/>
                  </a:cubicBezTo>
                  <a:cubicBezTo>
                    <a:pt x="1975" y="335"/>
                    <a:pt x="1971" y="340"/>
                    <a:pt x="1965" y="340"/>
                  </a:cubicBezTo>
                  <a:close/>
                  <a:moveTo>
                    <a:pt x="1931" y="340"/>
                  </a:moveTo>
                  <a:cubicBezTo>
                    <a:pt x="1925" y="340"/>
                    <a:pt x="1920" y="335"/>
                    <a:pt x="1920" y="329"/>
                  </a:cubicBezTo>
                  <a:cubicBezTo>
                    <a:pt x="1920" y="323"/>
                    <a:pt x="1925" y="318"/>
                    <a:pt x="1931" y="318"/>
                  </a:cubicBezTo>
                  <a:cubicBezTo>
                    <a:pt x="1937" y="318"/>
                    <a:pt x="1942" y="323"/>
                    <a:pt x="1942" y="329"/>
                  </a:cubicBezTo>
                  <a:cubicBezTo>
                    <a:pt x="1942" y="335"/>
                    <a:pt x="1937" y="340"/>
                    <a:pt x="1931" y="340"/>
                  </a:cubicBezTo>
                  <a:close/>
                  <a:moveTo>
                    <a:pt x="1897" y="340"/>
                  </a:moveTo>
                  <a:cubicBezTo>
                    <a:pt x="1891" y="340"/>
                    <a:pt x="1886" y="335"/>
                    <a:pt x="1886" y="329"/>
                  </a:cubicBezTo>
                  <a:cubicBezTo>
                    <a:pt x="1886" y="323"/>
                    <a:pt x="1891" y="318"/>
                    <a:pt x="1897" y="318"/>
                  </a:cubicBezTo>
                  <a:cubicBezTo>
                    <a:pt x="1903" y="318"/>
                    <a:pt x="1908" y="323"/>
                    <a:pt x="1908" y="329"/>
                  </a:cubicBezTo>
                  <a:cubicBezTo>
                    <a:pt x="1908" y="335"/>
                    <a:pt x="1903" y="340"/>
                    <a:pt x="1897" y="340"/>
                  </a:cubicBezTo>
                  <a:close/>
                  <a:moveTo>
                    <a:pt x="1863" y="340"/>
                  </a:moveTo>
                  <a:cubicBezTo>
                    <a:pt x="1857" y="340"/>
                    <a:pt x="1852" y="335"/>
                    <a:pt x="1852" y="329"/>
                  </a:cubicBezTo>
                  <a:cubicBezTo>
                    <a:pt x="1852" y="323"/>
                    <a:pt x="1857" y="318"/>
                    <a:pt x="1863" y="318"/>
                  </a:cubicBezTo>
                  <a:cubicBezTo>
                    <a:pt x="1869" y="318"/>
                    <a:pt x="1874" y="323"/>
                    <a:pt x="1874" y="329"/>
                  </a:cubicBezTo>
                  <a:cubicBezTo>
                    <a:pt x="1874" y="335"/>
                    <a:pt x="1869" y="340"/>
                    <a:pt x="1863" y="340"/>
                  </a:cubicBezTo>
                  <a:close/>
                  <a:moveTo>
                    <a:pt x="1830" y="340"/>
                  </a:moveTo>
                  <a:cubicBezTo>
                    <a:pt x="1824" y="340"/>
                    <a:pt x="1819" y="335"/>
                    <a:pt x="1819" y="329"/>
                  </a:cubicBezTo>
                  <a:cubicBezTo>
                    <a:pt x="1819" y="323"/>
                    <a:pt x="1824" y="318"/>
                    <a:pt x="1830" y="318"/>
                  </a:cubicBezTo>
                  <a:cubicBezTo>
                    <a:pt x="1836" y="318"/>
                    <a:pt x="1840" y="323"/>
                    <a:pt x="1840" y="329"/>
                  </a:cubicBezTo>
                  <a:cubicBezTo>
                    <a:pt x="1840" y="335"/>
                    <a:pt x="1836" y="340"/>
                    <a:pt x="1830" y="340"/>
                  </a:cubicBezTo>
                  <a:close/>
                  <a:moveTo>
                    <a:pt x="1379" y="340"/>
                  </a:moveTo>
                  <a:cubicBezTo>
                    <a:pt x="1373" y="340"/>
                    <a:pt x="1368" y="335"/>
                    <a:pt x="1368" y="329"/>
                  </a:cubicBezTo>
                  <a:cubicBezTo>
                    <a:pt x="1368" y="323"/>
                    <a:pt x="1373" y="318"/>
                    <a:pt x="1379" y="318"/>
                  </a:cubicBezTo>
                  <a:cubicBezTo>
                    <a:pt x="1385" y="318"/>
                    <a:pt x="1389" y="323"/>
                    <a:pt x="1389" y="329"/>
                  </a:cubicBezTo>
                  <a:cubicBezTo>
                    <a:pt x="1389" y="335"/>
                    <a:pt x="1385" y="340"/>
                    <a:pt x="1379" y="340"/>
                  </a:cubicBezTo>
                  <a:close/>
                  <a:moveTo>
                    <a:pt x="1345" y="340"/>
                  </a:moveTo>
                  <a:cubicBezTo>
                    <a:pt x="1339" y="340"/>
                    <a:pt x="1334" y="335"/>
                    <a:pt x="1334" y="329"/>
                  </a:cubicBezTo>
                  <a:cubicBezTo>
                    <a:pt x="1334" y="323"/>
                    <a:pt x="1339" y="318"/>
                    <a:pt x="1345" y="318"/>
                  </a:cubicBezTo>
                  <a:cubicBezTo>
                    <a:pt x="1351" y="318"/>
                    <a:pt x="1356" y="323"/>
                    <a:pt x="1356" y="329"/>
                  </a:cubicBezTo>
                  <a:cubicBezTo>
                    <a:pt x="1356" y="335"/>
                    <a:pt x="1351" y="340"/>
                    <a:pt x="1345" y="340"/>
                  </a:cubicBezTo>
                  <a:close/>
                  <a:moveTo>
                    <a:pt x="1311" y="340"/>
                  </a:moveTo>
                  <a:cubicBezTo>
                    <a:pt x="1305" y="340"/>
                    <a:pt x="1300" y="335"/>
                    <a:pt x="1300" y="329"/>
                  </a:cubicBezTo>
                  <a:cubicBezTo>
                    <a:pt x="1300" y="323"/>
                    <a:pt x="1305" y="318"/>
                    <a:pt x="1311" y="318"/>
                  </a:cubicBezTo>
                  <a:cubicBezTo>
                    <a:pt x="1317" y="318"/>
                    <a:pt x="1322" y="323"/>
                    <a:pt x="1322" y="329"/>
                  </a:cubicBezTo>
                  <a:cubicBezTo>
                    <a:pt x="1322" y="335"/>
                    <a:pt x="1317" y="340"/>
                    <a:pt x="1311" y="340"/>
                  </a:cubicBezTo>
                  <a:close/>
                  <a:moveTo>
                    <a:pt x="1210" y="340"/>
                  </a:moveTo>
                  <a:cubicBezTo>
                    <a:pt x="1204" y="340"/>
                    <a:pt x="1199" y="335"/>
                    <a:pt x="1199" y="329"/>
                  </a:cubicBezTo>
                  <a:cubicBezTo>
                    <a:pt x="1199" y="323"/>
                    <a:pt x="1204" y="318"/>
                    <a:pt x="1210" y="318"/>
                  </a:cubicBezTo>
                  <a:cubicBezTo>
                    <a:pt x="1216" y="318"/>
                    <a:pt x="1221" y="323"/>
                    <a:pt x="1221" y="329"/>
                  </a:cubicBezTo>
                  <a:cubicBezTo>
                    <a:pt x="1221" y="335"/>
                    <a:pt x="1216" y="340"/>
                    <a:pt x="1210" y="340"/>
                  </a:cubicBezTo>
                  <a:close/>
                  <a:moveTo>
                    <a:pt x="1176" y="340"/>
                  </a:moveTo>
                  <a:cubicBezTo>
                    <a:pt x="1170" y="340"/>
                    <a:pt x="1165" y="335"/>
                    <a:pt x="1165" y="329"/>
                  </a:cubicBezTo>
                  <a:cubicBezTo>
                    <a:pt x="1165" y="323"/>
                    <a:pt x="1170" y="318"/>
                    <a:pt x="1176" y="318"/>
                  </a:cubicBezTo>
                  <a:cubicBezTo>
                    <a:pt x="1182" y="318"/>
                    <a:pt x="1187" y="323"/>
                    <a:pt x="1187" y="329"/>
                  </a:cubicBezTo>
                  <a:cubicBezTo>
                    <a:pt x="1187" y="335"/>
                    <a:pt x="1182" y="340"/>
                    <a:pt x="1176" y="340"/>
                  </a:cubicBezTo>
                  <a:close/>
                  <a:moveTo>
                    <a:pt x="1142" y="340"/>
                  </a:moveTo>
                  <a:cubicBezTo>
                    <a:pt x="1136" y="340"/>
                    <a:pt x="1131" y="335"/>
                    <a:pt x="1131" y="329"/>
                  </a:cubicBezTo>
                  <a:cubicBezTo>
                    <a:pt x="1131" y="323"/>
                    <a:pt x="1136" y="318"/>
                    <a:pt x="1142" y="318"/>
                  </a:cubicBezTo>
                  <a:cubicBezTo>
                    <a:pt x="1148" y="318"/>
                    <a:pt x="1153" y="323"/>
                    <a:pt x="1153" y="329"/>
                  </a:cubicBezTo>
                  <a:cubicBezTo>
                    <a:pt x="1153" y="335"/>
                    <a:pt x="1148" y="340"/>
                    <a:pt x="1142" y="340"/>
                  </a:cubicBezTo>
                  <a:close/>
                  <a:moveTo>
                    <a:pt x="1108" y="340"/>
                  </a:moveTo>
                  <a:cubicBezTo>
                    <a:pt x="1102" y="340"/>
                    <a:pt x="1098" y="335"/>
                    <a:pt x="1098" y="329"/>
                  </a:cubicBezTo>
                  <a:cubicBezTo>
                    <a:pt x="1098" y="323"/>
                    <a:pt x="1102" y="318"/>
                    <a:pt x="1108" y="318"/>
                  </a:cubicBezTo>
                  <a:cubicBezTo>
                    <a:pt x="1114" y="318"/>
                    <a:pt x="1119" y="323"/>
                    <a:pt x="1119" y="329"/>
                  </a:cubicBezTo>
                  <a:cubicBezTo>
                    <a:pt x="1119" y="335"/>
                    <a:pt x="1114" y="340"/>
                    <a:pt x="1108" y="340"/>
                  </a:cubicBezTo>
                  <a:close/>
                  <a:moveTo>
                    <a:pt x="1075" y="340"/>
                  </a:moveTo>
                  <a:cubicBezTo>
                    <a:pt x="1069" y="340"/>
                    <a:pt x="1064" y="335"/>
                    <a:pt x="1064" y="329"/>
                  </a:cubicBezTo>
                  <a:cubicBezTo>
                    <a:pt x="1064" y="323"/>
                    <a:pt x="1069" y="318"/>
                    <a:pt x="1075" y="318"/>
                  </a:cubicBezTo>
                  <a:cubicBezTo>
                    <a:pt x="1081" y="318"/>
                    <a:pt x="1085" y="323"/>
                    <a:pt x="1085" y="329"/>
                  </a:cubicBezTo>
                  <a:cubicBezTo>
                    <a:pt x="1085" y="335"/>
                    <a:pt x="1081" y="340"/>
                    <a:pt x="1075" y="340"/>
                  </a:cubicBezTo>
                  <a:close/>
                  <a:moveTo>
                    <a:pt x="1041" y="340"/>
                  </a:moveTo>
                  <a:cubicBezTo>
                    <a:pt x="1035" y="340"/>
                    <a:pt x="1030" y="335"/>
                    <a:pt x="1030" y="329"/>
                  </a:cubicBezTo>
                  <a:cubicBezTo>
                    <a:pt x="1030" y="323"/>
                    <a:pt x="1035" y="318"/>
                    <a:pt x="1041" y="318"/>
                  </a:cubicBezTo>
                  <a:cubicBezTo>
                    <a:pt x="1047" y="318"/>
                    <a:pt x="1052" y="323"/>
                    <a:pt x="1052" y="329"/>
                  </a:cubicBezTo>
                  <a:cubicBezTo>
                    <a:pt x="1052" y="335"/>
                    <a:pt x="1047" y="340"/>
                    <a:pt x="1041" y="340"/>
                  </a:cubicBezTo>
                  <a:close/>
                  <a:moveTo>
                    <a:pt x="973" y="340"/>
                  </a:moveTo>
                  <a:cubicBezTo>
                    <a:pt x="967" y="340"/>
                    <a:pt x="963" y="335"/>
                    <a:pt x="963" y="329"/>
                  </a:cubicBezTo>
                  <a:cubicBezTo>
                    <a:pt x="963" y="323"/>
                    <a:pt x="967" y="318"/>
                    <a:pt x="973" y="318"/>
                  </a:cubicBezTo>
                  <a:cubicBezTo>
                    <a:pt x="979" y="318"/>
                    <a:pt x="984" y="323"/>
                    <a:pt x="984" y="329"/>
                  </a:cubicBezTo>
                  <a:cubicBezTo>
                    <a:pt x="984" y="335"/>
                    <a:pt x="979" y="340"/>
                    <a:pt x="973" y="340"/>
                  </a:cubicBezTo>
                  <a:close/>
                  <a:moveTo>
                    <a:pt x="940" y="340"/>
                  </a:moveTo>
                  <a:cubicBezTo>
                    <a:pt x="934" y="340"/>
                    <a:pt x="929" y="335"/>
                    <a:pt x="929" y="329"/>
                  </a:cubicBezTo>
                  <a:cubicBezTo>
                    <a:pt x="929" y="323"/>
                    <a:pt x="934" y="318"/>
                    <a:pt x="940" y="318"/>
                  </a:cubicBezTo>
                  <a:cubicBezTo>
                    <a:pt x="946" y="318"/>
                    <a:pt x="950" y="323"/>
                    <a:pt x="950" y="329"/>
                  </a:cubicBezTo>
                  <a:cubicBezTo>
                    <a:pt x="950" y="335"/>
                    <a:pt x="946" y="340"/>
                    <a:pt x="940" y="340"/>
                  </a:cubicBezTo>
                  <a:close/>
                  <a:moveTo>
                    <a:pt x="906" y="340"/>
                  </a:moveTo>
                  <a:cubicBezTo>
                    <a:pt x="900" y="340"/>
                    <a:pt x="895" y="335"/>
                    <a:pt x="895" y="329"/>
                  </a:cubicBezTo>
                  <a:cubicBezTo>
                    <a:pt x="895" y="323"/>
                    <a:pt x="900" y="318"/>
                    <a:pt x="906" y="318"/>
                  </a:cubicBezTo>
                  <a:cubicBezTo>
                    <a:pt x="912" y="318"/>
                    <a:pt x="917" y="323"/>
                    <a:pt x="917" y="329"/>
                  </a:cubicBezTo>
                  <a:cubicBezTo>
                    <a:pt x="917" y="335"/>
                    <a:pt x="912" y="340"/>
                    <a:pt x="906" y="340"/>
                  </a:cubicBezTo>
                  <a:close/>
                  <a:moveTo>
                    <a:pt x="872" y="340"/>
                  </a:moveTo>
                  <a:cubicBezTo>
                    <a:pt x="866" y="340"/>
                    <a:pt x="861" y="335"/>
                    <a:pt x="861" y="329"/>
                  </a:cubicBezTo>
                  <a:cubicBezTo>
                    <a:pt x="861" y="323"/>
                    <a:pt x="866" y="318"/>
                    <a:pt x="872" y="318"/>
                  </a:cubicBezTo>
                  <a:cubicBezTo>
                    <a:pt x="878" y="318"/>
                    <a:pt x="883" y="323"/>
                    <a:pt x="883" y="329"/>
                  </a:cubicBezTo>
                  <a:cubicBezTo>
                    <a:pt x="883" y="335"/>
                    <a:pt x="878" y="340"/>
                    <a:pt x="872" y="340"/>
                  </a:cubicBezTo>
                  <a:close/>
                  <a:moveTo>
                    <a:pt x="838" y="340"/>
                  </a:moveTo>
                  <a:cubicBezTo>
                    <a:pt x="832" y="340"/>
                    <a:pt x="828" y="335"/>
                    <a:pt x="828" y="329"/>
                  </a:cubicBezTo>
                  <a:cubicBezTo>
                    <a:pt x="828" y="323"/>
                    <a:pt x="832" y="318"/>
                    <a:pt x="838" y="318"/>
                  </a:cubicBezTo>
                  <a:cubicBezTo>
                    <a:pt x="844" y="318"/>
                    <a:pt x="849" y="323"/>
                    <a:pt x="849" y="329"/>
                  </a:cubicBezTo>
                  <a:cubicBezTo>
                    <a:pt x="849" y="335"/>
                    <a:pt x="844" y="340"/>
                    <a:pt x="838" y="340"/>
                  </a:cubicBezTo>
                  <a:close/>
                  <a:moveTo>
                    <a:pt x="771" y="340"/>
                  </a:moveTo>
                  <a:cubicBezTo>
                    <a:pt x="765" y="340"/>
                    <a:pt x="760" y="335"/>
                    <a:pt x="760" y="329"/>
                  </a:cubicBezTo>
                  <a:cubicBezTo>
                    <a:pt x="760" y="323"/>
                    <a:pt x="765" y="318"/>
                    <a:pt x="771" y="318"/>
                  </a:cubicBezTo>
                  <a:cubicBezTo>
                    <a:pt x="777" y="318"/>
                    <a:pt x="782" y="323"/>
                    <a:pt x="782" y="329"/>
                  </a:cubicBezTo>
                  <a:cubicBezTo>
                    <a:pt x="782" y="335"/>
                    <a:pt x="777" y="340"/>
                    <a:pt x="771" y="340"/>
                  </a:cubicBezTo>
                  <a:close/>
                  <a:moveTo>
                    <a:pt x="737" y="340"/>
                  </a:moveTo>
                  <a:cubicBezTo>
                    <a:pt x="731" y="340"/>
                    <a:pt x="726" y="335"/>
                    <a:pt x="726" y="329"/>
                  </a:cubicBezTo>
                  <a:cubicBezTo>
                    <a:pt x="726" y="323"/>
                    <a:pt x="731" y="318"/>
                    <a:pt x="737" y="318"/>
                  </a:cubicBezTo>
                  <a:cubicBezTo>
                    <a:pt x="743" y="318"/>
                    <a:pt x="748" y="323"/>
                    <a:pt x="748" y="329"/>
                  </a:cubicBezTo>
                  <a:cubicBezTo>
                    <a:pt x="748" y="335"/>
                    <a:pt x="743" y="340"/>
                    <a:pt x="737" y="340"/>
                  </a:cubicBezTo>
                  <a:close/>
                  <a:moveTo>
                    <a:pt x="703" y="340"/>
                  </a:moveTo>
                  <a:cubicBezTo>
                    <a:pt x="697" y="340"/>
                    <a:pt x="692" y="335"/>
                    <a:pt x="692" y="329"/>
                  </a:cubicBezTo>
                  <a:cubicBezTo>
                    <a:pt x="692" y="323"/>
                    <a:pt x="697" y="318"/>
                    <a:pt x="703" y="318"/>
                  </a:cubicBezTo>
                  <a:cubicBezTo>
                    <a:pt x="709" y="318"/>
                    <a:pt x="714" y="323"/>
                    <a:pt x="714" y="329"/>
                  </a:cubicBezTo>
                  <a:cubicBezTo>
                    <a:pt x="714" y="335"/>
                    <a:pt x="709" y="340"/>
                    <a:pt x="703" y="340"/>
                  </a:cubicBezTo>
                  <a:close/>
                  <a:moveTo>
                    <a:pt x="670" y="340"/>
                  </a:moveTo>
                  <a:cubicBezTo>
                    <a:pt x="664" y="340"/>
                    <a:pt x="659" y="335"/>
                    <a:pt x="659" y="329"/>
                  </a:cubicBezTo>
                  <a:cubicBezTo>
                    <a:pt x="659" y="323"/>
                    <a:pt x="664" y="318"/>
                    <a:pt x="670" y="318"/>
                  </a:cubicBezTo>
                  <a:cubicBezTo>
                    <a:pt x="675" y="318"/>
                    <a:pt x="680" y="323"/>
                    <a:pt x="680" y="329"/>
                  </a:cubicBezTo>
                  <a:cubicBezTo>
                    <a:pt x="680" y="335"/>
                    <a:pt x="675" y="340"/>
                    <a:pt x="670" y="340"/>
                  </a:cubicBezTo>
                  <a:close/>
                  <a:moveTo>
                    <a:pt x="636" y="340"/>
                  </a:moveTo>
                  <a:cubicBezTo>
                    <a:pt x="630" y="340"/>
                    <a:pt x="625" y="335"/>
                    <a:pt x="625" y="329"/>
                  </a:cubicBezTo>
                  <a:cubicBezTo>
                    <a:pt x="625" y="323"/>
                    <a:pt x="630" y="318"/>
                    <a:pt x="636" y="318"/>
                  </a:cubicBezTo>
                  <a:cubicBezTo>
                    <a:pt x="642" y="318"/>
                    <a:pt x="647" y="323"/>
                    <a:pt x="647" y="329"/>
                  </a:cubicBezTo>
                  <a:cubicBezTo>
                    <a:pt x="647" y="335"/>
                    <a:pt x="642" y="340"/>
                    <a:pt x="636" y="340"/>
                  </a:cubicBezTo>
                  <a:close/>
                  <a:moveTo>
                    <a:pt x="602" y="340"/>
                  </a:moveTo>
                  <a:cubicBezTo>
                    <a:pt x="596" y="340"/>
                    <a:pt x="591" y="335"/>
                    <a:pt x="591" y="329"/>
                  </a:cubicBezTo>
                  <a:cubicBezTo>
                    <a:pt x="591" y="323"/>
                    <a:pt x="596" y="318"/>
                    <a:pt x="602" y="318"/>
                  </a:cubicBezTo>
                  <a:cubicBezTo>
                    <a:pt x="608" y="318"/>
                    <a:pt x="613" y="323"/>
                    <a:pt x="613" y="329"/>
                  </a:cubicBezTo>
                  <a:cubicBezTo>
                    <a:pt x="613" y="335"/>
                    <a:pt x="608" y="340"/>
                    <a:pt x="602" y="340"/>
                  </a:cubicBezTo>
                  <a:close/>
                  <a:moveTo>
                    <a:pt x="568" y="340"/>
                  </a:moveTo>
                  <a:cubicBezTo>
                    <a:pt x="562" y="340"/>
                    <a:pt x="557" y="335"/>
                    <a:pt x="557" y="329"/>
                  </a:cubicBezTo>
                  <a:cubicBezTo>
                    <a:pt x="557" y="323"/>
                    <a:pt x="562" y="318"/>
                    <a:pt x="568" y="318"/>
                  </a:cubicBezTo>
                  <a:cubicBezTo>
                    <a:pt x="574" y="318"/>
                    <a:pt x="579" y="323"/>
                    <a:pt x="579" y="329"/>
                  </a:cubicBezTo>
                  <a:cubicBezTo>
                    <a:pt x="579" y="335"/>
                    <a:pt x="574" y="340"/>
                    <a:pt x="568" y="340"/>
                  </a:cubicBezTo>
                  <a:close/>
                  <a:moveTo>
                    <a:pt x="534" y="340"/>
                  </a:moveTo>
                  <a:cubicBezTo>
                    <a:pt x="529" y="340"/>
                    <a:pt x="524" y="335"/>
                    <a:pt x="524" y="329"/>
                  </a:cubicBezTo>
                  <a:cubicBezTo>
                    <a:pt x="524" y="323"/>
                    <a:pt x="529" y="318"/>
                    <a:pt x="534" y="318"/>
                  </a:cubicBezTo>
                  <a:cubicBezTo>
                    <a:pt x="540" y="318"/>
                    <a:pt x="545" y="323"/>
                    <a:pt x="545" y="329"/>
                  </a:cubicBezTo>
                  <a:cubicBezTo>
                    <a:pt x="545" y="335"/>
                    <a:pt x="540" y="340"/>
                    <a:pt x="534" y="340"/>
                  </a:cubicBezTo>
                  <a:close/>
                  <a:moveTo>
                    <a:pt x="501" y="340"/>
                  </a:moveTo>
                  <a:cubicBezTo>
                    <a:pt x="495" y="340"/>
                    <a:pt x="490" y="335"/>
                    <a:pt x="490" y="329"/>
                  </a:cubicBezTo>
                  <a:cubicBezTo>
                    <a:pt x="490" y="323"/>
                    <a:pt x="495" y="318"/>
                    <a:pt x="501" y="318"/>
                  </a:cubicBezTo>
                  <a:cubicBezTo>
                    <a:pt x="507" y="318"/>
                    <a:pt x="511" y="323"/>
                    <a:pt x="511" y="329"/>
                  </a:cubicBezTo>
                  <a:cubicBezTo>
                    <a:pt x="511" y="335"/>
                    <a:pt x="507" y="340"/>
                    <a:pt x="501" y="340"/>
                  </a:cubicBezTo>
                  <a:close/>
                  <a:moveTo>
                    <a:pt x="467" y="340"/>
                  </a:moveTo>
                  <a:cubicBezTo>
                    <a:pt x="461" y="340"/>
                    <a:pt x="456" y="335"/>
                    <a:pt x="456" y="329"/>
                  </a:cubicBezTo>
                  <a:cubicBezTo>
                    <a:pt x="456" y="323"/>
                    <a:pt x="461" y="318"/>
                    <a:pt x="467" y="318"/>
                  </a:cubicBezTo>
                  <a:cubicBezTo>
                    <a:pt x="473" y="318"/>
                    <a:pt x="478" y="323"/>
                    <a:pt x="478" y="329"/>
                  </a:cubicBezTo>
                  <a:cubicBezTo>
                    <a:pt x="478" y="335"/>
                    <a:pt x="473" y="340"/>
                    <a:pt x="467" y="340"/>
                  </a:cubicBezTo>
                  <a:close/>
                  <a:moveTo>
                    <a:pt x="433" y="340"/>
                  </a:moveTo>
                  <a:cubicBezTo>
                    <a:pt x="427" y="340"/>
                    <a:pt x="422" y="335"/>
                    <a:pt x="422" y="329"/>
                  </a:cubicBezTo>
                  <a:cubicBezTo>
                    <a:pt x="422" y="323"/>
                    <a:pt x="427" y="318"/>
                    <a:pt x="433" y="318"/>
                  </a:cubicBezTo>
                  <a:cubicBezTo>
                    <a:pt x="439" y="318"/>
                    <a:pt x="444" y="323"/>
                    <a:pt x="444" y="329"/>
                  </a:cubicBezTo>
                  <a:cubicBezTo>
                    <a:pt x="444" y="335"/>
                    <a:pt x="439" y="340"/>
                    <a:pt x="433" y="340"/>
                  </a:cubicBezTo>
                  <a:close/>
                  <a:moveTo>
                    <a:pt x="399" y="340"/>
                  </a:moveTo>
                  <a:cubicBezTo>
                    <a:pt x="393" y="340"/>
                    <a:pt x="389" y="335"/>
                    <a:pt x="389" y="329"/>
                  </a:cubicBezTo>
                  <a:cubicBezTo>
                    <a:pt x="389" y="323"/>
                    <a:pt x="393" y="318"/>
                    <a:pt x="399" y="318"/>
                  </a:cubicBezTo>
                  <a:cubicBezTo>
                    <a:pt x="405" y="318"/>
                    <a:pt x="410" y="323"/>
                    <a:pt x="410" y="329"/>
                  </a:cubicBezTo>
                  <a:cubicBezTo>
                    <a:pt x="410" y="335"/>
                    <a:pt x="405" y="340"/>
                    <a:pt x="399" y="340"/>
                  </a:cubicBezTo>
                  <a:close/>
                  <a:moveTo>
                    <a:pt x="366" y="340"/>
                  </a:moveTo>
                  <a:cubicBezTo>
                    <a:pt x="360" y="340"/>
                    <a:pt x="355" y="335"/>
                    <a:pt x="355" y="329"/>
                  </a:cubicBezTo>
                  <a:cubicBezTo>
                    <a:pt x="355" y="323"/>
                    <a:pt x="360" y="318"/>
                    <a:pt x="366" y="318"/>
                  </a:cubicBezTo>
                  <a:cubicBezTo>
                    <a:pt x="372" y="318"/>
                    <a:pt x="376" y="323"/>
                    <a:pt x="376" y="329"/>
                  </a:cubicBezTo>
                  <a:cubicBezTo>
                    <a:pt x="376" y="335"/>
                    <a:pt x="372" y="340"/>
                    <a:pt x="366" y="340"/>
                  </a:cubicBezTo>
                  <a:close/>
                  <a:moveTo>
                    <a:pt x="332" y="340"/>
                  </a:moveTo>
                  <a:cubicBezTo>
                    <a:pt x="326" y="340"/>
                    <a:pt x="321" y="335"/>
                    <a:pt x="321" y="329"/>
                  </a:cubicBezTo>
                  <a:cubicBezTo>
                    <a:pt x="321" y="323"/>
                    <a:pt x="326" y="318"/>
                    <a:pt x="332" y="318"/>
                  </a:cubicBezTo>
                  <a:cubicBezTo>
                    <a:pt x="338" y="318"/>
                    <a:pt x="343" y="323"/>
                    <a:pt x="343" y="329"/>
                  </a:cubicBezTo>
                  <a:cubicBezTo>
                    <a:pt x="343" y="335"/>
                    <a:pt x="338" y="340"/>
                    <a:pt x="332" y="340"/>
                  </a:cubicBezTo>
                  <a:close/>
                  <a:moveTo>
                    <a:pt x="298" y="340"/>
                  </a:moveTo>
                  <a:cubicBezTo>
                    <a:pt x="292" y="340"/>
                    <a:pt x="287" y="335"/>
                    <a:pt x="287" y="329"/>
                  </a:cubicBezTo>
                  <a:cubicBezTo>
                    <a:pt x="287" y="323"/>
                    <a:pt x="292" y="318"/>
                    <a:pt x="298" y="318"/>
                  </a:cubicBezTo>
                  <a:cubicBezTo>
                    <a:pt x="304" y="318"/>
                    <a:pt x="309" y="323"/>
                    <a:pt x="309" y="329"/>
                  </a:cubicBezTo>
                  <a:cubicBezTo>
                    <a:pt x="309" y="335"/>
                    <a:pt x="304" y="340"/>
                    <a:pt x="298" y="340"/>
                  </a:cubicBezTo>
                  <a:close/>
                  <a:moveTo>
                    <a:pt x="264" y="340"/>
                  </a:moveTo>
                  <a:cubicBezTo>
                    <a:pt x="258" y="340"/>
                    <a:pt x="254" y="335"/>
                    <a:pt x="254" y="329"/>
                  </a:cubicBezTo>
                  <a:cubicBezTo>
                    <a:pt x="254" y="323"/>
                    <a:pt x="258" y="318"/>
                    <a:pt x="264" y="318"/>
                  </a:cubicBezTo>
                  <a:cubicBezTo>
                    <a:pt x="270" y="318"/>
                    <a:pt x="275" y="323"/>
                    <a:pt x="275" y="329"/>
                  </a:cubicBezTo>
                  <a:cubicBezTo>
                    <a:pt x="275" y="335"/>
                    <a:pt x="270" y="340"/>
                    <a:pt x="264" y="340"/>
                  </a:cubicBezTo>
                  <a:close/>
                  <a:moveTo>
                    <a:pt x="231" y="340"/>
                  </a:moveTo>
                  <a:cubicBezTo>
                    <a:pt x="225" y="340"/>
                    <a:pt x="220" y="335"/>
                    <a:pt x="220" y="329"/>
                  </a:cubicBezTo>
                  <a:cubicBezTo>
                    <a:pt x="220" y="323"/>
                    <a:pt x="225" y="318"/>
                    <a:pt x="231" y="318"/>
                  </a:cubicBezTo>
                  <a:cubicBezTo>
                    <a:pt x="237" y="318"/>
                    <a:pt x="241" y="323"/>
                    <a:pt x="241" y="329"/>
                  </a:cubicBezTo>
                  <a:cubicBezTo>
                    <a:pt x="241" y="335"/>
                    <a:pt x="237" y="340"/>
                    <a:pt x="231" y="340"/>
                  </a:cubicBezTo>
                  <a:close/>
                  <a:moveTo>
                    <a:pt x="197" y="340"/>
                  </a:moveTo>
                  <a:cubicBezTo>
                    <a:pt x="191" y="340"/>
                    <a:pt x="186" y="335"/>
                    <a:pt x="186" y="329"/>
                  </a:cubicBezTo>
                  <a:cubicBezTo>
                    <a:pt x="186" y="323"/>
                    <a:pt x="191" y="318"/>
                    <a:pt x="197" y="318"/>
                  </a:cubicBezTo>
                  <a:cubicBezTo>
                    <a:pt x="203" y="318"/>
                    <a:pt x="208" y="323"/>
                    <a:pt x="208" y="329"/>
                  </a:cubicBezTo>
                  <a:cubicBezTo>
                    <a:pt x="208" y="335"/>
                    <a:pt x="203" y="340"/>
                    <a:pt x="197" y="340"/>
                  </a:cubicBezTo>
                  <a:close/>
                  <a:moveTo>
                    <a:pt x="163" y="340"/>
                  </a:moveTo>
                  <a:cubicBezTo>
                    <a:pt x="157" y="340"/>
                    <a:pt x="152" y="335"/>
                    <a:pt x="152" y="329"/>
                  </a:cubicBezTo>
                  <a:cubicBezTo>
                    <a:pt x="152" y="323"/>
                    <a:pt x="157" y="318"/>
                    <a:pt x="163" y="318"/>
                  </a:cubicBezTo>
                  <a:cubicBezTo>
                    <a:pt x="169" y="318"/>
                    <a:pt x="174" y="323"/>
                    <a:pt x="174" y="329"/>
                  </a:cubicBezTo>
                  <a:cubicBezTo>
                    <a:pt x="174" y="335"/>
                    <a:pt x="169" y="340"/>
                    <a:pt x="163" y="340"/>
                  </a:cubicBezTo>
                  <a:close/>
                  <a:moveTo>
                    <a:pt x="129" y="340"/>
                  </a:moveTo>
                  <a:cubicBezTo>
                    <a:pt x="123" y="340"/>
                    <a:pt x="118" y="335"/>
                    <a:pt x="118" y="329"/>
                  </a:cubicBezTo>
                  <a:cubicBezTo>
                    <a:pt x="118" y="323"/>
                    <a:pt x="123" y="318"/>
                    <a:pt x="129" y="318"/>
                  </a:cubicBezTo>
                  <a:cubicBezTo>
                    <a:pt x="135" y="318"/>
                    <a:pt x="140" y="323"/>
                    <a:pt x="140" y="329"/>
                  </a:cubicBezTo>
                  <a:cubicBezTo>
                    <a:pt x="140" y="335"/>
                    <a:pt x="135" y="340"/>
                    <a:pt x="129" y="340"/>
                  </a:cubicBezTo>
                  <a:close/>
                  <a:moveTo>
                    <a:pt x="96" y="340"/>
                  </a:moveTo>
                  <a:cubicBezTo>
                    <a:pt x="90" y="340"/>
                    <a:pt x="85" y="335"/>
                    <a:pt x="85" y="329"/>
                  </a:cubicBezTo>
                  <a:cubicBezTo>
                    <a:pt x="85" y="323"/>
                    <a:pt x="90" y="318"/>
                    <a:pt x="96" y="318"/>
                  </a:cubicBezTo>
                  <a:cubicBezTo>
                    <a:pt x="101" y="318"/>
                    <a:pt x="106" y="323"/>
                    <a:pt x="106" y="329"/>
                  </a:cubicBezTo>
                  <a:cubicBezTo>
                    <a:pt x="106" y="335"/>
                    <a:pt x="101" y="340"/>
                    <a:pt x="96" y="340"/>
                  </a:cubicBezTo>
                  <a:close/>
                  <a:moveTo>
                    <a:pt x="62" y="340"/>
                  </a:moveTo>
                  <a:cubicBezTo>
                    <a:pt x="56" y="340"/>
                    <a:pt x="51" y="335"/>
                    <a:pt x="51" y="329"/>
                  </a:cubicBezTo>
                  <a:cubicBezTo>
                    <a:pt x="51" y="323"/>
                    <a:pt x="56" y="318"/>
                    <a:pt x="62" y="318"/>
                  </a:cubicBezTo>
                  <a:cubicBezTo>
                    <a:pt x="68" y="318"/>
                    <a:pt x="73" y="323"/>
                    <a:pt x="73" y="329"/>
                  </a:cubicBezTo>
                  <a:cubicBezTo>
                    <a:pt x="73" y="335"/>
                    <a:pt x="68" y="340"/>
                    <a:pt x="62" y="340"/>
                  </a:cubicBezTo>
                  <a:close/>
                  <a:moveTo>
                    <a:pt x="28" y="340"/>
                  </a:moveTo>
                  <a:cubicBezTo>
                    <a:pt x="22" y="340"/>
                    <a:pt x="17" y="335"/>
                    <a:pt x="17" y="329"/>
                  </a:cubicBezTo>
                  <a:cubicBezTo>
                    <a:pt x="17" y="323"/>
                    <a:pt x="22" y="318"/>
                    <a:pt x="28" y="318"/>
                  </a:cubicBezTo>
                  <a:cubicBezTo>
                    <a:pt x="34" y="318"/>
                    <a:pt x="39" y="323"/>
                    <a:pt x="39" y="329"/>
                  </a:cubicBezTo>
                  <a:cubicBezTo>
                    <a:pt x="39" y="335"/>
                    <a:pt x="34" y="340"/>
                    <a:pt x="28" y="340"/>
                  </a:cubicBezTo>
                  <a:close/>
                  <a:moveTo>
                    <a:pt x="3366" y="311"/>
                  </a:moveTo>
                  <a:cubicBezTo>
                    <a:pt x="3360" y="311"/>
                    <a:pt x="3355" y="306"/>
                    <a:pt x="3355" y="300"/>
                  </a:cubicBezTo>
                  <a:cubicBezTo>
                    <a:pt x="3355" y="294"/>
                    <a:pt x="3360" y="289"/>
                    <a:pt x="3366" y="289"/>
                  </a:cubicBezTo>
                  <a:cubicBezTo>
                    <a:pt x="3372" y="289"/>
                    <a:pt x="3377" y="294"/>
                    <a:pt x="3377" y="300"/>
                  </a:cubicBezTo>
                  <a:cubicBezTo>
                    <a:pt x="3377" y="306"/>
                    <a:pt x="3372" y="311"/>
                    <a:pt x="3366" y="311"/>
                  </a:cubicBezTo>
                  <a:close/>
                  <a:moveTo>
                    <a:pt x="3332" y="311"/>
                  </a:moveTo>
                  <a:cubicBezTo>
                    <a:pt x="3326" y="311"/>
                    <a:pt x="3321" y="306"/>
                    <a:pt x="3321" y="300"/>
                  </a:cubicBezTo>
                  <a:cubicBezTo>
                    <a:pt x="3321" y="294"/>
                    <a:pt x="3326" y="289"/>
                    <a:pt x="3332" y="289"/>
                  </a:cubicBezTo>
                  <a:cubicBezTo>
                    <a:pt x="3338" y="289"/>
                    <a:pt x="3343" y="294"/>
                    <a:pt x="3343" y="300"/>
                  </a:cubicBezTo>
                  <a:cubicBezTo>
                    <a:pt x="3343" y="306"/>
                    <a:pt x="3338" y="311"/>
                    <a:pt x="3332" y="311"/>
                  </a:cubicBezTo>
                  <a:close/>
                  <a:moveTo>
                    <a:pt x="3298" y="311"/>
                  </a:moveTo>
                  <a:cubicBezTo>
                    <a:pt x="3292" y="311"/>
                    <a:pt x="3287" y="306"/>
                    <a:pt x="3287" y="300"/>
                  </a:cubicBezTo>
                  <a:cubicBezTo>
                    <a:pt x="3287" y="294"/>
                    <a:pt x="3292" y="289"/>
                    <a:pt x="3298" y="289"/>
                  </a:cubicBezTo>
                  <a:cubicBezTo>
                    <a:pt x="3304" y="289"/>
                    <a:pt x="3309" y="294"/>
                    <a:pt x="3309" y="300"/>
                  </a:cubicBezTo>
                  <a:cubicBezTo>
                    <a:pt x="3309" y="306"/>
                    <a:pt x="3304" y="311"/>
                    <a:pt x="3298" y="311"/>
                  </a:cubicBezTo>
                  <a:close/>
                  <a:moveTo>
                    <a:pt x="3265" y="311"/>
                  </a:moveTo>
                  <a:cubicBezTo>
                    <a:pt x="3259" y="311"/>
                    <a:pt x="3254" y="306"/>
                    <a:pt x="3254" y="300"/>
                  </a:cubicBezTo>
                  <a:cubicBezTo>
                    <a:pt x="3254" y="294"/>
                    <a:pt x="3259" y="289"/>
                    <a:pt x="3265" y="289"/>
                  </a:cubicBezTo>
                  <a:cubicBezTo>
                    <a:pt x="3270" y="289"/>
                    <a:pt x="3275" y="294"/>
                    <a:pt x="3275" y="300"/>
                  </a:cubicBezTo>
                  <a:cubicBezTo>
                    <a:pt x="3275" y="306"/>
                    <a:pt x="3270" y="311"/>
                    <a:pt x="3265" y="311"/>
                  </a:cubicBezTo>
                  <a:close/>
                  <a:moveTo>
                    <a:pt x="3231" y="311"/>
                  </a:moveTo>
                  <a:cubicBezTo>
                    <a:pt x="3225" y="311"/>
                    <a:pt x="3220" y="306"/>
                    <a:pt x="3220" y="300"/>
                  </a:cubicBezTo>
                  <a:cubicBezTo>
                    <a:pt x="3220" y="294"/>
                    <a:pt x="3225" y="289"/>
                    <a:pt x="3231" y="289"/>
                  </a:cubicBezTo>
                  <a:cubicBezTo>
                    <a:pt x="3237" y="289"/>
                    <a:pt x="3242" y="294"/>
                    <a:pt x="3242" y="300"/>
                  </a:cubicBezTo>
                  <a:cubicBezTo>
                    <a:pt x="3242" y="306"/>
                    <a:pt x="3237" y="311"/>
                    <a:pt x="3231" y="311"/>
                  </a:cubicBezTo>
                  <a:close/>
                  <a:moveTo>
                    <a:pt x="3197" y="311"/>
                  </a:moveTo>
                  <a:cubicBezTo>
                    <a:pt x="3191" y="311"/>
                    <a:pt x="3186" y="306"/>
                    <a:pt x="3186" y="300"/>
                  </a:cubicBezTo>
                  <a:cubicBezTo>
                    <a:pt x="3186" y="294"/>
                    <a:pt x="3191" y="289"/>
                    <a:pt x="3197" y="289"/>
                  </a:cubicBezTo>
                  <a:cubicBezTo>
                    <a:pt x="3203" y="289"/>
                    <a:pt x="3208" y="294"/>
                    <a:pt x="3208" y="300"/>
                  </a:cubicBezTo>
                  <a:cubicBezTo>
                    <a:pt x="3208" y="306"/>
                    <a:pt x="3203" y="311"/>
                    <a:pt x="3197" y="311"/>
                  </a:cubicBezTo>
                  <a:close/>
                  <a:moveTo>
                    <a:pt x="3163" y="311"/>
                  </a:moveTo>
                  <a:cubicBezTo>
                    <a:pt x="3157" y="311"/>
                    <a:pt x="3152" y="306"/>
                    <a:pt x="3152" y="300"/>
                  </a:cubicBezTo>
                  <a:cubicBezTo>
                    <a:pt x="3152" y="294"/>
                    <a:pt x="3157" y="289"/>
                    <a:pt x="3163" y="289"/>
                  </a:cubicBezTo>
                  <a:cubicBezTo>
                    <a:pt x="3169" y="289"/>
                    <a:pt x="3174" y="294"/>
                    <a:pt x="3174" y="300"/>
                  </a:cubicBezTo>
                  <a:cubicBezTo>
                    <a:pt x="3174" y="306"/>
                    <a:pt x="3169" y="311"/>
                    <a:pt x="3163" y="311"/>
                  </a:cubicBezTo>
                  <a:close/>
                  <a:moveTo>
                    <a:pt x="3129" y="311"/>
                  </a:moveTo>
                  <a:cubicBezTo>
                    <a:pt x="3123" y="311"/>
                    <a:pt x="3119" y="306"/>
                    <a:pt x="3119" y="300"/>
                  </a:cubicBezTo>
                  <a:cubicBezTo>
                    <a:pt x="3119" y="294"/>
                    <a:pt x="3123" y="289"/>
                    <a:pt x="3129" y="289"/>
                  </a:cubicBezTo>
                  <a:cubicBezTo>
                    <a:pt x="3135" y="289"/>
                    <a:pt x="3140" y="294"/>
                    <a:pt x="3140" y="300"/>
                  </a:cubicBezTo>
                  <a:cubicBezTo>
                    <a:pt x="3140" y="306"/>
                    <a:pt x="3135" y="311"/>
                    <a:pt x="3129" y="311"/>
                  </a:cubicBezTo>
                  <a:close/>
                  <a:moveTo>
                    <a:pt x="3096" y="311"/>
                  </a:moveTo>
                  <a:cubicBezTo>
                    <a:pt x="3090" y="311"/>
                    <a:pt x="3085" y="306"/>
                    <a:pt x="3085" y="300"/>
                  </a:cubicBezTo>
                  <a:cubicBezTo>
                    <a:pt x="3085" y="294"/>
                    <a:pt x="3090" y="289"/>
                    <a:pt x="3096" y="289"/>
                  </a:cubicBezTo>
                  <a:cubicBezTo>
                    <a:pt x="3102" y="289"/>
                    <a:pt x="3106" y="294"/>
                    <a:pt x="3106" y="300"/>
                  </a:cubicBezTo>
                  <a:cubicBezTo>
                    <a:pt x="3106" y="306"/>
                    <a:pt x="3102" y="311"/>
                    <a:pt x="3096" y="311"/>
                  </a:cubicBezTo>
                  <a:close/>
                  <a:moveTo>
                    <a:pt x="3062" y="311"/>
                  </a:moveTo>
                  <a:cubicBezTo>
                    <a:pt x="3056" y="311"/>
                    <a:pt x="3051" y="306"/>
                    <a:pt x="3051" y="300"/>
                  </a:cubicBezTo>
                  <a:cubicBezTo>
                    <a:pt x="3051" y="294"/>
                    <a:pt x="3056" y="289"/>
                    <a:pt x="3062" y="289"/>
                  </a:cubicBezTo>
                  <a:cubicBezTo>
                    <a:pt x="3068" y="289"/>
                    <a:pt x="3073" y="294"/>
                    <a:pt x="3073" y="300"/>
                  </a:cubicBezTo>
                  <a:cubicBezTo>
                    <a:pt x="3073" y="306"/>
                    <a:pt x="3068" y="311"/>
                    <a:pt x="3062" y="311"/>
                  </a:cubicBezTo>
                  <a:close/>
                  <a:moveTo>
                    <a:pt x="3028" y="311"/>
                  </a:moveTo>
                  <a:cubicBezTo>
                    <a:pt x="3022" y="311"/>
                    <a:pt x="3017" y="306"/>
                    <a:pt x="3017" y="300"/>
                  </a:cubicBezTo>
                  <a:cubicBezTo>
                    <a:pt x="3017" y="294"/>
                    <a:pt x="3022" y="289"/>
                    <a:pt x="3028" y="289"/>
                  </a:cubicBezTo>
                  <a:cubicBezTo>
                    <a:pt x="3034" y="289"/>
                    <a:pt x="3039" y="294"/>
                    <a:pt x="3039" y="300"/>
                  </a:cubicBezTo>
                  <a:cubicBezTo>
                    <a:pt x="3039" y="306"/>
                    <a:pt x="3034" y="311"/>
                    <a:pt x="3028" y="311"/>
                  </a:cubicBezTo>
                  <a:close/>
                  <a:moveTo>
                    <a:pt x="2994" y="311"/>
                  </a:moveTo>
                  <a:cubicBezTo>
                    <a:pt x="2988" y="311"/>
                    <a:pt x="2984" y="306"/>
                    <a:pt x="2984" y="300"/>
                  </a:cubicBezTo>
                  <a:cubicBezTo>
                    <a:pt x="2984" y="294"/>
                    <a:pt x="2988" y="289"/>
                    <a:pt x="2994" y="289"/>
                  </a:cubicBezTo>
                  <a:cubicBezTo>
                    <a:pt x="3000" y="289"/>
                    <a:pt x="3005" y="294"/>
                    <a:pt x="3005" y="300"/>
                  </a:cubicBezTo>
                  <a:cubicBezTo>
                    <a:pt x="3005" y="306"/>
                    <a:pt x="3000" y="311"/>
                    <a:pt x="2994" y="311"/>
                  </a:cubicBezTo>
                  <a:close/>
                  <a:moveTo>
                    <a:pt x="2961" y="311"/>
                  </a:moveTo>
                  <a:cubicBezTo>
                    <a:pt x="2955" y="311"/>
                    <a:pt x="2950" y="306"/>
                    <a:pt x="2950" y="300"/>
                  </a:cubicBezTo>
                  <a:cubicBezTo>
                    <a:pt x="2950" y="294"/>
                    <a:pt x="2955" y="289"/>
                    <a:pt x="2961" y="289"/>
                  </a:cubicBezTo>
                  <a:cubicBezTo>
                    <a:pt x="2967" y="289"/>
                    <a:pt x="2971" y="294"/>
                    <a:pt x="2971" y="300"/>
                  </a:cubicBezTo>
                  <a:cubicBezTo>
                    <a:pt x="2971" y="306"/>
                    <a:pt x="2967" y="311"/>
                    <a:pt x="2961" y="311"/>
                  </a:cubicBezTo>
                  <a:close/>
                  <a:moveTo>
                    <a:pt x="2927" y="311"/>
                  </a:moveTo>
                  <a:cubicBezTo>
                    <a:pt x="2921" y="311"/>
                    <a:pt x="2916" y="306"/>
                    <a:pt x="2916" y="300"/>
                  </a:cubicBezTo>
                  <a:cubicBezTo>
                    <a:pt x="2916" y="294"/>
                    <a:pt x="2921" y="289"/>
                    <a:pt x="2927" y="289"/>
                  </a:cubicBezTo>
                  <a:cubicBezTo>
                    <a:pt x="2933" y="289"/>
                    <a:pt x="2938" y="294"/>
                    <a:pt x="2938" y="300"/>
                  </a:cubicBezTo>
                  <a:cubicBezTo>
                    <a:pt x="2938" y="306"/>
                    <a:pt x="2933" y="311"/>
                    <a:pt x="2927" y="311"/>
                  </a:cubicBezTo>
                  <a:close/>
                  <a:moveTo>
                    <a:pt x="2893" y="311"/>
                  </a:moveTo>
                  <a:cubicBezTo>
                    <a:pt x="2887" y="311"/>
                    <a:pt x="2882" y="306"/>
                    <a:pt x="2882" y="300"/>
                  </a:cubicBezTo>
                  <a:cubicBezTo>
                    <a:pt x="2882" y="294"/>
                    <a:pt x="2887" y="289"/>
                    <a:pt x="2893" y="289"/>
                  </a:cubicBezTo>
                  <a:cubicBezTo>
                    <a:pt x="2899" y="289"/>
                    <a:pt x="2904" y="294"/>
                    <a:pt x="2904" y="300"/>
                  </a:cubicBezTo>
                  <a:cubicBezTo>
                    <a:pt x="2904" y="306"/>
                    <a:pt x="2899" y="311"/>
                    <a:pt x="2893" y="311"/>
                  </a:cubicBezTo>
                  <a:close/>
                  <a:moveTo>
                    <a:pt x="2859" y="311"/>
                  </a:moveTo>
                  <a:cubicBezTo>
                    <a:pt x="2853" y="311"/>
                    <a:pt x="2849" y="306"/>
                    <a:pt x="2849" y="300"/>
                  </a:cubicBezTo>
                  <a:cubicBezTo>
                    <a:pt x="2849" y="294"/>
                    <a:pt x="2853" y="289"/>
                    <a:pt x="2859" y="289"/>
                  </a:cubicBezTo>
                  <a:cubicBezTo>
                    <a:pt x="2865" y="289"/>
                    <a:pt x="2870" y="294"/>
                    <a:pt x="2870" y="300"/>
                  </a:cubicBezTo>
                  <a:cubicBezTo>
                    <a:pt x="2870" y="306"/>
                    <a:pt x="2865" y="311"/>
                    <a:pt x="2859" y="311"/>
                  </a:cubicBezTo>
                  <a:close/>
                  <a:moveTo>
                    <a:pt x="2826" y="311"/>
                  </a:moveTo>
                  <a:cubicBezTo>
                    <a:pt x="2820" y="311"/>
                    <a:pt x="2815" y="306"/>
                    <a:pt x="2815" y="300"/>
                  </a:cubicBezTo>
                  <a:cubicBezTo>
                    <a:pt x="2815" y="294"/>
                    <a:pt x="2820" y="289"/>
                    <a:pt x="2826" y="289"/>
                  </a:cubicBezTo>
                  <a:cubicBezTo>
                    <a:pt x="2832" y="289"/>
                    <a:pt x="2836" y="294"/>
                    <a:pt x="2836" y="300"/>
                  </a:cubicBezTo>
                  <a:cubicBezTo>
                    <a:pt x="2836" y="306"/>
                    <a:pt x="2832" y="311"/>
                    <a:pt x="2826" y="311"/>
                  </a:cubicBezTo>
                  <a:close/>
                  <a:moveTo>
                    <a:pt x="2792" y="311"/>
                  </a:moveTo>
                  <a:cubicBezTo>
                    <a:pt x="2786" y="311"/>
                    <a:pt x="2781" y="306"/>
                    <a:pt x="2781" y="300"/>
                  </a:cubicBezTo>
                  <a:cubicBezTo>
                    <a:pt x="2781" y="294"/>
                    <a:pt x="2786" y="289"/>
                    <a:pt x="2792" y="289"/>
                  </a:cubicBezTo>
                  <a:cubicBezTo>
                    <a:pt x="2798" y="289"/>
                    <a:pt x="2803" y="294"/>
                    <a:pt x="2803" y="300"/>
                  </a:cubicBezTo>
                  <a:cubicBezTo>
                    <a:pt x="2803" y="306"/>
                    <a:pt x="2798" y="311"/>
                    <a:pt x="2792" y="311"/>
                  </a:cubicBezTo>
                  <a:close/>
                  <a:moveTo>
                    <a:pt x="2758" y="311"/>
                  </a:moveTo>
                  <a:cubicBezTo>
                    <a:pt x="2752" y="311"/>
                    <a:pt x="2747" y="306"/>
                    <a:pt x="2747" y="300"/>
                  </a:cubicBezTo>
                  <a:cubicBezTo>
                    <a:pt x="2747" y="294"/>
                    <a:pt x="2752" y="289"/>
                    <a:pt x="2758" y="289"/>
                  </a:cubicBezTo>
                  <a:cubicBezTo>
                    <a:pt x="2764" y="289"/>
                    <a:pt x="2769" y="294"/>
                    <a:pt x="2769" y="300"/>
                  </a:cubicBezTo>
                  <a:cubicBezTo>
                    <a:pt x="2769" y="306"/>
                    <a:pt x="2764" y="311"/>
                    <a:pt x="2758" y="311"/>
                  </a:cubicBezTo>
                  <a:close/>
                  <a:moveTo>
                    <a:pt x="2724" y="311"/>
                  </a:moveTo>
                  <a:cubicBezTo>
                    <a:pt x="2718" y="311"/>
                    <a:pt x="2713" y="306"/>
                    <a:pt x="2713" y="300"/>
                  </a:cubicBezTo>
                  <a:cubicBezTo>
                    <a:pt x="2713" y="294"/>
                    <a:pt x="2718" y="289"/>
                    <a:pt x="2724" y="289"/>
                  </a:cubicBezTo>
                  <a:cubicBezTo>
                    <a:pt x="2730" y="289"/>
                    <a:pt x="2735" y="294"/>
                    <a:pt x="2735" y="300"/>
                  </a:cubicBezTo>
                  <a:cubicBezTo>
                    <a:pt x="2735" y="306"/>
                    <a:pt x="2730" y="311"/>
                    <a:pt x="2724" y="311"/>
                  </a:cubicBezTo>
                  <a:close/>
                  <a:moveTo>
                    <a:pt x="2691" y="311"/>
                  </a:moveTo>
                  <a:cubicBezTo>
                    <a:pt x="2685" y="311"/>
                    <a:pt x="2680" y="306"/>
                    <a:pt x="2680" y="300"/>
                  </a:cubicBezTo>
                  <a:cubicBezTo>
                    <a:pt x="2680" y="294"/>
                    <a:pt x="2685" y="289"/>
                    <a:pt x="2691" y="289"/>
                  </a:cubicBezTo>
                  <a:cubicBezTo>
                    <a:pt x="2696" y="289"/>
                    <a:pt x="2701" y="294"/>
                    <a:pt x="2701" y="300"/>
                  </a:cubicBezTo>
                  <a:cubicBezTo>
                    <a:pt x="2701" y="306"/>
                    <a:pt x="2696" y="311"/>
                    <a:pt x="2691" y="311"/>
                  </a:cubicBezTo>
                  <a:close/>
                  <a:moveTo>
                    <a:pt x="2657" y="311"/>
                  </a:moveTo>
                  <a:cubicBezTo>
                    <a:pt x="2651" y="311"/>
                    <a:pt x="2646" y="306"/>
                    <a:pt x="2646" y="300"/>
                  </a:cubicBezTo>
                  <a:cubicBezTo>
                    <a:pt x="2646" y="294"/>
                    <a:pt x="2651" y="289"/>
                    <a:pt x="2657" y="289"/>
                  </a:cubicBezTo>
                  <a:cubicBezTo>
                    <a:pt x="2663" y="289"/>
                    <a:pt x="2668" y="294"/>
                    <a:pt x="2668" y="300"/>
                  </a:cubicBezTo>
                  <a:cubicBezTo>
                    <a:pt x="2668" y="306"/>
                    <a:pt x="2663" y="311"/>
                    <a:pt x="2657" y="311"/>
                  </a:cubicBezTo>
                  <a:close/>
                  <a:moveTo>
                    <a:pt x="2623" y="311"/>
                  </a:moveTo>
                  <a:cubicBezTo>
                    <a:pt x="2617" y="311"/>
                    <a:pt x="2612" y="306"/>
                    <a:pt x="2612" y="300"/>
                  </a:cubicBezTo>
                  <a:cubicBezTo>
                    <a:pt x="2612" y="294"/>
                    <a:pt x="2617" y="289"/>
                    <a:pt x="2623" y="289"/>
                  </a:cubicBezTo>
                  <a:cubicBezTo>
                    <a:pt x="2629" y="289"/>
                    <a:pt x="2634" y="294"/>
                    <a:pt x="2634" y="300"/>
                  </a:cubicBezTo>
                  <a:cubicBezTo>
                    <a:pt x="2634" y="306"/>
                    <a:pt x="2629" y="311"/>
                    <a:pt x="2623" y="311"/>
                  </a:cubicBezTo>
                  <a:close/>
                  <a:moveTo>
                    <a:pt x="2589" y="311"/>
                  </a:moveTo>
                  <a:cubicBezTo>
                    <a:pt x="2583" y="311"/>
                    <a:pt x="2578" y="306"/>
                    <a:pt x="2578" y="300"/>
                  </a:cubicBezTo>
                  <a:cubicBezTo>
                    <a:pt x="2578" y="294"/>
                    <a:pt x="2583" y="289"/>
                    <a:pt x="2589" y="289"/>
                  </a:cubicBezTo>
                  <a:cubicBezTo>
                    <a:pt x="2595" y="289"/>
                    <a:pt x="2600" y="294"/>
                    <a:pt x="2600" y="300"/>
                  </a:cubicBezTo>
                  <a:cubicBezTo>
                    <a:pt x="2600" y="306"/>
                    <a:pt x="2595" y="311"/>
                    <a:pt x="2589" y="311"/>
                  </a:cubicBezTo>
                  <a:close/>
                  <a:moveTo>
                    <a:pt x="2555" y="311"/>
                  </a:moveTo>
                  <a:cubicBezTo>
                    <a:pt x="2550" y="311"/>
                    <a:pt x="2545" y="306"/>
                    <a:pt x="2545" y="300"/>
                  </a:cubicBezTo>
                  <a:cubicBezTo>
                    <a:pt x="2545" y="294"/>
                    <a:pt x="2550" y="289"/>
                    <a:pt x="2555" y="289"/>
                  </a:cubicBezTo>
                  <a:cubicBezTo>
                    <a:pt x="2561" y="289"/>
                    <a:pt x="2566" y="294"/>
                    <a:pt x="2566" y="300"/>
                  </a:cubicBezTo>
                  <a:cubicBezTo>
                    <a:pt x="2566" y="306"/>
                    <a:pt x="2561" y="311"/>
                    <a:pt x="2555" y="311"/>
                  </a:cubicBezTo>
                  <a:close/>
                  <a:moveTo>
                    <a:pt x="2522" y="311"/>
                  </a:moveTo>
                  <a:cubicBezTo>
                    <a:pt x="2516" y="311"/>
                    <a:pt x="2511" y="306"/>
                    <a:pt x="2511" y="300"/>
                  </a:cubicBezTo>
                  <a:cubicBezTo>
                    <a:pt x="2511" y="294"/>
                    <a:pt x="2516" y="289"/>
                    <a:pt x="2522" y="289"/>
                  </a:cubicBezTo>
                  <a:cubicBezTo>
                    <a:pt x="2528" y="289"/>
                    <a:pt x="2533" y="294"/>
                    <a:pt x="2533" y="300"/>
                  </a:cubicBezTo>
                  <a:cubicBezTo>
                    <a:pt x="2533" y="306"/>
                    <a:pt x="2528" y="311"/>
                    <a:pt x="2522" y="311"/>
                  </a:cubicBezTo>
                  <a:close/>
                  <a:moveTo>
                    <a:pt x="2488" y="311"/>
                  </a:moveTo>
                  <a:cubicBezTo>
                    <a:pt x="2482" y="311"/>
                    <a:pt x="2477" y="306"/>
                    <a:pt x="2477" y="300"/>
                  </a:cubicBezTo>
                  <a:cubicBezTo>
                    <a:pt x="2477" y="294"/>
                    <a:pt x="2482" y="289"/>
                    <a:pt x="2488" y="289"/>
                  </a:cubicBezTo>
                  <a:cubicBezTo>
                    <a:pt x="2494" y="289"/>
                    <a:pt x="2499" y="294"/>
                    <a:pt x="2499" y="300"/>
                  </a:cubicBezTo>
                  <a:cubicBezTo>
                    <a:pt x="2499" y="306"/>
                    <a:pt x="2494" y="311"/>
                    <a:pt x="2488" y="311"/>
                  </a:cubicBezTo>
                  <a:close/>
                  <a:moveTo>
                    <a:pt x="2454" y="311"/>
                  </a:moveTo>
                  <a:cubicBezTo>
                    <a:pt x="2448" y="311"/>
                    <a:pt x="2443" y="306"/>
                    <a:pt x="2443" y="300"/>
                  </a:cubicBezTo>
                  <a:cubicBezTo>
                    <a:pt x="2443" y="294"/>
                    <a:pt x="2448" y="289"/>
                    <a:pt x="2454" y="289"/>
                  </a:cubicBezTo>
                  <a:cubicBezTo>
                    <a:pt x="2460" y="289"/>
                    <a:pt x="2465" y="294"/>
                    <a:pt x="2465" y="300"/>
                  </a:cubicBezTo>
                  <a:cubicBezTo>
                    <a:pt x="2465" y="306"/>
                    <a:pt x="2460" y="311"/>
                    <a:pt x="2454" y="311"/>
                  </a:cubicBezTo>
                  <a:close/>
                  <a:moveTo>
                    <a:pt x="2420" y="311"/>
                  </a:moveTo>
                  <a:cubicBezTo>
                    <a:pt x="2414" y="311"/>
                    <a:pt x="2410" y="306"/>
                    <a:pt x="2410" y="300"/>
                  </a:cubicBezTo>
                  <a:cubicBezTo>
                    <a:pt x="2410" y="294"/>
                    <a:pt x="2414" y="289"/>
                    <a:pt x="2420" y="289"/>
                  </a:cubicBezTo>
                  <a:cubicBezTo>
                    <a:pt x="2426" y="289"/>
                    <a:pt x="2431" y="294"/>
                    <a:pt x="2431" y="300"/>
                  </a:cubicBezTo>
                  <a:cubicBezTo>
                    <a:pt x="2431" y="306"/>
                    <a:pt x="2426" y="311"/>
                    <a:pt x="2420" y="311"/>
                  </a:cubicBezTo>
                  <a:close/>
                  <a:moveTo>
                    <a:pt x="2387" y="311"/>
                  </a:moveTo>
                  <a:cubicBezTo>
                    <a:pt x="2381" y="311"/>
                    <a:pt x="2376" y="306"/>
                    <a:pt x="2376" y="300"/>
                  </a:cubicBezTo>
                  <a:cubicBezTo>
                    <a:pt x="2376" y="294"/>
                    <a:pt x="2381" y="289"/>
                    <a:pt x="2387" y="289"/>
                  </a:cubicBezTo>
                  <a:cubicBezTo>
                    <a:pt x="2393" y="289"/>
                    <a:pt x="2397" y="294"/>
                    <a:pt x="2397" y="300"/>
                  </a:cubicBezTo>
                  <a:cubicBezTo>
                    <a:pt x="2397" y="306"/>
                    <a:pt x="2393" y="311"/>
                    <a:pt x="2387" y="311"/>
                  </a:cubicBezTo>
                  <a:close/>
                  <a:moveTo>
                    <a:pt x="2353" y="311"/>
                  </a:moveTo>
                  <a:cubicBezTo>
                    <a:pt x="2347" y="311"/>
                    <a:pt x="2342" y="306"/>
                    <a:pt x="2342" y="300"/>
                  </a:cubicBezTo>
                  <a:cubicBezTo>
                    <a:pt x="2342" y="294"/>
                    <a:pt x="2347" y="289"/>
                    <a:pt x="2353" y="289"/>
                  </a:cubicBezTo>
                  <a:cubicBezTo>
                    <a:pt x="2359" y="289"/>
                    <a:pt x="2364" y="294"/>
                    <a:pt x="2364" y="300"/>
                  </a:cubicBezTo>
                  <a:cubicBezTo>
                    <a:pt x="2364" y="306"/>
                    <a:pt x="2359" y="311"/>
                    <a:pt x="2353" y="311"/>
                  </a:cubicBezTo>
                  <a:close/>
                  <a:moveTo>
                    <a:pt x="2319" y="311"/>
                  </a:moveTo>
                  <a:cubicBezTo>
                    <a:pt x="2313" y="311"/>
                    <a:pt x="2308" y="306"/>
                    <a:pt x="2308" y="300"/>
                  </a:cubicBezTo>
                  <a:cubicBezTo>
                    <a:pt x="2308" y="294"/>
                    <a:pt x="2313" y="289"/>
                    <a:pt x="2319" y="289"/>
                  </a:cubicBezTo>
                  <a:cubicBezTo>
                    <a:pt x="2325" y="289"/>
                    <a:pt x="2330" y="294"/>
                    <a:pt x="2330" y="300"/>
                  </a:cubicBezTo>
                  <a:cubicBezTo>
                    <a:pt x="2330" y="306"/>
                    <a:pt x="2325" y="311"/>
                    <a:pt x="2319" y="311"/>
                  </a:cubicBezTo>
                  <a:close/>
                  <a:moveTo>
                    <a:pt x="2285" y="311"/>
                  </a:moveTo>
                  <a:cubicBezTo>
                    <a:pt x="2279" y="311"/>
                    <a:pt x="2275" y="306"/>
                    <a:pt x="2275" y="300"/>
                  </a:cubicBezTo>
                  <a:cubicBezTo>
                    <a:pt x="2275" y="294"/>
                    <a:pt x="2279" y="289"/>
                    <a:pt x="2285" y="289"/>
                  </a:cubicBezTo>
                  <a:cubicBezTo>
                    <a:pt x="2291" y="289"/>
                    <a:pt x="2296" y="294"/>
                    <a:pt x="2296" y="300"/>
                  </a:cubicBezTo>
                  <a:cubicBezTo>
                    <a:pt x="2296" y="306"/>
                    <a:pt x="2291" y="311"/>
                    <a:pt x="2285" y="311"/>
                  </a:cubicBezTo>
                  <a:close/>
                  <a:moveTo>
                    <a:pt x="2252" y="311"/>
                  </a:moveTo>
                  <a:cubicBezTo>
                    <a:pt x="2246" y="311"/>
                    <a:pt x="2241" y="306"/>
                    <a:pt x="2241" y="300"/>
                  </a:cubicBezTo>
                  <a:cubicBezTo>
                    <a:pt x="2241" y="294"/>
                    <a:pt x="2246" y="289"/>
                    <a:pt x="2252" y="289"/>
                  </a:cubicBezTo>
                  <a:cubicBezTo>
                    <a:pt x="2258" y="289"/>
                    <a:pt x="2262" y="294"/>
                    <a:pt x="2262" y="300"/>
                  </a:cubicBezTo>
                  <a:cubicBezTo>
                    <a:pt x="2262" y="306"/>
                    <a:pt x="2258" y="311"/>
                    <a:pt x="2252" y="311"/>
                  </a:cubicBezTo>
                  <a:close/>
                  <a:moveTo>
                    <a:pt x="2218" y="311"/>
                  </a:moveTo>
                  <a:cubicBezTo>
                    <a:pt x="2212" y="311"/>
                    <a:pt x="2207" y="306"/>
                    <a:pt x="2207" y="300"/>
                  </a:cubicBezTo>
                  <a:cubicBezTo>
                    <a:pt x="2207" y="294"/>
                    <a:pt x="2212" y="289"/>
                    <a:pt x="2218" y="289"/>
                  </a:cubicBezTo>
                  <a:cubicBezTo>
                    <a:pt x="2224" y="289"/>
                    <a:pt x="2229" y="294"/>
                    <a:pt x="2229" y="300"/>
                  </a:cubicBezTo>
                  <a:cubicBezTo>
                    <a:pt x="2229" y="306"/>
                    <a:pt x="2224" y="311"/>
                    <a:pt x="2218" y="311"/>
                  </a:cubicBezTo>
                  <a:close/>
                  <a:moveTo>
                    <a:pt x="2184" y="311"/>
                  </a:moveTo>
                  <a:cubicBezTo>
                    <a:pt x="2178" y="311"/>
                    <a:pt x="2173" y="306"/>
                    <a:pt x="2173" y="300"/>
                  </a:cubicBezTo>
                  <a:cubicBezTo>
                    <a:pt x="2173" y="294"/>
                    <a:pt x="2178" y="289"/>
                    <a:pt x="2184" y="289"/>
                  </a:cubicBezTo>
                  <a:cubicBezTo>
                    <a:pt x="2190" y="289"/>
                    <a:pt x="2195" y="294"/>
                    <a:pt x="2195" y="300"/>
                  </a:cubicBezTo>
                  <a:cubicBezTo>
                    <a:pt x="2195" y="306"/>
                    <a:pt x="2190" y="311"/>
                    <a:pt x="2184" y="311"/>
                  </a:cubicBezTo>
                  <a:close/>
                  <a:moveTo>
                    <a:pt x="2150" y="311"/>
                  </a:moveTo>
                  <a:cubicBezTo>
                    <a:pt x="2144" y="311"/>
                    <a:pt x="2139" y="306"/>
                    <a:pt x="2139" y="300"/>
                  </a:cubicBezTo>
                  <a:cubicBezTo>
                    <a:pt x="2139" y="294"/>
                    <a:pt x="2144" y="289"/>
                    <a:pt x="2150" y="289"/>
                  </a:cubicBezTo>
                  <a:cubicBezTo>
                    <a:pt x="2156" y="289"/>
                    <a:pt x="2161" y="294"/>
                    <a:pt x="2161" y="300"/>
                  </a:cubicBezTo>
                  <a:cubicBezTo>
                    <a:pt x="2161" y="306"/>
                    <a:pt x="2156" y="311"/>
                    <a:pt x="2150" y="311"/>
                  </a:cubicBezTo>
                  <a:close/>
                  <a:moveTo>
                    <a:pt x="2117" y="311"/>
                  </a:moveTo>
                  <a:cubicBezTo>
                    <a:pt x="2111" y="311"/>
                    <a:pt x="2106" y="306"/>
                    <a:pt x="2106" y="300"/>
                  </a:cubicBezTo>
                  <a:cubicBezTo>
                    <a:pt x="2106" y="294"/>
                    <a:pt x="2111" y="289"/>
                    <a:pt x="2117" y="289"/>
                  </a:cubicBezTo>
                  <a:cubicBezTo>
                    <a:pt x="2122" y="289"/>
                    <a:pt x="2127" y="294"/>
                    <a:pt x="2127" y="300"/>
                  </a:cubicBezTo>
                  <a:cubicBezTo>
                    <a:pt x="2127" y="306"/>
                    <a:pt x="2122" y="311"/>
                    <a:pt x="2117" y="311"/>
                  </a:cubicBezTo>
                  <a:close/>
                  <a:moveTo>
                    <a:pt x="2049" y="311"/>
                  </a:moveTo>
                  <a:cubicBezTo>
                    <a:pt x="2043" y="311"/>
                    <a:pt x="2038" y="306"/>
                    <a:pt x="2038" y="300"/>
                  </a:cubicBezTo>
                  <a:cubicBezTo>
                    <a:pt x="2038" y="294"/>
                    <a:pt x="2043" y="289"/>
                    <a:pt x="2049" y="289"/>
                  </a:cubicBezTo>
                  <a:cubicBezTo>
                    <a:pt x="2055" y="289"/>
                    <a:pt x="2060" y="294"/>
                    <a:pt x="2060" y="300"/>
                  </a:cubicBezTo>
                  <a:cubicBezTo>
                    <a:pt x="2060" y="306"/>
                    <a:pt x="2055" y="311"/>
                    <a:pt x="2049" y="311"/>
                  </a:cubicBezTo>
                  <a:close/>
                  <a:moveTo>
                    <a:pt x="2015" y="311"/>
                  </a:moveTo>
                  <a:cubicBezTo>
                    <a:pt x="2009" y="311"/>
                    <a:pt x="2004" y="306"/>
                    <a:pt x="2004" y="300"/>
                  </a:cubicBezTo>
                  <a:cubicBezTo>
                    <a:pt x="2004" y="294"/>
                    <a:pt x="2009" y="289"/>
                    <a:pt x="2015" y="289"/>
                  </a:cubicBezTo>
                  <a:cubicBezTo>
                    <a:pt x="2021" y="289"/>
                    <a:pt x="2026" y="294"/>
                    <a:pt x="2026" y="300"/>
                  </a:cubicBezTo>
                  <a:cubicBezTo>
                    <a:pt x="2026" y="306"/>
                    <a:pt x="2021" y="311"/>
                    <a:pt x="2015" y="311"/>
                  </a:cubicBezTo>
                  <a:close/>
                  <a:moveTo>
                    <a:pt x="1981" y="311"/>
                  </a:moveTo>
                  <a:cubicBezTo>
                    <a:pt x="1976" y="311"/>
                    <a:pt x="1971" y="306"/>
                    <a:pt x="1971" y="300"/>
                  </a:cubicBezTo>
                  <a:cubicBezTo>
                    <a:pt x="1971" y="294"/>
                    <a:pt x="1976" y="289"/>
                    <a:pt x="1981" y="289"/>
                  </a:cubicBezTo>
                  <a:cubicBezTo>
                    <a:pt x="1987" y="289"/>
                    <a:pt x="1992" y="294"/>
                    <a:pt x="1992" y="300"/>
                  </a:cubicBezTo>
                  <a:cubicBezTo>
                    <a:pt x="1992" y="306"/>
                    <a:pt x="1987" y="311"/>
                    <a:pt x="1981" y="311"/>
                  </a:cubicBezTo>
                  <a:close/>
                  <a:moveTo>
                    <a:pt x="1948" y="311"/>
                  </a:moveTo>
                  <a:cubicBezTo>
                    <a:pt x="1942" y="311"/>
                    <a:pt x="1937" y="306"/>
                    <a:pt x="1937" y="300"/>
                  </a:cubicBezTo>
                  <a:cubicBezTo>
                    <a:pt x="1937" y="294"/>
                    <a:pt x="1942" y="289"/>
                    <a:pt x="1948" y="289"/>
                  </a:cubicBezTo>
                  <a:cubicBezTo>
                    <a:pt x="1954" y="289"/>
                    <a:pt x="1959" y="294"/>
                    <a:pt x="1959" y="300"/>
                  </a:cubicBezTo>
                  <a:cubicBezTo>
                    <a:pt x="1959" y="306"/>
                    <a:pt x="1954" y="311"/>
                    <a:pt x="1948" y="311"/>
                  </a:cubicBezTo>
                  <a:close/>
                  <a:moveTo>
                    <a:pt x="1914" y="311"/>
                  </a:moveTo>
                  <a:cubicBezTo>
                    <a:pt x="1908" y="311"/>
                    <a:pt x="1903" y="306"/>
                    <a:pt x="1903" y="300"/>
                  </a:cubicBezTo>
                  <a:cubicBezTo>
                    <a:pt x="1903" y="294"/>
                    <a:pt x="1908" y="289"/>
                    <a:pt x="1914" y="289"/>
                  </a:cubicBezTo>
                  <a:cubicBezTo>
                    <a:pt x="1920" y="289"/>
                    <a:pt x="1925" y="294"/>
                    <a:pt x="1925" y="300"/>
                  </a:cubicBezTo>
                  <a:cubicBezTo>
                    <a:pt x="1925" y="306"/>
                    <a:pt x="1920" y="311"/>
                    <a:pt x="1914" y="311"/>
                  </a:cubicBezTo>
                  <a:close/>
                  <a:moveTo>
                    <a:pt x="1880" y="311"/>
                  </a:moveTo>
                  <a:cubicBezTo>
                    <a:pt x="1874" y="311"/>
                    <a:pt x="1869" y="306"/>
                    <a:pt x="1869" y="300"/>
                  </a:cubicBezTo>
                  <a:cubicBezTo>
                    <a:pt x="1869" y="294"/>
                    <a:pt x="1874" y="289"/>
                    <a:pt x="1880" y="289"/>
                  </a:cubicBezTo>
                  <a:cubicBezTo>
                    <a:pt x="1886" y="289"/>
                    <a:pt x="1891" y="294"/>
                    <a:pt x="1891" y="300"/>
                  </a:cubicBezTo>
                  <a:cubicBezTo>
                    <a:pt x="1891" y="306"/>
                    <a:pt x="1886" y="311"/>
                    <a:pt x="1880" y="311"/>
                  </a:cubicBezTo>
                  <a:close/>
                  <a:moveTo>
                    <a:pt x="1846" y="311"/>
                  </a:moveTo>
                  <a:cubicBezTo>
                    <a:pt x="1840" y="311"/>
                    <a:pt x="1836" y="306"/>
                    <a:pt x="1836" y="300"/>
                  </a:cubicBezTo>
                  <a:cubicBezTo>
                    <a:pt x="1836" y="294"/>
                    <a:pt x="1840" y="289"/>
                    <a:pt x="1846" y="289"/>
                  </a:cubicBezTo>
                  <a:cubicBezTo>
                    <a:pt x="1852" y="289"/>
                    <a:pt x="1857" y="294"/>
                    <a:pt x="1857" y="300"/>
                  </a:cubicBezTo>
                  <a:cubicBezTo>
                    <a:pt x="1857" y="306"/>
                    <a:pt x="1852" y="311"/>
                    <a:pt x="1846" y="311"/>
                  </a:cubicBezTo>
                  <a:close/>
                  <a:moveTo>
                    <a:pt x="1260" y="311"/>
                  </a:moveTo>
                  <a:cubicBezTo>
                    <a:pt x="1254" y="311"/>
                    <a:pt x="1250" y="306"/>
                    <a:pt x="1250" y="300"/>
                  </a:cubicBezTo>
                  <a:cubicBezTo>
                    <a:pt x="1250" y="294"/>
                    <a:pt x="1254" y="289"/>
                    <a:pt x="1260" y="289"/>
                  </a:cubicBezTo>
                  <a:cubicBezTo>
                    <a:pt x="1266" y="289"/>
                    <a:pt x="1271" y="294"/>
                    <a:pt x="1271" y="300"/>
                  </a:cubicBezTo>
                  <a:cubicBezTo>
                    <a:pt x="1271" y="306"/>
                    <a:pt x="1266" y="311"/>
                    <a:pt x="1260" y="311"/>
                  </a:cubicBezTo>
                  <a:close/>
                  <a:moveTo>
                    <a:pt x="1227" y="311"/>
                  </a:moveTo>
                  <a:cubicBezTo>
                    <a:pt x="1221" y="311"/>
                    <a:pt x="1216" y="306"/>
                    <a:pt x="1216" y="300"/>
                  </a:cubicBezTo>
                  <a:cubicBezTo>
                    <a:pt x="1216" y="294"/>
                    <a:pt x="1221" y="289"/>
                    <a:pt x="1227" y="289"/>
                  </a:cubicBezTo>
                  <a:cubicBezTo>
                    <a:pt x="1233" y="289"/>
                    <a:pt x="1237" y="294"/>
                    <a:pt x="1237" y="300"/>
                  </a:cubicBezTo>
                  <a:cubicBezTo>
                    <a:pt x="1237" y="306"/>
                    <a:pt x="1233" y="311"/>
                    <a:pt x="1227" y="311"/>
                  </a:cubicBezTo>
                  <a:close/>
                  <a:moveTo>
                    <a:pt x="1193" y="311"/>
                  </a:moveTo>
                  <a:cubicBezTo>
                    <a:pt x="1187" y="311"/>
                    <a:pt x="1182" y="306"/>
                    <a:pt x="1182" y="300"/>
                  </a:cubicBezTo>
                  <a:cubicBezTo>
                    <a:pt x="1182" y="294"/>
                    <a:pt x="1187" y="289"/>
                    <a:pt x="1193" y="289"/>
                  </a:cubicBezTo>
                  <a:cubicBezTo>
                    <a:pt x="1199" y="289"/>
                    <a:pt x="1204" y="294"/>
                    <a:pt x="1204" y="300"/>
                  </a:cubicBezTo>
                  <a:cubicBezTo>
                    <a:pt x="1204" y="306"/>
                    <a:pt x="1199" y="311"/>
                    <a:pt x="1193" y="311"/>
                  </a:cubicBezTo>
                  <a:close/>
                  <a:moveTo>
                    <a:pt x="1159" y="311"/>
                  </a:moveTo>
                  <a:cubicBezTo>
                    <a:pt x="1153" y="311"/>
                    <a:pt x="1148" y="306"/>
                    <a:pt x="1148" y="300"/>
                  </a:cubicBezTo>
                  <a:cubicBezTo>
                    <a:pt x="1148" y="294"/>
                    <a:pt x="1153" y="289"/>
                    <a:pt x="1159" y="289"/>
                  </a:cubicBezTo>
                  <a:cubicBezTo>
                    <a:pt x="1165" y="289"/>
                    <a:pt x="1170" y="294"/>
                    <a:pt x="1170" y="300"/>
                  </a:cubicBezTo>
                  <a:cubicBezTo>
                    <a:pt x="1170" y="306"/>
                    <a:pt x="1165" y="311"/>
                    <a:pt x="1159" y="311"/>
                  </a:cubicBezTo>
                  <a:close/>
                  <a:moveTo>
                    <a:pt x="1125" y="311"/>
                  </a:moveTo>
                  <a:cubicBezTo>
                    <a:pt x="1119" y="311"/>
                    <a:pt x="1115" y="306"/>
                    <a:pt x="1115" y="300"/>
                  </a:cubicBezTo>
                  <a:cubicBezTo>
                    <a:pt x="1115" y="294"/>
                    <a:pt x="1119" y="289"/>
                    <a:pt x="1125" y="289"/>
                  </a:cubicBezTo>
                  <a:cubicBezTo>
                    <a:pt x="1131" y="289"/>
                    <a:pt x="1136" y="294"/>
                    <a:pt x="1136" y="300"/>
                  </a:cubicBezTo>
                  <a:cubicBezTo>
                    <a:pt x="1136" y="306"/>
                    <a:pt x="1131" y="311"/>
                    <a:pt x="1125" y="311"/>
                  </a:cubicBezTo>
                  <a:close/>
                  <a:moveTo>
                    <a:pt x="1092" y="311"/>
                  </a:moveTo>
                  <a:cubicBezTo>
                    <a:pt x="1086" y="311"/>
                    <a:pt x="1081" y="306"/>
                    <a:pt x="1081" y="300"/>
                  </a:cubicBezTo>
                  <a:cubicBezTo>
                    <a:pt x="1081" y="294"/>
                    <a:pt x="1086" y="289"/>
                    <a:pt x="1092" y="289"/>
                  </a:cubicBezTo>
                  <a:cubicBezTo>
                    <a:pt x="1098" y="289"/>
                    <a:pt x="1102" y="294"/>
                    <a:pt x="1102" y="300"/>
                  </a:cubicBezTo>
                  <a:cubicBezTo>
                    <a:pt x="1102" y="306"/>
                    <a:pt x="1098" y="311"/>
                    <a:pt x="1092" y="311"/>
                  </a:cubicBezTo>
                  <a:close/>
                  <a:moveTo>
                    <a:pt x="1058" y="311"/>
                  </a:moveTo>
                  <a:cubicBezTo>
                    <a:pt x="1052" y="311"/>
                    <a:pt x="1047" y="306"/>
                    <a:pt x="1047" y="300"/>
                  </a:cubicBezTo>
                  <a:cubicBezTo>
                    <a:pt x="1047" y="294"/>
                    <a:pt x="1052" y="289"/>
                    <a:pt x="1058" y="289"/>
                  </a:cubicBezTo>
                  <a:cubicBezTo>
                    <a:pt x="1064" y="289"/>
                    <a:pt x="1069" y="294"/>
                    <a:pt x="1069" y="300"/>
                  </a:cubicBezTo>
                  <a:cubicBezTo>
                    <a:pt x="1069" y="306"/>
                    <a:pt x="1064" y="311"/>
                    <a:pt x="1058" y="311"/>
                  </a:cubicBezTo>
                  <a:close/>
                  <a:moveTo>
                    <a:pt x="923" y="311"/>
                  </a:moveTo>
                  <a:cubicBezTo>
                    <a:pt x="917" y="311"/>
                    <a:pt x="912" y="306"/>
                    <a:pt x="912" y="300"/>
                  </a:cubicBezTo>
                  <a:cubicBezTo>
                    <a:pt x="912" y="294"/>
                    <a:pt x="917" y="289"/>
                    <a:pt x="923" y="289"/>
                  </a:cubicBezTo>
                  <a:cubicBezTo>
                    <a:pt x="929" y="289"/>
                    <a:pt x="934" y="294"/>
                    <a:pt x="934" y="300"/>
                  </a:cubicBezTo>
                  <a:cubicBezTo>
                    <a:pt x="934" y="306"/>
                    <a:pt x="929" y="311"/>
                    <a:pt x="923" y="311"/>
                  </a:cubicBezTo>
                  <a:close/>
                  <a:moveTo>
                    <a:pt x="889" y="311"/>
                  </a:moveTo>
                  <a:cubicBezTo>
                    <a:pt x="883" y="311"/>
                    <a:pt x="878" y="306"/>
                    <a:pt x="878" y="300"/>
                  </a:cubicBezTo>
                  <a:cubicBezTo>
                    <a:pt x="878" y="294"/>
                    <a:pt x="883" y="289"/>
                    <a:pt x="889" y="289"/>
                  </a:cubicBezTo>
                  <a:cubicBezTo>
                    <a:pt x="895" y="289"/>
                    <a:pt x="900" y="294"/>
                    <a:pt x="900" y="300"/>
                  </a:cubicBezTo>
                  <a:cubicBezTo>
                    <a:pt x="900" y="306"/>
                    <a:pt x="895" y="311"/>
                    <a:pt x="889" y="311"/>
                  </a:cubicBezTo>
                  <a:close/>
                  <a:moveTo>
                    <a:pt x="855" y="311"/>
                  </a:moveTo>
                  <a:cubicBezTo>
                    <a:pt x="849" y="311"/>
                    <a:pt x="844" y="306"/>
                    <a:pt x="844" y="300"/>
                  </a:cubicBezTo>
                  <a:cubicBezTo>
                    <a:pt x="844" y="294"/>
                    <a:pt x="849" y="289"/>
                    <a:pt x="855" y="289"/>
                  </a:cubicBezTo>
                  <a:cubicBezTo>
                    <a:pt x="861" y="289"/>
                    <a:pt x="866" y="294"/>
                    <a:pt x="866" y="300"/>
                  </a:cubicBezTo>
                  <a:cubicBezTo>
                    <a:pt x="866" y="306"/>
                    <a:pt x="861" y="311"/>
                    <a:pt x="855" y="311"/>
                  </a:cubicBezTo>
                  <a:close/>
                  <a:moveTo>
                    <a:pt x="821" y="311"/>
                  </a:moveTo>
                  <a:cubicBezTo>
                    <a:pt x="815" y="311"/>
                    <a:pt x="811" y="306"/>
                    <a:pt x="811" y="300"/>
                  </a:cubicBezTo>
                  <a:cubicBezTo>
                    <a:pt x="811" y="294"/>
                    <a:pt x="815" y="289"/>
                    <a:pt x="821" y="289"/>
                  </a:cubicBezTo>
                  <a:cubicBezTo>
                    <a:pt x="827" y="289"/>
                    <a:pt x="832" y="294"/>
                    <a:pt x="832" y="300"/>
                  </a:cubicBezTo>
                  <a:cubicBezTo>
                    <a:pt x="832" y="306"/>
                    <a:pt x="827" y="311"/>
                    <a:pt x="821" y="311"/>
                  </a:cubicBezTo>
                  <a:close/>
                  <a:moveTo>
                    <a:pt x="788" y="311"/>
                  </a:moveTo>
                  <a:cubicBezTo>
                    <a:pt x="782" y="311"/>
                    <a:pt x="777" y="306"/>
                    <a:pt x="777" y="300"/>
                  </a:cubicBezTo>
                  <a:cubicBezTo>
                    <a:pt x="777" y="294"/>
                    <a:pt x="782" y="289"/>
                    <a:pt x="788" y="289"/>
                  </a:cubicBezTo>
                  <a:cubicBezTo>
                    <a:pt x="794" y="289"/>
                    <a:pt x="798" y="294"/>
                    <a:pt x="798" y="300"/>
                  </a:cubicBezTo>
                  <a:cubicBezTo>
                    <a:pt x="798" y="306"/>
                    <a:pt x="794" y="311"/>
                    <a:pt x="788" y="311"/>
                  </a:cubicBezTo>
                  <a:close/>
                  <a:moveTo>
                    <a:pt x="754" y="311"/>
                  </a:moveTo>
                  <a:cubicBezTo>
                    <a:pt x="748" y="311"/>
                    <a:pt x="743" y="306"/>
                    <a:pt x="743" y="300"/>
                  </a:cubicBezTo>
                  <a:cubicBezTo>
                    <a:pt x="743" y="294"/>
                    <a:pt x="748" y="289"/>
                    <a:pt x="754" y="289"/>
                  </a:cubicBezTo>
                  <a:cubicBezTo>
                    <a:pt x="760" y="289"/>
                    <a:pt x="765" y="294"/>
                    <a:pt x="765" y="300"/>
                  </a:cubicBezTo>
                  <a:cubicBezTo>
                    <a:pt x="765" y="306"/>
                    <a:pt x="760" y="311"/>
                    <a:pt x="754" y="311"/>
                  </a:cubicBezTo>
                  <a:close/>
                  <a:moveTo>
                    <a:pt x="720" y="311"/>
                  </a:moveTo>
                  <a:cubicBezTo>
                    <a:pt x="714" y="311"/>
                    <a:pt x="709" y="306"/>
                    <a:pt x="709" y="300"/>
                  </a:cubicBezTo>
                  <a:cubicBezTo>
                    <a:pt x="709" y="294"/>
                    <a:pt x="714" y="289"/>
                    <a:pt x="720" y="289"/>
                  </a:cubicBezTo>
                  <a:cubicBezTo>
                    <a:pt x="726" y="289"/>
                    <a:pt x="731" y="294"/>
                    <a:pt x="731" y="300"/>
                  </a:cubicBezTo>
                  <a:cubicBezTo>
                    <a:pt x="731" y="306"/>
                    <a:pt x="726" y="311"/>
                    <a:pt x="720" y="311"/>
                  </a:cubicBezTo>
                  <a:close/>
                  <a:moveTo>
                    <a:pt x="686" y="311"/>
                  </a:moveTo>
                  <a:cubicBezTo>
                    <a:pt x="680" y="311"/>
                    <a:pt x="676" y="306"/>
                    <a:pt x="676" y="300"/>
                  </a:cubicBezTo>
                  <a:cubicBezTo>
                    <a:pt x="676" y="294"/>
                    <a:pt x="680" y="289"/>
                    <a:pt x="686" y="289"/>
                  </a:cubicBezTo>
                  <a:cubicBezTo>
                    <a:pt x="692" y="289"/>
                    <a:pt x="697" y="294"/>
                    <a:pt x="697" y="300"/>
                  </a:cubicBezTo>
                  <a:cubicBezTo>
                    <a:pt x="697" y="306"/>
                    <a:pt x="692" y="311"/>
                    <a:pt x="686" y="311"/>
                  </a:cubicBezTo>
                  <a:close/>
                  <a:moveTo>
                    <a:pt x="653" y="311"/>
                  </a:moveTo>
                  <a:cubicBezTo>
                    <a:pt x="647" y="311"/>
                    <a:pt x="642" y="306"/>
                    <a:pt x="642" y="300"/>
                  </a:cubicBezTo>
                  <a:cubicBezTo>
                    <a:pt x="642" y="294"/>
                    <a:pt x="647" y="289"/>
                    <a:pt x="653" y="289"/>
                  </a:cubicBezTo>
                  <a:cubicBezTo>
                    <a:pt x="659" y="289"/>
                    <a:pt x="663" y="294"/>
                    <a:pt x="663" y="300"/>
                  </a:cubicBezTo>
                  <a:cubicBezTo>
                    <a:pt x="663" y="306"/>
                    <a:pt x="659" y="311"/>
                    <a:pt x="653" y="311"/>
                  </a:cubicBezTo>
                  <a:close/>
                  <a:moveTo>
                    <a:pt x="619" y="311"/>
                  </a:moveTo>
                  <a:cubicBezTo>
                    <a:pt x="613" y="311"/>
                    <a:pt x="608" y="306"/>
                    <a:pt x="608" y="300"/>
                  </a:cubicBezTo>
                  <a:cubicBezTo>
                    <a:pt x="608" y="294"/>
                    <a:pt x="613" y="289"/>
                    <a:pt x="619" y="289"/>
                  </a:cubicBezTo>
                  <a:cubicBezTo>
                    <a:pt x="625" y="289"/>
                    <a:pt x="630" y="294"/>
                    <a:pt x="630" y="300"/>
                  </a:cubicBezTo>
                  <a:cubicBezTo>
                    <a:pt x="630" y="306"/>
                    <a:pt x="625" y="311"/>
                    <a:pt x="619" y="311"/>
                  </a:cubicBezTo>
                  <a:close/>
                  <a:moveTo>
                    <a:pt x="585" y="311"/>
                  </a:moveTo>
                  <a:cubicBezTo>
                    <a:pt x="579" y="311"/>
                    <a:pt x="574" y="306"/>
                    <a:pt x="574" y="300"/>
                  </a:cubicBezTo>
                  <a:cubicBezTo>
                    <a:pt x="574" y="294"/>
                    <a:pt x="579" y="289"/>
                    <a:pt x="585" y="289"/>
                  </a:cubicBezTo>
                  <a:cubicBezTo>
                    <a:pt x="591" y="289"/>
                    <a:pt x="596" y="294"/>
                    <a:pt x="596" y="300"/>
                  </a:cubicBezTo>
                  <a:cubicBezTo>
                    <a:pt x="596" y="306"/>
                    <a:pt x="591" y="311"/>
                    <a:pt x="585" y="311"/>
                  </a:cubicBezTo>
                  <a:close/>
                  <a:moveTo>
                    <a:pt x="551" y="311"/>
                  </a:moveTo>
                  <a:cubicBezTo>
                    <a:pt x="545" y="311"/>
                    <a:pt x="541" y="306"/>
                    <a:pt x="541" y="300"/>
                  </a:cubicBezTo>
                  <a:cubicBezTo>
                    <a:pt x="541" y="294"/>
                    <a:pt x="545" y="289"/>
                    <a:pt x="551" y="289"/>
                  </a:cubicBezTo>
                  <a:cubicBezTo>
                    <a:pt x="557" y="289"/>
                    <a:pt x="562" y="294"/>
                    <a:pt x="562" y="300"/>
                  </a:cubicBezTo>
                  <a:cubicBezTo>
                    <a:pt x="562" y="306"/>
                    <a:pt x="557" y="311"/>
                    <a:pt x="551" y="311"/>
                  </a:cubicBezTo>
                  <a:close/>
                  <a:moveTo>
                    <a:pt x="518" y="311"/>
                  </a:moveTo>
                  <a:cubicBezTo>
                    <a:pt x="512" y="311"/>
                    <a:pt x="507" y="306"/>
                    <a:pt x="507" y="300"/>
                  </a:cubicBezTo>
                  <a:cubicBezTo>
                    <a:pt x="507" y="294"/>
                    <a:pt x="512" y="289"/>
                    <a:pt x="518" y="289"/>
                  </a:cubicBezTo>
                  <a:cubicBezTo>
                    <a:pt x="524" y="289"/>
                    <a:pt x="528" y="294"/>
                    <a:pt x="528" y="300"/>
                  </a:cubicBezTo>
                  <a:cubicBezTo>
                    <a:pt x="528" y="306"/>
                    <a:pt x="524" y="311"/>
                    <a:pt x="518" y="311"/>
                  </a:cubicBezTo>
                  <a:close/>
                  <a:moveTo>
                    <a:pt x="484" y="311"/>
                  </a:moveTo>
                  <a:cubicBezTo>
                    <a:pt x="478" y="311"/>
                    <a:pt x="473" y="306"/>
                    <a:pt x="473" y="300"/>
                  </a:cubicBezTo>
                  <a:cubicBezTo>
                    <a:pt x="473" y="294"/>
                    <a:pt x="478" y="289"/>
                    <a:pt x="484" y="289"/>
                  </a:cubicBezTo>
                  <a:cubicBezTo>
                    <a:pt x="490" y="289"/>
                    <a:pt x="495" y="294"/>
                    <a:pt x="495" y="300"/>
                  </a:cubicBezTo>
                  <a:cubicBezTo>
                    <a:pt x="495" y="306"/>
                    <a:pt x="490" y="311"/>
                    <a:pt x="484" y="311"/>
                  </a:cubicBezTo>
                  <a:close/>
                  <a:moveTo>
                    <a:pt x="450" y="311"/>
                  </a:moveTo>
                  <a:cubicBezTo>
                    <a:pt x="444" y="311"/>
                    <a:pt x="439" y="306"/>
                    <a:pt x="439" y="300"/>
                  </a:cubicBezTo>
                  <a:cubicBezTo>
                    <a:pt x="439" y="294"/>
                    <a:pt x="444" y="289"/>
                    <a:pt x="450" y="289"/>
                  </a:cubicBezTo>
                  <a:cubicBezTo>
                    <a:pt x="456" y="289"/>
                    <a:pt x="461" y="294"/>
                    <a:pt x="461" y="300"/>
                  </a:cubicBezTo>
                  <a:cubicBezTo>
                    <a:pt x="461" y="306"/>
                    <a:pt x="456" y="311"/>
                    <a:pt x="450" y="311"/>
                  </a:cubicBezTo>
                  <a:close/>
                  <a:moveTo>
                    <a:pt x="416" y="311"/>
                  </a:moveTo>
                  <a:cubicBezTo>
                    <a:pt x="410" y="311"/>
                    <a:pt x="405" y="306"/>
                    <a:pt x="405" y="300"/>
                  </a:cubicBezTo>
                  <a:cubicBezTo>
                    <a:pt x="405" y="294"/>
                    <a:pt x="410" y="289"/>
                    <a:pt x="416" y="289"/>
                  </a:cubicBezTo>
                  <a:cubicBezTo>
                    <a:pt x="422" y="289"/>
                    <a:pt x="427" y="294"/>
                    <a:pt x="427" y="300"/>
                  </a:cubicBezTo>
                  <a:cubicBezTo>
                    <a:pt x="427" y="306"/>
                    <a:pt x="422" y="311"/>
                    <a:pt x="416" y="311"/>
                  </a:cubicBezTo>
                  <a:close/>
                  <a:moveTo>
                    <a:pt x="383" y="311"/>
                  </a:moveTo>
                  <a:cubicBezTo>
                    <a:pt x="377" y="311"/>
                    <a:pt x="372" y="306"/>
                    <a:pt x="372" y="300"/>
                  </a:cubicBezTo>
                  <a:cubicBezTo>
                    <a:pt x="372" y="294"/>
                    <a:pt x="377" y="289"/>
                    <a:pt x="383" y="289"/>
                  </a:cubicBezTo>
                  <a:cubicBezTo>
                    <a:pt x="388" y="289"/>
                    <a:pt x="393" y="294"/>
                    <a:pt x="393" y="300"/>
                  </a:cubicBezTo>
                  <a:cubicBezTo>
                    <a:pt x="393" y="306"/>
                    <a:pt x="388" y="311"/>
                    <a:pt x="383" y="311"/>
                  </a:cubicBezTo>
                  <a:close/>
                  <a:moveTo>
                    <a:pt x="349" y="311"/>
                  </a:moveTo>
                  <a:cubicBezTo>
                    <a:pt x="343" y="311"/>
                    <a:pt x="338" y="306"/>
                    <a:pt x="338" y="300"/>
                  </a:cubicBezTo>
                  <a:cubicBezTo>
                    <a:pt x="338" y="294"/>
                    <a:pt x="343" y="289"/>
                    <a:pt x="349" y="289"/>
                  </a:cubicBezTo>
                  <a:cubicBezTo>
                    <a:pt x="355" y="289"/>
                    <a:pt x="360" y="294"/>
                    <a:pt x="360" y="300"/>
                  </a:cubicBezTo>
                  <a:cubicBezTo>
                    <a:pt x="360" y="306"/>
                    <a:pt x="355" y="311"/>
                    <a:pt x="349" y="311"/>
                  </a:cubicBezTo>
                  <a:close/>
                  <a:moveTo>
                    <a:pt x="315" y="311"/>
                  </a:moveTo>
                  <a:cubicBezTo>
                    <a:pt x="309" y="311"/>
                    <a:pt x="304" y="306"/>
                    <a:pt x="304" y="300"/>
                  </a:cubicBezTo>
                  <a:cubicBezTo>
                    <a:pt x="304" y="294"/>
                    <a:pt x="309" y="289"/>
                    <a:pt x="315" y="289"/>
                  </a:cubicBezTo>
                  <a:cubicBezTo>
                    <a:pt x="321" y="289"/>
                    <a:pt x="326" y="294"/>
                    <a:pt x="326" y="300"/>
                  </a:cubicBezTo>
                  <a:cubicBezTo>
                    <a:pt x="326" y="306"/>
                    <a:pt x="321" y="311"/>
                    <a:pt x="315" y="311"/>
                  </a:cubicBezTo>
                  <a:close/>
                  <a:moveTo>
                    <a:pt x="281" y="311"/>
                  </a:moveTo>
                  <a:cubicBezTo>
                    <a:pt x="275" y="311"/>
                    <a:pt x="270" y="306"/>
                    <a:pt x="270" y="300"/>
                  </a:cubicBezTo>
                  <a:cubicBezTo>
                    <a:pt x="270" y="294"/>
                    <a:pt x="275" y="289"/>
                    <a:pt x="281" y="289"/>
                  </a:cubicBezTo>
                  <a:cubicBezTo>
                    <a:pt x="287" y="289"/>
                    <a:pt x="292" y="294"/>
                    <a:pt x="292" y="300"/>
                  </a:cubicBezTo>
                  <a:cubicBezTo>
                    <a:pt x="292" y="306"/>
                    <a:pt x="287" y="311"/>
                    <a:pt x="281" y="311"/>
                  </a:cubicBezTo>
                  <a:close/>
                  <a:moveTo>
                    <a:pt x="247" y="311"/>
                  </a:moveTo>
                  <a:cubicBezTo>
                    <a:pt x="242" y="311"/>
                    <a:pt x="237" y="306"/>
                    <a:pt x="237" y="300"/>
                  </a:cubicBezTo>
                  <a:cubicBezTo>
                    <a:pt x="237" y="294"/>
                    <a:pt x="242" y="289"/>
                    <a:pt x="247" y="289"/>
                  </a:cubicBezTo>
                  <a:cubicBezTo>
                    <a:pt x="253" y="289"/>
                    <a:pt x="258" y="294"/>
                    <a:pt x="258" y="300"/>
                  </a:cubicBezTo>
                  <a:cubicBezTo>
                    <a:pt x="258" y="306"/>
                    <a:pt x="253" y="311"/>
                    <a:pt x="247" y="311"/>
                  </a:cubicBezTo>
                  <a:close/>
                  <a:moveTo>
                    <a:pt x="214" y="311"/>
                  </a:moveTo>
                  <a:cubicBezTo>
                    <a:pt x="208" y="311"/>
                    <a:pt x="203" y="306"/>
                    <a:pt x="203" y="300"/>
                  </a:cubicBezTo>
                  <a:cubicBezTo>
                    <a:pt x="203" y="294"/>
                    <a:pt x="208" y="289"/>
                    <a:pt x="214" y="289"/>
                  </a:cubicBezTo>
                  <a:cubicBezTo>
                    <a:pt x="220" y="289"/>
                    <a:pt x="225" y="294"/>
                    <a:pt x="225" y="300"/>
                  </a:cubicBezTo>
                  <a:cubicBezTo>
                    <a:pt x="225" y="306"/>
                    <a:pt x="220" y="311"/>
                    <a:pt x="214" y="311"/>
                  </a:cubicBezTo>
                  <a:close/>
                  <a:moveTo>
                    <a:pt x="180" y="311"/>
                  </a:moveTo>
                  <a:cubicBezTo>
                    <a:pt x="174" y="311"/>
                    <a:pt x="169" y="306"/>
                    <a:pt x="169" y="300"/>
                  </a:cubicBezTo>
                  <a:cubicBezTo>
                    <a:pt x="169" y="294"/>
                    <a:pt x="174" y="289"/>
                    <a:pt x="180" y="289"/>
                  </a:cubicBezTo>
                  <a:cubicBezTo>
                    <a:pt x="186" y="289"/>
                    <a:pt x="191" y="294"/>
                    <a:pt x="191" y="300"/>
                  </a:cubicBezTo>
                  <a:cubicBezTo>
                    <a:pt x="191" y="306"/>
                    <a:pt x="186" y="311"/>
                    <a:pt x="180" y="311"/>
                  </a:cubicBezTo>
                  <a:close/>
                  <a:moveTo>
                    <a:pt x="146" y="311"/>
                  </a:moveTo>
                  <a:cubicBezTo>
                    <a:pt x="140" y="311"/>
                    <a:pt x="135" y="306"/>
                    <a:pt x="135" y="300"/>
                  </a:cubicBezTo>
                  <a:cubicBezTo>
                    <a:pt x="135" y="294"/>
                    <a:pt x="140" y="289"/>
                    <a:pt x="146" y="289"/>
                  </a:cubicBezTo>
                  <a:cubicBezTo>
                    <a:pt x="152" y="289"/>
                    <a:pt x="157" y="294"/>
                    <a:pt x="157" y="300"/>
                  </a:cubicBezTo>
                  <a:cubicBezTo>
                    <a:pt x="157" y="306"/>
                    <a:pt x="152" y="311"/>
                    <a:pt x="146" y="311"/>
                  </a:cubicBezTo>
                  <a:close/>
                  <a:moveTo>
                    <a:pt x="112" y="311"/>
                  </a:moveTo>
                  <a:cubicBezTo>
                    <a:pt x="106" y="311"/>
                    <a:pt x="102" y="306"/>
                    <a:pt x="102" y="300"/>
                  </a:cubicBezTo>
                  <a:cubicBezTo>
                    <a:pt x="102" y="294"/>
                    <a:pt x="106" y="289"/>
                    <a:pt x="112" y="289"/>
                  </a:cubicBezTo>
                  <a:cubicBezTo>
                    <a:pt x="118" y="289"/>
                    <a:pt x="123" y="294"/>
                    <a:pt x="123" y="300"/>
                  </a:cubicBezTo>
                  <a:cubicBezTo>
                    <a:pt x="123" y="306"/>
                    <a:pt x="118" y="311"/>
                    <a:pt x="112" y="311"/>
                  </a:cubicBezTo>
                  <a:close/>
                  <a:moveTo>
                    <a:pt x="79" y="311"/>
                  </a:moveTo>
                  <a:cubicBezTo>
                    <a:pt x="73" y="311"/>
                    <a:pt x="68" y="306"/>
                    <a:pt x="68" y="300"/>
                  </a:cubicBezTo>
                  <a:cubicBezTo>
                    <a:pt x="68" y="294"/>
                    <a:pt x="73" y="289"/>
                    <a:pt x="79" y="289"/>
                  </a:cubicBezTo>
                  <a:cubicBezTo>
                    <a:pt x="85" y="289"/>
                    <a:pt x="89" y="294"/>
                    <a:pt x="89" y="300"/>
                  </a:cubicBezTo>
                  <a:cubicBezTo>
                    <a:pt x="89" y="306"/>
                    <a:pt x="85" y="311"/>
                    <a:pt x="79" y="311"/>
                  </a:cubicBezTo>
                  <a:close/>
                  <a:moveTo>
                    <a:pt x="45" y="311"/>
                  </a:moveTo>
                  <a:cubicBezTo>
                    <a:pt x="39" y="311"/>
                    <a:pt x="34" y="306"/>
                    <a:pt x="34" y="300"/>
                  </a:cubicBezTo>
                  <a:cubicBezTo>
                    <a:pt x="34" y="294"/>
                    <a:pt x="39" y="289"/>
                    <a:pt x="45" y="289"/>
                  </a:cubicBezTo>
                  <a:cubicBezTo>
                    <a:pt x="51" y="289"/>
                    <a:pt x="56" y="294"/>
                    <a:pt x="56" y="300"/>
                  </a:cubicBezTo>
                  <a:cubicBezTo>
                    <a:pt x="56" y="306"/>
                    <a:pt x="51" y="311"/>
                    <a:pt x="45" y="311"/>
                  </a:cubicBezTo>
                  <a:close/>
                  <a:moveTo>
                    <a:pt x="11" y="311"/>
                  </a:moveTo>
                  <a:cubicBezTo>
                    <a:pt x="5" y="311"/>
                    <a:pt x="0" y="306"/>
                    <a:pt x="0" y="300"/>
                  </a:cubicBezTo>
                  <a:cubicBezTo>
                    <a:pt x="0" y="294"/>
                    <a:pt x="5" y="289"/>
                    <a:pt x="11" y="289"/>
                  </a:cubicBezTo>
                  <a:cubicBezTo>
                    <a:pt x="17" y="289"/>
                    <a:pt x="22" y="294"/>
                    <a:pt x="22" y="300"/>
                  </a:cubicBezTo>
                  <a:cubicBezTo>
                    <a:pt x="22" y="306"/>
                    <a:pt x="17" y="311"/>
                    <a:pt x="11" y="311"/>
                  </a:cubicBezTo>
                  <a:close/>
                  <a:moveTo>
                    <a:pt x="3281" y="282"/>
                  </a:moveTo>
                  <a:cubicBezTo>
                    <a:pt x="3275" y="282"/>
                    <a:pt x="3271" y="277"/>
                    <a:pt x="3271" y="271"/>
                  </a:cubicBezTo>
                  <a:cubicBezTo>
                    <a:pt x="3271" y="265"/>
                    <a:pt x="3275" y="260"/>
                    <a:pt x="3281" y="260"/>
                  </a:cubicBezTo>
                  <a:cubicBezTo>
                    <a:pt x="3287" y="260"/>
                    <a:pt x="3292" y="265"/>
                    <a:pt x="3292" y="271"/>
                  </a:cubicBezTo>
                  <a:cubicBezTo>
                    <a:pt x="3292" y="277"/>
                    <a:pt x="3287" y="282"/>
                    <a:pt x="3281" y="282"/>
                  </a:cubicBezTo>
                  <a:close/>
                  <a:moveTo>
                    <a:pt x="3146" y="282"/>
                  </a:moveTo>
                  <a:cubicBezTo>
                    <a:pt x="3140" y="282"/>
                    <a:pt x="3136" y="277"/>
                    <a:pt x="3136" y="271"/>
                  </a:cubicBezTo>
                  <a:cubicBezTo>
                    <a:pt x="3136" y="265"/>
                    <a:pt x="3140" y="260"/>
                    <a:pt x="3146" y="260"/>
                  </a:cubicBezTo>
                  <a:cubicBezTo>
                    <a:pt x="3152" y="260"/>
                    <a:pt x="3157" y="265"/>
                    <a:pt x="3157" y="271"/>
                  </a:cubicBezTo>
                  <a:cubicBezTo>
                    <a:pt x="3157" y="277"/>
                    <a:pt x="3152" y="282"/>
                    <a:pt x="3146" y="282"/>
                  </a:cubicBezTo>
                  <a:close/>
                  <a:moveTo>
                    <a:pt x="3113" y="282"/>
                  </a:moveTo>
                  <a:cubicBezTo>
                    <a:pt x="3107" y="282"/>
                    <a:pt x="3102" y="277"/>
                    <a:pt x="3102" y="271"/>
                  </a:cubicBezTo>
                  <a:cubicBezTo>
                    <a:pt x="3102" y="265"/>
                    <a:pt x="3107" y="260"/>
                    <a:pt x="3113" y="260"/>
                  </a:cubicBezTo>
                  <a:cubicBezTo>
                    <a:pt x="3119" y="260"/>
                    <a:pt x="3123" y="265"/>
                    <a:pt x="3123" y="271"/>
                  </a:cubicBezTo>
                  <a:cubicBezTo>
                    <a:pt x="3123" y="277"/>
                    <a:pt x="3119" y="282"/>
                    <a:pt x="3113" y="282"/>
                  </a:cubicBezTo>
                  <a:close/>
                  <a:moveTo>
                    <a:pt x="3079" y="282"/>
                  </a:moveTo>
                  <a:cubicBezTo>
                    <a:pt x="3073" y="282"/>
                    <a:pt x="3068" y="277"/>
                    <a:pt x="3068" y="271"/>
                  </a:cubicBezTo>
                  <a:cubicBezTo>
                    <a:pt x="3068" y="265"/>
                    <a:pt x="3073" y="260"/>
                    <a:pt x="3079" y="260"/>
                  </a:cubicBezTo>
                  <a:cubicBezTo>
                    <a:pt x="3085" y="260"/>
                    <a:pt x="3090" y="265"/>
                    <a:pt x="3090" y="271"/>
                  </a:cubicBezTo>
                  <a:cubicBezTo>
                    <a:pt x="3090" y="277"/>
                    <a:pt x="3085" y="282"/>
                    <a:pt x="3079" y="282"/>
                  </a:cubicBezTo>
                  <a:close/>
                  <a:moveTo>
                    <a:pt x="3045" y="282"/>
                  </a:moveTo>
                  <a:cubicBezTo>
                    <a:pt x="3039" y="282"/>
                    <a:pt x="3034" y="277"/>
                    <a:pt x="3034" y="271"/>
                  </a:cubicBezTo>
                  <a:cubicBezTo>
                    <a:pt x="3034" y="265"/>
                    <a:pt x="3039" y="260"/>
                    <a:pt x="3045" y="260"/>
                  </a:cubicBezTo>
                  <a:cubicBezTo>
                    <a:pt x="3051" y="260"/>
                    <a:pt x="3056" y="265"/>
                    <a:pt x="3056" y="271"/>
                  </a:cubicBezTo>
                  <a:cubicBezTo>
                    <a:pt x="3056" y="277"/>
                    <a:pt x="3051" y="282"/>
                    <a:pt x="3045" y="282"/>
                  </a:cubicBezTo>
                  <a:close/>
                  <a:moveTo>
                    <a:pt x="3011" y="282"/>
                  </a:moveTo>
                  <a:cubicBezTo>
                    <a:pt x="3005" y="282"/>
                    <a:pt x="3000" y="277"/>
                    <a:pt x="3000" y="271"/>
                  </a:cubicBezTo>
                  <a:cubicBezTo>
                    <a:pt x="3000" y="265"/>
                    <a:pt x="3005" y="260"/>
                    <a:pt x="3011" y="260"/>
                  </a:cubicBezTo>
                  <a:cubicBezTo>
                    <a:pt x="3017" y="260"/>
                    <a:pt x="3022" y="265"/>
                    <a:pt x="3022" y="271"/>
                  </a:cubicBezTo>
                  <a:cubicBezTo>
                    <a:pt x="3022" y="277"/>
                    <a:pt x="3017" y="282"/>
                    <a:pt x="3011" y="282"/>
                  </a:cubicBezTo>
                  <a:close/>
                  <a:moveTo>
                    <a:pt x="2978" y="282"/>
                  </a:moveTo>
                  <a:cubicBezTo>
                    <a:pt x="2972" y="282"/>
                    <a:pt x="2967" y="277"/>
                    <a:pt x="2967" y="271"/>
                  </a:cubicBezTo>
                  <a:cubicBezTo>
                    <a:pt x="2967" y="265"/>
                    <a:pt x="2972" y="260"/>
                    <a:pt x="2978" y="260"/>
                  </a:cubicBezTo>
                  <a:cubicBezTo>
                    <a:pt x="2983" y="260"/>
                    <a:pt x="2988" y="265"/>
                    <a:pt x="2988" y="271"/>
                  </a:cubicBezTo>
                  <a:cubicBezTo>
                    <a:pt x="2988" y="277"/>
                    <a:pt x="2983" y="282"/>
                    <a:pt x="2978" y="282"/>
                  </a:cubicBezTo>
                  <a:close/>
                  <a:moveTo>
                    <a:pt x="2944" y="282"/>
                  </a:moveTo>
                  <a:cubicBezTo>
                    <a:pt x="2938" y="282"/>
                    <a:pt x="2933" y="277"/>
                    <a:pt x="2933" y="271"/>
                  </a:cubicBezTo>
                  <a:cubicBezTo>
                    <a:pt x="2933" y="265"/>
                    <a:pt x="2938" y="260"/>
                    <a:pt x="2944" y="260"/>
                  </a:cubicBezTo>
                  <a:cubicBezTo>
                    <a:pt x="2950" y="260"/>
                    <a:pt x="2955" y="265"/>
                    <a:pt x="2955" y="271"/>
                  </a:cubicBezTo>
                  <a:cubicBezTo>
                    <a:pt x="2955" y="277"/>
                    <a:pt x="2950" y="282"/>
                    <a:pt x="2944" y="282"/>
                  </a:cubicBezTo>
                  <a:close/>
                  <a:moveTo>
                    <a:pt x="2910" y="282"/>
                  </a:moveTo>
                  <a:cubicBezTo>
                    <a:pt x="2904" y="282"/>
                    <a:pt x="2899" y="277"/>
                    <a:pt x="2899" y="271"/>
                  </a:cubicBezTo>
                  <a:cubicBezTo>
                    <a:pt x="2899" y="265"/>
                    <a:pt x="2904" y="260"/>
                    <a:pt x="2910" y="260"/>
                  </a:cubicBezTo>
                  <a:cubicBezTo>
                    <a:pt x="2916" y="260"/>
                    <a:pt x="2921" y="265"/>
                    <a:pt x="2921" y="271"/>
                  </a:cubicBezTo>
                  <a:cubicBezTo>
                    <a:pt x="2921" y="277"/>
                    <a:pt x="2916" y="282"/>
                    <a:pt x="2910" y="282"/>
                  </a:cubicBezTo>
                  <a:close/>
                  <a:moveTo>
                    <a:pt x="2876" y="282"/>
                  </a:moveTo>
                  <a:cubicBezTo>
                    <a:pt x="2870" y="282"/>
                    <a:pt x="2865" y="277"/>
                    <a:pt x="2865" y="271"/>
                  </a:cubicBezTo>
                  <a:cubicBezTo>
                    <a:pt x="2865" y="265"/>
                    <a:pt x="2870" y="260"/>
                    <a:pt x="2876" y="260"/>
                  </a:cubicBezTo>
                  <a:cubicBezTo>
                    <a:pt x="2882" y="260"/>
                    <a:pt x="2887" y="265"/>
                    <a:pt x="2887" y="271"/>
                  </a:cubicBezTo>
                  <a:cubicBezTo>
                    <a:pt x="2887" y="277"/>
                    <a:pt x="2882" y="282"/>
                    <a:pt x="2876" y="282"/>
                  </a:cubicBezTo>
                  <a:close/>
                  <a:moveTo>
                    <a:pt x="2842" y="282"/>
                  </a:moveTo>
                  <a:cubicBezTo>
                    <a:pt x="2837" y="282"/>
                    <a:pt x="2832" y="277"/>
                    <a:pt x="2832" y="271"/>
                  </a:cubicBezTo>
                  <a:cubicBezTo>
                    <a:pt x="2832" y="265"/>
                    <a:pt x="2837" y="260"/>
                    <a:pt x="2842" y="260"/>
                  </a:cubicBezTo>
                  <a:cubicBezTo>
                    <a:pt x="2848" y="260"/>
                    <a:pt x="2853" y="265"/>
                    <a:pt x="2853" y="271"/>
                  </a:cubicBezTo>
                  <a:cubicBezTo>
                    <a:pt x="2853" y="277"/>
                    <a:pt x="2848" y="282"/>
                    <a:pt x="2842" y="282"/>
                  </a:cubicBezTo>
                  <a:close/>
                  <a:moveTo>
                    <a:pt x="2809" y="282"/>
                  </a:moveTo>
                  <a:cubicBezTo>
                    <a:pt x="2803" y="282"/>
                    <a:pt x="2798" y="277"/>
                    <a:pt x="2798" y="271"/>
                  </a:cubicBezTo>
                  <a:cubicBezTo>
                    <a:pt x="2798" y="265"/>
                    <a:pt x="2803" y="260"/>
                    <a:pt x="2809" y="260"/>
                  </a:cubicBezTo>
                  <a:cubicBezTo>
                    <a:pt x="2815" y="260"/>
                    <a:pt x="2819" y="265"/>
                    <a:pt x="2819" y="271"/>
                  </a:cubicBezTo>
                  <a:cubicBezTo>
                    <a:pt x="2819" y="277"/>
                    <a:pt x="2815" y="282"/>
                    <a:pt x="2809" y="282"/>
                  </a:cubicBezTo>
                  <a:close/>
                  <a:moveTo>
                    <a:pt x="2775" y="282"/>
                  </a:moveTo>
                  <a:cubicBezTo>
                    <a:pt x="2769" y="282"/>
                    <a:pt x="2764" y="277"/>
                    <a:pt x="2764" y="271"/>
                  </a:cubicBezTo>
                  <a:cubicBezTo>
                    <a:pt x="2764" y="265"/>
                    <a:pt x="2769" y="260"/>
                    <a:pt x="2775" y="260"/>
                  </a:cubicBezTo>
                  <a:cubicBezTo>
                    <a:pt x="2781" y="260"/>
                    <a:pt x="2786" y="265"/>
                    <a:pt x="2786" y="271"/>
                  </a:cubicBezTo>
                  <a:cubicBezTo>
                    <a:pt x="2786" y="277"/>
                    <a:pt x="2781" y="282"/>
                    <a:pt x="2775" y="282"/>
                  </a:cubicBezTo>
                  <a:close/>
                  <a:moveTo>
                    <a:pt x="2741" y="282"/>
                  </a:moveTo>
                  <a:cubicBezTo>
                    <a:pt x="2735" y="282"/>
                    <a:pt x="2730" y="277"/>
                    <a:pt x="2730" y="271"/>
                  </a:cubicBezTo>
                  <a:cubicBezTo>
                    <a:pt x="2730" y="265"/>
                    <a:pt x="2735" y="260"/>
                    <a:pt x="2741" y="260"/>
                  </a:cubicBezTo>
                  <a:cubicBezTo>
                    <a:pt x="2747" y="260"/>
                    <a:pt x="2752" y="265"/>
                    <a:pt x="2752" y="271"/>
                  </a:cubicBezTo>
                  <a:cubicBezTo>
                    <a:pt x="2752" y="277"/>
                    <a:pt x="2747" y="282"/>
                    <a:pt x="2741" y="282"/>
                  </a:cubicBezTo>
                  <a:close/>
                  <a:moveTo>
                    <a:pt x="2707" y="282"/>
                  </a:moveTo>
                  <a:cubicBezTo>
                    <a:pt x="2701" y="282"/>
                    <a:pt x="2697" y="277"/>
                    <a:pt x="2697" y="271"/>
                  </a:cubicBezTo>
                  <a:cubicBezTo>
                    <a:pt x="2697" y="265"/>
                    <a:pt x="2701" y="260"/>
                    <a:pt x="2707" y="260"/>
                  </a:cubicBezTo>
                  <a:cubicBezTo>
                    <a:pt x="2713" y="260"/>
                    <a:pt x="2718" y="265"/>
                    <a:pt x="2718" y="271"/>
                  </a:cubicBezTo>
                  <a:cubicBezTo>
                    <a:pt x="2718" y="277"/>
                    <a:pt x="2713" y="282"/>
                    <a:pt x="2707" y="282"/>
                  </a:cubicBezTo>
                  <a:close/>
                  <a:moveTo>
                    <a:pt x="2674" y="282"/>
                  </a:moveTo>
                  <a:cubicBezTo>
                    <a:pt x="2668" y="282"/>
                    <a:pt x="2663" y="277"/>
                    <a:pt x="2663" y="271"/>
                  </a:cubicBezTo>
                  <a:cubicBezTo>
                    <a:pt x="2663" y="265"/>
                    <a:pt x="2668" y="260"/>
                    <a:pt x="2674" y="260"/>
                  </a:cubicBezTo>
                  <a:cubicBezTo>
                    <a:pt x="2680" y="260"/>
                    <a:pt x="2684" y="265"/>
                    <a:pt x="2684" y="271"/>
                  </a:cubicBezTo>
                  <a:cubicBezTo>
                    <a:pt x="2684" y="277"/>
                    <a:pt x="2680" y="282"/>
                    <a:pt x="2674" y="282"/>
                  </a:cubicBezTo>
                  <a:close/>
                  <a:moveTo>
                    <a:pt x="2640" y="282"/>
                  </a:moveTo>
                  <a:cubicBezTo>
                    <a:pt x="2634" y="282"/>
                    <a:pt x="2629" y="277"/>
                    <a:pt x="2629" y="271"/>
                  </a:cubicBezTo>
                  <a:cubicBezTo>
                    <a:pt x="2629" y="265"/>
                    <a:pt x="2634" y="260"/>
                    <a:pt x="2640" y="260"/>
                  </a:cubicBezTo>
                  <a:cubicBezTo>
                    <a:pt x="2646" y="260"/>
                    <a:pt x="2651" y="265"/>
                    <a:pt x="2651" y="271"/>
                  </a:cubicBezTo>
                  <a:cubicBezTo>
                    <a:pt x="2651" y="277"/>
                    <a:pt x="2646" y="282"/>
                    <a:pt x="2640" y="282"/>
                  </a:cubicBezTo>
                  <a:close/>
                  <a:moveTo>
                    <a:pt x="2606" y="282"/>
                  </a:moveTo>
                  <a:cubicBezTo>
                    <a:pt x="2600" y="282"/>
                    <a:pt x="2595" y="277"/>
                    <a:pt x="2595" y="271"/>
                  </a:cubicBezTo>
                  <a:cubicBezTo>
                    <a:pt x="2595" y="265"/>
                    <a:pt x="2600" y="260"/>
                    <a:pt x="2606" y="260"/>
                  </a:cubicBezTo>
                  <a:cubicBezTo>
                    <a:pt x="2612" y="260"/>
                    <a:pt x="2617" y="265"/>
                    <a:pt x="2617" y="271"/>
                  </a:cubicBezTo>
                  <a:cubicBezTo>
                    <a:pt x="2617" y="277"/>
                    <a:pt x="2612" y="282"/>
                    <a:pt x="2606" y="282"/>
                  </a:cubicBezTo>
                  <a:close/>
                  <a:moveTo>
                    <a:pt x="2572" y="282"/>
                  </a:moveTo>
                  <a:cubicBezTo>
                    <a:pt x="2566" y="282"/>
                    <a:pt x="2562" y="277"/>
                    <a:pt x="2562" y="271"/>
                  </a:cubicBezTo>
                  <a:cubicBezTo>
                    <a:pt x="2562" y="265"/>
                    <a:pt x="2566" y="260"/>
                    <a:pt x="2572" y="260"/>
                  </a:cubicBezTo>
                  <a:cubicBezTo>
                    <a:pt x="2578" y="260"/>
                    <a:pt x="2583" y="265"/>
                    <a:pt x="2583" y="271"/>
                  </a:cubicBezTo>
                  <a:cubicBezTo>
                    <a:pt x="2583" y="277"/>
                    <a:pt x="2578" y="282"/>
                    <a:pt x="2572" y="282"/>
                  </a:cubicBezTo>
                  <a:close/>
                  <a:moveTo>
                    <a:pt x="2539" y="282"/>
                  </a:moveTo>
                  <a:cubicBezTo>
                    <a:pt x="2533" y="282"/>
                    <a:pt x="2528" y="277"/>
                    <a:pt x="2528" y="271"/>
                  </a:cubicBezTo>
                  <a:cubicBezTo>
                    <a:pt x="2528" y="265"/>
                    <a:pt x="2533" y="260"/>
                    <a:pt x="2539" y="260"/>
                  </a:cubicBezTo>
                  <a:cubicBezTo>
                    <a:pt x="2545" y="260"/>
                    <a:pt x="2549" y="265"/>
                    <a:pt x="2549" y="271"/>
                  </a:cubicBezTo>
                  <a:cubicBezTo>
                    <a:pt x="2549" y="277"/>
                    <a:pt x="2545" y="282"/>
                    <a:pt x="2539" y="282"/>
                  </a:cubicBezTo>
                  <a:close/>
                  <a:moveTo>
                    <a:pt x="2505" y="282"/>
                  </a:moveTo>
                  <a:cubicBezTo>
                    <a:pt x="2499" y="282"/>
                    <a:pt x="2494" y="277"/>
                    <a:pt x="2494" y="271"/>
                  </a:cubicBezTo>
                  <a:cubicBezTo>
                    <a:pt x="2494" y="265"/>
                    <a:pt x="2499" y="260"/>
                    <a:pt x="2505" y="260"/>
                  </a:cubicBezTo>
                  <a:cubicBezTo>
                    <a:pt x="2511" y="260"/>
                    <a:pt x="2516" y="265"/>
                    <a:pt x="2516" y="271"/>
                  </a:cubicBezTo>
                  <a:cubicBezTo>
                    <a:pt x="2516" y="277"/>
                    <a:pt x="2511" y="282"/>
                    <a:pt x="2505" y="282"/>
                  </a:cubicBezTo>
                  <a:close/>
                  <a:moveTo>
                    <a:pt x="2471" y="282"/>
                  </a:moveTo>
                  <a:cubicBezTo>
                    <a:pt x="2465" y="282"/>
                    <a:pt x="2460" y="277"/>
                    <a:pt x="2460" y="271"/>
                  </a:cubicBezTo>
                  <a:cubicBezTo>
                    <a:pt x="2460" y="265"/>
                    <a:pt x="2465" y="260"/>
                    <a:pt x="2471" y="260"/>
                  </a:cubicBezTo>
                  <a:cubicBezTo>
                    <a:pt x="2477" y="260"/>
                    <a:pt x="2482" y="265"/>
                    <a:pt x="2482" y="271"/>
                  </a:cubicBezTo>
                  <a:cubicBezTo>
                    <a:pt x="2482" y="277"/>
                    <a:pt x="2477" y="282"/>
                    <a:pt x="2471" y="282"/>
                  </a:cubicBezTo>
                  <a:close/>
                  <a:moveTo>
                    <a:pt x="2437" y="282"/>
                  </a:moveTo>
                  <a:cubicBezTo>
                    <a:pt x="2431" y="282"/>
                    <a:pt x="2426" y="277"/>
                    <a:pt x="2426" y="271"/>
                  </a:cubicBezTo>
                  <a:cubicBezTo>
                    <a:pt x="2426" y="265"/>
                    <a:pt x="2431" y="260"/>
                    <a:pt x="2437" y="260"/>
                  </a:cubicBezTo>
                  <a:cubicBezTo>
                    <a:pt x="2443" y="260"/>
                    <a:pt x="2448" y="265"/>
                    <a:pt x="2448" y="271"/>
                  </a:cubicBezTo>
                  <a:cubicBezTo>
                    <a:pt x="2448" y="277"/>
                    <a:pt x="2443" y="282"/>
                    <a:pt x="2437" y="282"/>
                  </a:cubicBezTo>
                  <a:close/>
                  <a:moveTo>
                    <a:pt x="2404" y="282"/>
                  </a:moveTo>
                  <a:cubicBezTo>
                    <a:pt x="2398" y="282"/>
                    <a:pt x="2393" y="277"/>
                    <a:pt x="2393" y="271"/>
                  </a:cubicBezTo>
                  <a:cubicBezTo>
                    <a:pt x="2393" y="265"/>
                    <a:pt x="2398" y="260"/>
                    <a:pt x="2404" y="260"/>
                  </a:cubicBezTo>
                  <a:cubicBezTo>
                    <a:pt x="2409" y="260"/>
                    <a:pt x="2414" y="265"/>
                    <a:pt x="2414" y="271"/>
                  </a:cubicBezTo>
                  <a:cubicBezTo>
                    <a:pt x="2414" y="277"/>
                    <a:pt x="2409" y="282"/>
                    <a:pt x="2404" y="282"/>
                  </a:cubicBezTo>
                  <a:close/>
                  <a:moveTo>
                    <a:pt x="2370" y="282"/>
                  </a:moveTo>
                  <a:cubicBezTo>
                    <a:pt x="2364" y="282"/>
                    <a:pt x="2359" y="277"/>
                    <a:pt x="2359" y="271"/>
                  </a:cubicBezTo>
                  <a:cubicBezTo>
                    <a:pt x="2359" y="265"/>
                    <a:pt x="2364" y="260"/>
                    <a:pt x="2370" y="260"/>
                  </a:cubicBezTo>
                  <a:cubicBezTo>
                    <a:pt x="2376" y="260"/>
                    <a:pt x="2381" y="265"/>
                    <a:pt x="2381" y="271"/>
                  </a:cubicBezTo>
                  <a:cubicBezTo>
                    <a:pt x="2381" y="277"/>
                    <a:pt x="2376" y="282"/>
                    <a:pt x="2370" y="282"/>
                  </a:cubicBezTo>
                  <a:close/>
                  <a:moveTo>
                    <a:pt x="2336" y="282"/>
                  </a:moveTo>
                  <a:cubicBezTo>
                    <a:pt x="2330" y="282"/>
                    <a:pt x="2325" y="277"/>
                    <a:pt x="2325" y="271"/>
                  </a:cubicBezTo>
                  <a:cubicBezTo>
                    <a:pt x="2325" y="265"/>
                    <a:pt x="2330" y="260"/>
                    <a:pt x="2336" y="260"/>
                  </a:cubicBezTo>
                  <a:cubicBezTo>
                    <a:pt x="2342" y="260"/>
                    <a:pt x="2347" y="265"/>
                    <a:pt x="2347" y="271"/>
                  </a:cubicBezTo>
                  <a:cubicBezTo>
                    <a:pt x="2347" y="277"/>
                    <a:pt x="2342" y="282"/>
                    <a:pt x="2336" y="282"/>
                  </a:cubicBezTo>
                  <a:close/>
                  <a:moveTo>
                    <a:pt x="2302" y="282"/>
                  </a:moveTo>
                  <a:cubicBezTo>
                    <a:pt x="2296" y="282"/>
                    <a:pt x="2291" y="277"/>
                    <a:pt x="2291" y="271"/>
                  </a:cubicBezTo>
                  <a:cubicBezTo>
                    <a:pt x="2291" y="265"/>
                    <a:pt x="2296" y="260"/>
                    <a:pt x="2302" y="260"/>
                  </a:cubicBezTo>
                  <a:cubicBezTo>
                    <a:pt x="2308" y="260"/>
                    <a:pt x="2313" y="265"/>
                    <a:pt x="2313" y="271"/>
                  </a:cubicBezTo>
                  <a:cubicBezTo>
                    <a:pt x="2313" y="277"/>
                    <a:pt x="2308" y="282"/>
                    <a:pt x="2302" y="282"/>
                  </a:cubicBezTo>
                  <a:close/>
                  <a:moveTo>
                    <a:pt x="2235" y="282"/>
                  </a:moveTo>
                  <a:cubicBezTo>
                    <a:pt x="2229" y="282"/>
                    <a:pt x="2224" y="277"/>
                    <a:pt x="2224" y="271"/>
                  </a:cubicBezTo>
                  <a:cubicBezTo>
                    <a:pt x="2224" y="265"/>
                    <a:pt x="2229" y="260"/>
                    <a:pt x="2235" y="260"/>
                  </a:cubicBezTo>
                  <a:cubicBezTo>
                    <a:pt x="2241" y="260"/>
                    <a:pt x="2246" y="265"/>
                    <a:pt x="2246" y="271"/>
                  </a:cubicBezTo>
                  <a:cubicBezTo>
                    <a:pt x="2246" y="277"/>
                    <a:pt x="2241" y="282"/>
                    <a:pt x="2235" y="282"/>
                  </a:cubicBezTo>
                  <a:close/>
                  <a:moveTo>
                    <a:pt x="2201" y="282"/>
                  </a:moveTo>
                  <a:cubicBezTo>
                    <a:pt x="2195" y="282"/>
                    <a:pt x="2190" y="277"/>
                    <a:pt x="2190" y="271"/>
                  </a:cubicBezTo>
                  <a:cubicBezTo>
                    <a:pt x="2190" y="265"/>
                    <a:pt x="2195" y="260"/>
                    <a:pt x="2201" y="260"/>
                  </a:cubicBezTo>
                  <a:cubicBezTo>
                    <a:pt x="2207" y="260"/>
                    <a:pt x="2212" y="265"/>
                    <a:pt x="2212" y="271"/>
                  </a:cubicBezTo>
                  <a:cubicBezTo>
                    <a:pt x="2212" y="277"/>
                    <a:pt x="2207" y="282"/>
                    <a:pt x="2201" y="282"/>
                  </a:cubicBezTo>
                  <a:close/>
                  <a:moveTo>
                    <a:pt x="1965" y="282"/>
                  </a:moveTo>
                  <a:cubicBezTo>
                    <a:pt x="1959" y="282"/>
                    <a:pt x="1954" y="277"/>
                    <a:pt x="1954" y="271"/>
                  </a:cubicBezTo>
                  <a:cubicBezTo>
                    <a:pt x="1954" y="265"/>
                    <a:pt x="1959" y="260"/>
                    <a:pt x="1965" y="260"/>
                  </a:cubicBezTo>
                  <a:cubicBezTo>
                    <a:pt x="1971" y="260"/>
                    <a:pt x="1975" y="265"/>
                    <a:pt x="1975" y="271"/>
                  </a:cubicBezTo>
                  <a:cubicBezTo>
                    <a:pt x="1975" y="277"/>
                    <a:pt x="1971" y="282"/>
                    <a:pt x="1965" y="282"/>
                  </a:cubicBezTo>
                  <a:close/>
                  <a:moveTo>
                    <a:pt x="1931" y="282"/>
                  </a:moveTo>
                  <a:cubicBezTo>
                    <a:pt x="1925" y="282"/>
                    <a:pt x="1920" y="277"/>
                    <a:pt x="1920" y="271"/>
                  </a:cubicBezTo>
                  <a:cubicBezTo>
                    <a:pt x="1920" y="265"/>
                    <a:pt x="1925" y="260"/>
                    <a:pt x="1931" y="260"/>
                  </a:cubicBezTo>
                  <a:cubicBezTo>
                    <a:pt x="1937" y="260"/>
                    <a:pt x="1942" y="265"/>
                    <a:pt x="1942" y="271"/>
                  </a:cubicBezTo>
                  <a:cubicBezTo>
                    <a:pt x="1942" y="277"/>
                    <a:pt x="1937" y="282"/>
                    <a:pt x="1931" y="282"/>
                  </a:cubicBezTo>
                  <a:close/>
                  <a:moveTo>
                    <a:pt x="1897" y="282"/>
                  </a:moveTo>
                  <a:cubicBezTo>
                    <a:pt x="1891" y="282"/>
                    <a:pt x="1886" y="277"/>
                    <a:pt x="1886" y="271"/>
                  </a:cubicBezTo>
                  <a:cubicBezTo>
                    <a:pt x="1886" y="265"/>
                    <a:pt x="1891" y="260"/>
                    <a:pt x="1897" y="260"/>
                  </a:cubicBezTo>
                  <a:cubicBezTo>
                    <a:pt x="1903" y="260"/>
                    <a:pt x="1908" y="265"/>
                    <a:pt x="1908" y="271"/>
                  </a:cubicBezTo>
                  <a:cubicBezTo>
                    <a:pt x="1908" y="277"/>
                    <a:pt x="1903" y="282"/>
                    <a:pt x="1897" y="282"/>
                  </a:cubicBezTo>
                  <a:close/>
                  <a:moveTo>
                    <a:pt x="1311" y="282"/>
                  </a:moveTo>
                  <a:cubicBezTo>
                    <a:pt x="1305" y="282"/>
                    <a:pt x="1300" y="277"/>
                    <a:pt x="1300" y="271"/>
                  </a:cubicBezTo>
                  <a:cubicBezTo>
                    <a:pt x="1300" y="265"/>
                    <a:pt x="1305" y="260"/>
                    <a:pt x="1311" y="260"/>
                  </a:cubicBezTo>
                  <a:cubicBezTo>
                    <a:pt x="1317" y="260"/>
                    <a:pt x="1322" y="265"/>
                    <a:pt x="1322" y="271"/>
                  </a:cubicBezTo>
                  <a:cubicBezTo>
                    <a:pt x="1322" y="277"/>
                    <a:pt x="1317" y="282"/>
                    <a:pt x="1311" y="282"/>
                  </a:cubicBezTo>
                  <a:close/>
                  <a:moveTo>
                    <a:pt x="1277" y="282"/>
                  </a:moveTo>
                  <a:cubicBezTo>
                    <a:pt x="1271" y="282"/>
                    <a:pt x="1266" y="277"/>
                    <a:pt x="1266" y="271"/>
                  </a:cubicBezTo>
                  <a:cubicBezTo>
                    <a:pt x="1266" y="265"/>
                    <a:pt x="1271" y="260"/>
                    <a:pt x="1277" y="260"/>
                  </a:cubicBezTo>
                  <a:cubicBezTo>
                    <a:pt x="1283" y="260"/>
                    <a:pt x="1288" y="265"/>
                    <a:pt x="1288" y="271"/>
                  </a:cubicBezTo>
                  <a:cubicBezTo>
                    <a:pt x="1288" y="277"/>
                    <a:pt x="1283" y="282"/>
                    <a:pt x="1277" y="282"/>
                  </a:cubicBezTo>
                  <a:close/>
                  <a:moveTo>
                    <a:pt x="1243" y="282"/>
                  </a:moveTo>
                  <a:cubicBezTo>
                    <a:pt x="1238" y="282"/>
                    <a:pt x="1233" y="277"/>
                    <a:pt x="1233" y="271"/>
                  </a:cubicBezTo>
                  <a:cubicBezTo>
                    <a:pt x="1233" y="265"/>
                    <a:pt x="1238" y="260"/>
                    <a:pt x="1243" y="260"/>
                  </a:cubicBezTo>
                  <a:cubicBezTo>
                    <a:pt x="1249" y="260"/>
                    <a:pt x="1254" y="265"/>
                    <a:pt x="1254" y="271"/>
                  </a:cubicBezTo>
                  <a:cubicBezTo>
                    <a:pt x="1254" y="277"/>
                    <a:pt x="1249" y="282"/>
                    <a:pt x="1243" y="282"/>
                  </a:cubicBezTo>
                  <a:close/>
                  <a:moveTo>
                    <a:pt x="1210" y="282"/>
                  </a:moveTo>
                  <a:cubicBezTo>
                    <a:pt x="1204" y="282"/>
                    <a:pt x="1199" y="277"/>
                    <a:pt x="1199" y="271"/>
                  </a:cubicBezTo>
                  <a:cubicBezTo>
                    <a:pt x="1199" y="265"/>
                    <a:pt x="1204" y="260"/>
                    <a:pt x="1210" y="260"/>
                  </a:cubicBezTo>
                  <a:cubicBezTo>
                    <a:pt x="1216" y="260"/>
                    <a:pt x="1221" y="265"/>
                    <a:pt x="1221" y="271"/>
                  </a:cubicBezTo>
                  <a:cubicBezTo>
                    <a:pt x="1221" y="277"/>
                    <a:pt x="1216" y="282"/>
                    <a:pt x="1210" y="282"/>
                  </a:cubicBezTo>
                  <a:close/>
                  <a:moveTo>
                    <a:pt x="1176" y="282"/>
                  </a:moveTo>
                  <a:cubicBezTo>
                    <a:pt x="1170" y="282"/>
                    <a:pt x="1165" y="277"/>
                    <a:pt x="1165" y="271"/>
                  </a:cubicBezTo>
                  <a:cubicBezTo>
                    <a:pt x="1165" y="265"/>
                    <a:pt x="1170" y="260"/>
                    <a:pt x="1176" y="260"/>
                  </a:cubicBezTo>
                  <a:cubicBezTo>
                    <a:pt x="1182" y="260"/>
                    <a:pt x="1187" y="265"/>
                    <a:pt x="1187" y="271"/>
                  </a:cubicBezTo>
                  <a:cubicBezTo>
                    <a:pt x="1187" y="277"/>
                    <a:pt x="1182" y="282"/>
                    <a:pt x="1176" y="282"/>
                  </a:cubicBezTo>
                  <a:close/>
                  <a:moveTo>
                    <a:pt x="1142" y="282"/>
                  </a:moveTo>
                  <a:cubicBezTo>
                    <a:pt x="1136" y="282"/>
                    <a:pt x="1131" y="277"/>
                    <a:pt x="1131" y="271"/>
                  </a:cubicBezTo>
                  <a:cubicBezTo>
                    <a:pt x="1131" y="265"/>
                    <a:pt x="1136" y="260"/>
                    <a:pt x="1142" y="260"/>
                  </a:cubicBezTo>
                  <a:cubicBezTo>
                    <a:pt x="1148" y="260"/>
                    <a:pt x="1153" y="265"/>
                    <a:pt x="1153" y="271"/>
                  </a:cubicBezTo>
                  <a:cubicBezTo>
                    <a:pt x="1153" y="277"/>
                    <a:pt x="1148" y="282"/>
                    <a:pt x="1142" y="282"/>
                  </a:cubicBezTo>
                  <a:close/>
                  <a:moveTo>
                    <a:pt x="1108" y="282"/>
                  </a:moveTo>
                  <a:cubicBezTo>
                    <a:pt x="1102" y="282"/>
                    <a:pt x="1098" y="277"/>
                    <a:pt x="1098" y="271"/>
                  </a:cubicBezTo>
                  <a:cubicBezTo>
                    <a:pt x="1098" y="265"/>
                    <a:pt x="1102" y="260"/>
                    <a:pt x="1108" y="260"/>
                  </a:cubicBezTo>
                  <a:cubicBezTo>
                    <a:pt x="1114" y="260"/>
                    <a:pt x="1119" y="265"/>
                    <a:pt x="1119" y="271"/>
                  </a:cubicBezTo>
                  <a:cubicBezTo>
                    <a:pt x="1119" y="277"/>
                    <a:pt x="1114" y="282"/>
                    <a:pt x="1108" y="282"/>
                  </a:cubicBezTo>
                  <a:close/>
                  <a:moveTo>
                    <a:pt x="1075" y="282"/>
                  </a:moveTo>
                  <a:cubicBezTo>
                    <a:pt x="1069" y="282"/>
                    <a:pt x="1064" y="277"/>
                    <a:pt x="1064" y="271"/>
                  </a:cubicBezTo>
                  <a:cubicBezTo>
                    <a:pt x="1064" y="265"/>
                    <a:pt x="1069" y="260"/>
                    <a:pt x="1075" y="260"/>
                  </a:cubicBezTo>
                  <a:cubicBezTo>
                    <a:pt x="1081" y="260"/>
                    <a:pt x="1085" y="265"/>
                    <a:pt x="1085" y="271"/>
                  </a:cubicBezTo>
                  <a:cubicBezTo>
                    <a:pt x="1085" y="277"/>
                    <a:pt x="1081" y="282"/>
                    <a:pt x="1075" y="282"/>
                  </a:cubicBezTo>
                  <a:close/>
                  <a:moveTo>
                    <a:pt x="1041" y="282"/>
                  </a:moveTo>
                  <a:cubicBezTo>
                    <a:pt x="1035" y="282"/>
                    <a:pt x="1030" y="277"/>
                    <a:pt x="1030" y="271"/>
                  </a:cubicBezTo>
                  <a:cubicBezTo>
                    <a:pt x="1030" y="265"/>
                    <a:pt x="1035" y="260"/>
                    <a:pt x="1041" y="260"/>
                  </a:cubicBezTo>
                  <a:cubicBezTo>
                    <a:pt x="1047" y="260"/>
                    <a:pt x="1052" y="265"/>
                    <a:pt x="1052" y="271"/>
                  </a:cubicBezTo>
                  <a:cubicBezTo>
                    <a:pt x="1052" y="277"/>
                    <a:pt x="1047" y="282"/>
                    <a:pt x="1041" y="282"/>
                  </a:cubicBezTo>
                  <a:close/>
                  <a:moveTo>
                    <a:pt x="906" y="282"/>
                  </a:moveTo>
                  <a:cubicBezTo>
                    <a:pt x="900" y="282"/>
                    <a:pt x="895" y="277"/>
                    <a:pt x="895" y="271"/>
                  </a:cubicBezTo>
                  <a:cubicBezTo>
                    <a:pt x="895" y="265"/>
                    <a:pt x="900" y="260"/>
                    <a:pt x="906" y="260"/>
                  </a:cubicBezTo>
                  <a:cubicBezTo>
                    <a:pt x="912" y="260"/>
                    <a:pt x="917" y="265"/>
                    <a:pt x="917" y="271"/>
                  </a:cubicBezTo>
                  <a:cubicBezTo>
                    <a:pt x="917" y="277"/>
                    <a:pt x="912" y="282"/>
                    <a:pt x="906" y="282"/>
                  </a:cubicBezTo>
                  <a:close/>
                  <a:moveTo>
                    <a:pt x="872" y="282"/>
                  </a:moveTo>
                  <a:cubicBezTo>
                    <a:pt x="866" y="282"/>
                    <a:pt x="861" y="277"/>
                    <a:pt x="861" y="271"/>
                  </a:cubicBezTo>
                  <a:cubicBezTo>
                    <a:pt x="861" y="265"/>
                    <a:pt x="866" y="260"/>
                    <a:pt x="872" y="260"/>
                  </a:cubicBezTo>
                  <a:cubicBezTo>
                    <a:pt x="878" y="260"/>
                    <a:pt x="883" y="265"/>
                    <a:pt x="883" y="271"/>
                  </a:cubicBezTo>
                  <a:cubicBezTo>
                    <a:pt x="883" y="277"/>
                    <a:pt x="878" y="282"/>
                    <a:pt x="872" y="282"/>
                  </a:cubicBezTo>
                  <a:close/>
                  <a:moveTo>
                    <a:pt x="838" y="282"/>
                  </a:moveTo>
                  <a:cubicBezTo>
                    <a:pt x="832" y="282"/>
                    <a:pt x="828" y="277"/>
                    <a:pt x="828" y="271"/>
                  </a:cubicBezTo>
                  <a:cubicBezTo>
                    <a:pt x="828" y="265"/>
                    <a:pt x="832" y="260"/>
                    <a:pt x="838" y="260"/>
                  </a:cubicBezTo>
                  <a:cubicBezTo>
                    <a:pt x="844" y="260"/>
                    <a:pt x="849" y="265"/>
                    <a:pt x="849" y="271"/>
                  </a:cubicBezTo>
                  <a:cubicBezTo>
                    <a:pt x="849" y="277"/>
                    <a:pt x="844" y="282"/>
                    <a:pt x="838" y="282"/>
                  </a:cubicBezTo>
                  <a:close/>
                  <a:moveTo>
                    <a:pt x="805" y="282"/>
                  </a:moveTo>
                  <a:cubicBezTo>
                    <a:pt x="799" y="282"/>
                    <a:pt x="794" y="277"/>
                    <a:pt x="794" y="271"/>
                  </a:cubicBezTo>
                  <a:cubicBezTo>
                    <a:pt x="794" y="265"/>
                    <a:pt x="799" y="260"/>
                    <a:pt x="805" y="260"/>
                  </a:cubicBezTo>
                  <a:cubicBezTo>
                    <a:pt x="811" y="260"/>
                    <a:pt x="815" y="265"/>
                    <a:pt x="815" y="271"/>
                  </a:cubicBezTo>
                  <a:cubicBezTo>
                    <a:pt x="815" y="277"/>
                    <a:pt x="811" y="282"/>
                    <a:pt x="805" y="282"/>
                  </a:cubicBezTo>
                  <a:close/>
                  <a:moveTo>
                    <a:pt x="771" y="282"/>
                  </a:moveTo>
                  <a:cubicBezTo>
                    <a:pt x="765" y="282"/>
                    <a:pt x="760" y="277"/>
                    <a:pt x="760" y="271"/>
                  </a:cubicBezTo>
                  <a:cubicBezTo>
                    <a:pt x="760" y="265"/>
                    <a:pt x="765" y="260"/>
                    <a:pt x="771" y="260"/>
                  </a:cubicBezTo>
                  <a:cubicBezTo>
                    <a:pt x="777" y="260"/>
                    <a:pt x="782" y="265"/>
                    <a:pt x="782" y="271"/>
                  </a:cubicBezTo>
                  <a:cubicBezTo>
                    <a:pt x="782" y="277"/>
                    <a:pt x="777" y="282"/>
                    <a:pt x="771" y="282"/>
                  </a:cubicBezTo>
                  <a:close/>
                  <a:moveTo>
                    <a:pt x="737" y="282"/>
                  </a:moveTo>
                  <a:cubicBezTo>
                    <a:pt x="731" y="282"/>
                    <a:pt x="726" y="277"/>
                    <a:pt x="726" y="271"/>
                  </a:cubicBezTo>
                  <a:cubicBezTo>
                    <a:pt x="726" y="265"/>
                    <a:pt x="731" y="260"/>
                    <a:pt x="737" y="260"/>
                  </a:cubicBezTo>
                  <a:cubicBezTo>
                    <a:pt x="743" y="260"/>
                    <a:pt x="748" y="265"/>
                    <a:pt x="748" y="271"/>
                  </a:cubicBezTo>
                  <a:cubicBezTo>
                    <a:pt x="748" y="277"/>
                    <a:pt x="743" y="282"/>
                    <a:pt x="737" y="282"/>
                  </a:cubicBezTo>
                  <a:close/>
                  <a:moveTo>
                    <a:pt x="670" y="282"/>
                  </a:moveTo>
                  <a:cubicBezTo>
                    <a:pt x="664" y="282"/>
                    <a:pt x="659" y="277"/>
                    <a:pt x="659" y="271"/>
                  </a:cubicBezTo>
                  <a:cubicBezTo>
                    <a:pt x="659" y="265"/>
                    <a:pt x="664" y="260"/>
                    <a:pt x="670" y="260"/>
                  </a:cubicBezTo>
                  <a:cubicBezTo>
                    <a:pt x="675" y="260"/>
                    <a:pt x="680" y="265"/>
                    <a:pt x="680" y="271"/>
                  </a:cubicBezTo>
                  <a:cubicBezTo>
                    <a:pt x="680" y="277"/>
                    <a:pt x="675" y="282"/>
                    <a:pt x="670" y="282"/>
                  </a:cubicBezTo>
                  <a:close/>
                  <a:moveTo>
                    <a:pt x="636" y="282"/>
                  </a:moveTo>
                  <a:cubicBezTo>
                    <a:pt x="630" y="282"/>
                    <a:pt x="625" y="277"/>
                    <a:pt x="625" y="271"/>
                  </a:cubicBezTo>
                  <a:cubicBezTo>
                    <a:pt x="625" y="265"/>
                    <a:pt x="630" y="260"/>
                    <a:pt x="636" y="260"/>
                  </a:cubicBezTo>
                  <a:cubicBezTo>
                    <a:pt x="642" y="260"/>
                    <a:pt x="647" y="265"/>
                    <a:pt x="647" y="271"/>
                  </a:cubicBezTo>
                  <a:cubicBezTo>
                    <a:pt x="647" y="277"/>
                    <a:pt x="642" y="282"/>
                    <a:pt x="636" y="282"/>
                  </a:cubicBezTo>
                  <a:close/>
                  <a:moveTo>
                    <a:pt x="602" y="282"/>
                  </a:moveTo>
                  <a:cubicBezTo>
                    <a:pt x="596" y="282"/>
                    <a:pt x="591" y="277"/>
                    <a:pt x="591" y="271"/>
                  </a:cubicBezTo>
                  <a:cubicBezTo>
                    <a:pt x="591" y="265"/>
                    <a:pt x="596" y="260"/>
                    <a:pt x="602" y="260"/>
                  </a:cubicBezTo>
                  <a:cubicBezTo>
                    <a:pt x="608" y="260"/>
                    <a:pt x="613" y="265"/>
                    <a:pt x="613" y="271"/>
                  </a:cubicBezTo>
                  <a:cubicBezTo>
                    <a:pt x="613" y="277"/>
                    <a:pt x="608" y="282"/>
                    <a:pt x="602" y="282"/>
                  </a:cubicBezTo>
                  <a:close/>
                  <a:moveTo>
                    <a:pt x="568" y="282"/>
                  </a:moveTo>
                  <a:cubicBezTo>
                    <a:pt x="562" y="282"/>
                    <a:pt x="557" y="277"/>
                    <a:pt x="557" y="271"/>
                  </a:cubicBezTo>
                  <a:cubicBezTo>
                    <a:pt x="557" y="265"/>
                    <a:pt x="562" y="260"/>
                    <a:pt x="568" y="260"/>
                  </a:cubicBezTo>
                  <a:cubicBezTo>
                    <a:pt x="574" y="260"/>
                    <a:pt x="579" y="265"/>
                    <a:pt x="579" y="271"/>
                  </a:cubicBezTo>
                  <a:cubicBezTo>
                    <a:pt x="579" y="277"/>
                    <a:pt x="574" y="282"/>
                    <a:pt x="568" y="282"/>
                  </a:cubicBezTo>
                  <a:close/>
                  <a:moveTo>
                    <a:pt x="534" y="282"/>
                  </a:moveTo>
                  <a:cubicBezTo>
                    <a:pt x="529" y="282"/>
                    <a:pt x="524" y="277"/>
                    <a:pt x="524" y="271"/>
                  </a:cubicBezTo>
                  <a:cubicBezTo>
                    <a:pt x="524" y="265"/>
                    <a:pt x="529" y="260"/>
                    <a:pt x="534" y="260"/>
                  </a:cubicBezTo>
                  <a:cubicBezTo>
                    <a:pt x="540" y="260"/>
                    <a:pt x="545" y="265"/>
                    <a:pt x="545" y="271"/>
                  </a:cubicBezTo>
                  <a:cubicBezTo>
                    <a:pt x="545" y="277"/>
                    <a:pt x="540" y="282"/>
                    <a:pt x="534" y="282"/>
                  </a:cubicBezTo>
                  <a:close/>
                  <a:moveTo>
                    <a:pt x="501" y="282"/>
                  </a:moveTo>
                  <a:cubicBezTo>
                    <a:pt x="495" y="282"/>
                    <a:pt x="490" y="277"/>
                    <a:pt x="490" y="271"/>
                  </a:cubicBezTo>
                  <a:cubicBezTo>
                    <a:pt x="490" y="265"/>
                    <a:pt x="495" y="260"/>
                    <a:pt x="501" y="260"/>
                  </a:cubicBezTo>
                  <a:cubicBezTo>
                    <a:pt x="507" y="260"/>
                    <a:pt x="511" y="265"/>
                    <a:pt x="511" y="271"/>
                  </a:cubicBezTo>
                  <a:cubicBezTo>
                    <a:pt x="511" y="277"/>
                    <a:pt x="507" y="282"/>
                    <a:pt x="501" y="282"/>
                  </a:cubicBezTo>
                  <a:close/>
                  <a:moveTo>
                    <a:pt x="467" y="282"/>
                  </a:moveTo>
                  <a:cubicBezTo>
                    <a:pt x="461" y="282"/>
                    <a:pt x="456" y="277"/>
                    <a:pt x="456" y="271"/>
                  </a:cubicBezTo>
                  <a:cubicBezTo>
                    <a:pt x="456" y="265"/>
                    <a:pt x="461" y="260"/>
                    <a:pt x="467" y="260"/>
                  </a:cubicBezTo>
                  <a:cubicBezTo>
                    <a:pt x="473" y="260"/>
                    <a:pt x="478" y="265"/>
                    <a:pt x="478" y="271"/>
                  </a:cubicBezTo>
                  <a:cubicBezTo>
                    <a:pt x="478" y="277"/>
                    <a:pt x="473" y="282"/>
                    <a:pt x="467" y="282"/>
                  </a:cubicBezTo>
                  <a:close/>
                  <a:moveTo>
                    <a:pt x="366" y="282"/>
                  </a:moveTo>
                  <a:cubicBezTo>
                    <a:pt x="360" y="282"/>
                    <a:pt x="355" y="277"/>
                    <a:pt x="355" y="271"/>
                  </a:cubicBezTo>
                  <a:cubicBezTo>
                    <a:pt x="355" y="265"/>
                    <a:pt x="360" y="260"/>
                    <a:pt x="366" y="260"/>
                  </a:cubicBezTo>
                  <a:cubicBezTo>
                    <a:pt x="372" y="260"/>
                    <a:pt x="376" y="265"/>
                    <a:pt x="376" y="271"/>
                  </a:cubicBezTo>
                  <a:cubicBezTo>
                    <a:pt x="376" y="277"/>
                    <a:pt x="372" y="282"/>
                    <a:pt x="366" y="282"/>
                  </a:cubicBezTo>
                  <a:close/>
                  <a:moveTo>
                    <a:pt x="332" y="282"/>
                  </a:moveTo>
                  <a:cubicBezTo>
                    <a:pt x="326" y="282"/>
                    <a:pt x="321" y="277"/>
                    <a:pt x="321" y="271"/>
                  </a:cubicBezTo>
                  <a:cubicBezTo>
                    <a:pt x="321" y="265"/>
                    <a:pt x="326" y="260"/>
                    <a:pt x="332" y="260"/>
                  </a:cubicBezTo>
                  <a:cubicBezTo>
                    <a:pt x="338" y="260"/>
                    <a:pt x="343" y="265"/>
                    <a:pt x="343" y="271"/>
                  </a:cubicBezTo>
                  <a:cubicBezTo>
                    <a:pt x="343" y="277"/>
                    <a:pt x="338" y="282"/>
                    <a:pt x="332" y="282"/>
                  </a:cubicBezTo>
                  <a:close/>
                  <a:moveTo>
                    <a:pt x="231" y="282"/>
                  </a:moveTo>
                  <a:cubicBezTo>
                    <a:pt x="225" y="282"/>
                    <a:pt x="220" y="277"/>
                    <a:pt x="220" y="271"/>
                  </a:cubicBezTo>
                  <a:cubicBezTo>
                    <a:pt x="220" y="265"/>
                    <a:pt x="225" y="260"/>
                    <a:pt x="231" y="260"/>
                  </a:cubicBezTo>
                  <a:cubicBezTo>
                    <a:pt x="237" y="260"/>
                    <a:pt x="241" y="265"/>
                    <a:pt x="241" y="271"/>
                  </a:cubicBezTo>
                  <a:cubicBezTo>
                    <a:pt x="241" y="277"/>
                    <a:pt x="237" y="282"/>
                    <a:pt x="231" y="282"/>
                  </a:cubicBezTo>
                  <a:close/>
                  <a:moveTo>
                    <a:pt x="197" y="282"/>
                  </a:moveTo>
                  <a:cubicBezTo>
                    <a:pt x="191" y="282"/>
                    <a:pt x="186" y="277"/>
                    <a:pt x="186" y="271"/>
                  </a:cubicBezTo>
                  <a:cubicBezTo>
                    <a:pt x="186" y="265"/>
                    <a:pt x="191" y="260"/>
                    <a:pt x="197" y="260"/>
                  </a:cubicBezTo>
                  <a:cubicBezTo>
                    <a:pt x="203" y="260"/>
                    <a:pt x="208" y="265"/>
                    <a:pt x="208" y="271"/>
                  </a:cubicBezTo>
                  <a:cubicBezTo>
                    <a:pt x="208" y="277"/>
                    <a:pt x="203" y="282"/>
                    <a:pt x="197" y="282"/>
                  </a:cubicBezTo>
                  <a:close/>
                  <a:moveTo>
                    <a:pt x="163" y="282"/>
                  </a:moveTo>
                  <a:cubicBezTo>
                    <a:pt x="157" y="282"/>
                    <a:pt x="152" y="277"/>
                    <a:pt x="152" y="271"/>
                  </a:cubicBezTo>
                  <a:cubicBezTo>
                    <a:pt x="152" y="265"/>
                    <a:pt x="157" y="260"/>
                    <a:pt x="163" y="260"/>
                  </a:cubicBezTo>
                  <a:cubicBezTo>
                    <a:pt x="169" y="260"/>
                    <a:pt x="174" y="265"/>
                    <a:pt x="174" y="271"/>
                  </a:cubicBezTo>
                  <a:cubicBezTo>
                    <a:pt x="174" y="277"/>
                    <a:pt x="169" y="282"/>
                    <a:pt x="163" y="282"/>
                  </a:cubicBezTo>
                  <a:close/>
                  <a:moveTo>
                    <a:pt x="129" y="282"/>
                  </a:moveTo>
                  <a:cubicBezTo>
                    <a:pt x="123" y="282"/>
                    <a:pt x="118" y="277"/>
                    <a:pt x="118" y="271"/>
                  </a:cubicBezTo>
                  <a:cubicBezTo>
                    <a:pt x="118" y="265"/>
                    <a:pt x="123" y="260"/>
                    <a:pt x="129" y="260"/>
                  </a:cubicBezTo>
                  <a:cubicBezTo>
                    <a:pt x="135" y="260"/>
                    <a:pt x="140" y="265"/>
                    <a:pt x="140" y="271"/>
                  </a:cubicBezTo>
                  <a:cubicBezTo>
                    <a:pt x="140" y="277"/>
                    <a:pt x="135" y="282"/>
                    <a:pt x="129" y="282"/>
                  </a:cubicBezTo>
                  <a:close/>
                  <a:moveTo>
                    <a:pt x="96" y="282"/>
                  </a:moveTo>
                  <a:cubicBezTo>
                    <a:pt x="90" y="282"/>
                    <a:pt x="85" y="277"/>
                    <a:pt x="85" y="271"/>
                  </a:cubicBezTo>
                  <a:cubicBezTo>
                    <a:pt x="85" y="265"/>
                    <a:pt x="90" y="260"/>
                    <a:pt x="96" y="260"/>
                  </a:cubicBezTo>
                  <a:cubicBezTo>
                    <a:pt x="101" y="260"/>
                    <a:pt x="106" y="265"/>
                    <a:pt x="106" y="271"/>
                  </a:cubicBezTo>
                  <a:cubicBezTo>
                    <a:pt x="106" y="277"/>
                    <a:pt x="101" y="282"/>
                    <a:pt x="96" y="282"/>
                  </a:cubicBezTo>
                  <a:close/>
                  <a:moveTo>
                    <a:pt x="62" y="282"/>
                  </a:moveTo>
                  <a:cubicBezTo>
                    <a:pt x="56" y="282"/>
                    <a:pt x="51" y="277"/>
                    <a:pt x="51" y="271"/>
                  </a:cubicBezTo>
                  <a:cubicBezTo>
                    <a:pt x="51" y="265"/>
                    <a:pt x="56" y="260"/>
                    <a:pt x="62" y="260"/>
                  </a:cubicBezTo>
                  <a:cubicBezTo>
                    <a:pt x="68" y="260"/>
                    <a:pt x="73" y="265"/>
                    <a:pt x="73" y="271"/>
                  </a:cubicBezTo>
                  <a:cubicBezTo>
                    <a:pt x="73" y="277"/>
                    <a:pt x="68" y="282"/>
                    <a:pt x="62" y="282"/>
                  </a:cubicBezTo>
                  <a:close/>
                  <a:moveTo>
                    <a:pt x="3062" y="253"/>
                  </a:moveTo>
                  <a:cubicBezTo>
                    <a:pt x="3056" y="253"/>
                    <a:pt x="3051" y="248"/>
                    <a:pt x="3051" y="242"/>
                  </a:cubicBezTo>
                  <a:cubicBezTo>
                    <a:pt x="3051" y="236"/>
                    <a:pt x="3056" y="231"/>
                    <a:pt x="3062" y="231"/>
                  </a:cubicBezTo>
                  <a:cubicBezTo>
                    <a:pt x="3068" y="231"/>
                    <a:pt x="3073" y="236"/>
                    <a:pt x="3073" y="242"/>
                  </a:cubicBezTo>
                  <a:cubicBezTo>
                    <a:pt x="3073" y="248"/>
                    <a:pt x="3068" y="253"/>
                    <a:pt x="3062" y="253"/>
                  </a:cubicBezTo>
                  <a:close/>
                  <a:moveTo>
                    <a:pt x="3028" y="253"/>
                  </a:moveTo>
                  <a:cubicBezTo>
                    <a:pt x="3022" y="253"/>
                    <a:pt x="3017" y="248"/>
                    <a:pt x="3017" y="242"/>
                  </a:cubicBezTo>
                  <a:cubicBezTo>
                    <a:pt x="3017" y="236"/>
                    <a:pt x="3022" y="231"/>
                    <a:pt x="3028" y="231"/>
                  </a:cubicBezTo>
                  <a:cubicBezTo>
                    <a:pt x="3034" y="231"/>
                    <a:pt x="3039" y="236"/>
                    <a:pt x="3039" y="242"/>
                  </a:cubicBezTo>
                  <a:cubicBezTo>
                    <a:pt x="3039" y="248"/>
                    <a:pt x="3034" y="253"/>
                    <a:pt x="3028" y="253"/>
                  </a:cubicBezTo>
                  <a:close/>
                  <a:moveTo>
                    <a:pt x="2994" y="253"/>
                  </a:moveTo>
                  <a:cubicBezTo>
                    <a:pt x="2988" y="253"/>
                    <a:pt x="2984" y="248"/>
                    <a:pt x="2984" y="242"/>
                  </a:cubicBezTo>
                  <a:cubicBezTo>
                    <a:pt x="2984" y="236"/>
                    <a:pt x="2988" y="231"/>
                    <a:pt x="2994" y="231"/>
                  </a:cubicBezTo>
                  <a:cubicBezTo>
                    <a:pt x="3000" y="231"/>
                    <a:pt x="3005" y="236"/>
                    <a:pt x="3005" y="242"/>
                  </a:cubicBezTo>
                  <a:cubicBezTo>
                    <a:pt x="3005" y="248"/>
                    <a:pt x="3000" y="253"/>
                    <a:pt x="2994" y="253"/>
                  </a:cubicBezTo>
                  <a:close/>
                  <a:moveTo>
                    <a:pt x="2859" y="253"/>
                  </a:moveTo>
                  <a:cubicBezTo>
                    <a:pt x="2853" y="253"/>
                    <a:pt x="2849" y="248"/>
                    <a:pt x="2849" y="242"/>
                  </a:cubicBezTo>
                  <a:cubicBezTo>
                    <a:pt x="2849" y="236"/>
                    <a:pt x="2853" y="231"/>
                    <a:pt x="2859" y="231"/>
                  </a:cubicBezTo>
                  <a:cubicBezTo>
                    <a:pt x="2865" y="231"/>
                    <a:pt x="2870" y="236"/>
                    <a:pt x="2870" y="242"/>
                  </a:cubicBezTo>
                  <a:cubicBezTo>
                    <a:pt x="2870" y="248"/>
                    <a:pt x="2865" y="253"/>
                    <a:pt x="2859" y="253"/>
                  </a:cubicBezTo>
                  <a:close/>
                  <a:moveTo>
                    <a:pt x="2826" y="253"/>
                  </a:moveTo>
                  <a:cubicBezTo>
                    <a:pt x="2820" y="253"/>
                    <a:pt x="2815" y="248"/>
                    <a:pt x="2815" y="242"/>
                  </a:cubicBezTo>
                  <a:cubicBezTo>
                    <a:pt x="2815" y="236"/>
                    <a:pt x="2820" y="231"/>
                    <a:pt x="2826" y="231"/>
                  </a:cubicBezTo>
                  <a:cubicBezTo>
                    <a:pt x="2832" y="231"/>
                    <a:pt x="2836" y="236"/>
                    <a:pt x="2836" y="242"/>
                  </a:cubicBezTo>
                  <a:cubicBezTo>
                    <a:pt x="2836" y="248"/>
                    <a:pt x="2832" y="253"/>
                    <a:pt x="2826" y="253"/>
                  </a:cubicBezTo>
                  <a:close/>
                  <a:moveTo>
                    <a:pt x="2792" y="253"/>
                  </a:moveTo>
                  <a:cubicBezTo>
                    <a:pt x="2786" y="253"/>
                    <a:pt x="2781" y="248"/>
                    <a:pt x="2781" y="242"/>
                  </a:cubicBezTo>
                  <a:cubicBezTo>
                    <a:pt x="2781" y="236"/>
                    <a:pt x="2786" y="231"/>
                    <a:pt x="2792" y="231"/>
                  </a:cubicBezTo>
                  <a:cubicBezTo>
                    <a:pt x="2798" y="231"/>
                    <a:pt x="2803" y="236"/>
                    <a:pt x="2803" y="242"/>
                  </a:cubicBezTo>
                  <a:cubicBezTo>
                    <a:pt x="2803" y="248"/>
                    <a:pt x="2798" y="253"/>
                    <a:pt x="2792" y="253"/>
                  </a:cubicBezTo>
                  <a:close/>
                  <a:moveTo>
                    <a:pt x="2758" y="253"/>
                  </a:moveTo>
                  <a:cubicBezTo>
                    <a:pt x="2752" y="253"/>
                    <a:pt x="2747" y="248"/>
                    <a:pt x="2747" y="242"/>
                  </a:cubicBezTo>
                  <a:cubicBezTo>
                    <a:pt x="2747" y="236"/>
                    <a:pt x="2752" y="231"/>
                    <a:pt x="2758" y="231"/>
                  </a:cubicBezTo>
                  <a:cubicBezTo>
                    <a:pt x="2764" y="231"/>
                    <a:pt x="2769" y="236"/>
                    <a:pt x="2769" y="242"/>
                  </a:cubicBezTo>
                  <a:cubicBezTo>
                    <a:pt x="2769" y="248"/>
                    <a:pt x="2764" y="253"/>
                    <a:pt x="2758" y="253"/>
                  </a:cubicBezTo>
                  <a:close/>
                  <a:moveTo>
                    <a:pt x="2724" y="253"/>
                  </a:moveTo>
                  <a:cubicBezTo>
                    <a:pt x="2718" y="253"/>
                    <a:pt x="2713" y="248"/>
                    <a:pt x="2713" y="242"/>
                  </a:cubicBezTo>
                  <a:cubicBezTo>
                    <a:pt x="2713" y="236"/>
                    <a:pt x="2718" y="231"/>
                    <a:pt x="2724" y="231"/>
                  </a:cubicBezTo>
                  <a:cubicBezTo>
                    <a:pt x="2730" y="231"/>
                    <a:pt x="2735" y="236"/>
                    <a:pt x="2735" y="242"/>
                  </a:cubicBezTo>
                  <a:cubicBezTo>
                    <a:pt x="2735" y="248"/>
                    <a:pt x="2730" y="253"/>
                    <a:pt x="2724" y="253"/>
                  </a:cubicBezTo>
                  <a:close/>
                  <a:moveTo>
                    <a:pt x="2691" y="253"/>
                  </a:moveTo>
                  <a:cubicBezTo>
                    <a:pt x="2685" y="253"/>
                    <a:pt x="2680" y="248"/>
                    <a:pt x="2680" y="242"/>
                  </a:cubicBezTo>
                  <a:cubicBezTo>
                    <a:pt x="2680" y="236"/>
                    <a:pt x="2685" y="231"/>
                    <a:pt x="2691" y="231"/>
                  </a:cubicBezTo>
                  <a:cubicBezTo>
                    <a:pt x="2696" y="231"/>
                    <a:pt x="2701" y="236"/>
                    <a:pt x="2701" y="242"/>
                  </a:cubicBezTo>
                  <a:cubicBezTo>
                    <a:pt x="2701" y="248"/>
                    <a:pt x="2696" y="253"/>
                    <a:pt x="2691" y="253"/>
                  </a:cubicBezTo>
                  <a:close/>
                  <a:moveTo>
                    <a:pt x="2657" y="253"/>
                  </a:moveTo>
                  <a:cubicBezTo>
                    <a:pt x="2651" y="253"/>
                    <a:pt x="2646" y="248"/>
                    <a:pt x="2646" y="242"/>
                  </a:cubicBezTo>
                  <a:cubicBezTo>
                    <a:pt x="2646" y="236"/>
                    <a:pt x="2651" y="231"/>
                    <a:pt x="2657" y="231"/>
                  </a:cubicBezTo>
                  <a:cubicBezTo>
                    <a:pt x="2663" y="231"/>
                    <a:pt x="2668" y="236"/>
                    <a:pt x="2668" y="242"/>
                  </a:cubicBezTo>
                  <a:cubicBezTo>
                    <a:pt x="2668" y="248"/>
                    <a:pt x="2663" y="253"/>
                    <a:pt x="2657" y="253"/>
                  </a:cubicBezTo>
                  <a:close/>
                  <a:moveTo>
                    <a:pt x="2623" y="253"/>
                  </a:moveTo>
                  <a:cubicBezTo>
                    <a:pt x="2617" y="253"/>
                    <a:pt x="2612" y="248"/>
                    <a:pt x="2612" y="242"/>
                  </a:cubicBezTo>
                  <a:cubicBezTo>
                    <a:pt x="2612" y="236"/>
                    <a:pt x="2617" y="231"/>
                    <a:pt x="2623" y="231"/>
                  </a:cubicBezTo>
                  <a:cubicBezTo>
                    <a:pt x="2629" y="231"/>
                    <a:pt x="2634" y="236"/>
                    <a:pt x="2634" y="242"/>
                  </a:cubicBezTo>
                  <a:cubicBezTo>
                    <a:pt x="2634" y="248"/>
                    <a:pt x="2629" y="253"/>
                    <a:pt x="2623" y="253"/>
                  </a:cubicBezTo>
                  <a:close/>
                  <a:moveTo>
                    <a:pt x="2589" y="253"/>
                  </a:moveTo>
                  <a:cubicBezTo>
                    <a:pt x="2583" y="253"/>
                    <a:pt x="2578" y="248"/>
                    <a:pt x="2578" y="242"/>
                  </a:cubicBezTo>
                  <a:cubicBezTo>
                    <a:pt x="2578" y="236"/>
                    <a:pt x="2583" y="231"/>
                    <a:pt x="2589" y="231"/>
                  </a:cubicBezTo>
                  <a:cubicBezTo>
                    <a:pt x="2595" y="231"/>
                    <a:pt x="2600" y="236"/>
                    <a:pt x="2600" y="242"/>
                  </a:cubicBezTo>
                  <a:cubicBezTo>
                    <a:pt x="2600" y="248"/>
                    <a:pt x="2595" y="253"/>
                    <a:pt x="2589" y="253"/>
                  </a:cubicBezTo>
                  <a:close/>
                  <a:moveTo>
                    <a:pt x="2555" y="253"/>
                  </a:moveTo>
                  <a:cubicBezTo>
                    <a:pt x="2550" y="253"/>
                    <a:pt x="2545" y="248"/>
                    <a:pt x="2545" y="242"/>
                  </a:cubicBezTo>
                  <a:cubicBezTo>
                    <a:pt x="2545" y="236"/>
                    <a:pt x="2550" y="231"/>
                    <a:pt x="2555" y="231"/>
                  </a:cubicBezTo>
                  <a:cubicBezTo>
                    <a:pt x="2561" y="231"/>
                    <a:pt x="2566" y="236"/>
                    <a:pt x="2566" y="242"/>
                  </a:cubicBezTo>
                  <a:cubicBezTo>
                    <a:pt x="2566" y="248"/>
                    <a:pt x="2561" y="253"/>
                    <a:pt x="2555" y="253"/>
                  </a:cubicBezTo>
                  <a:close/>
                  <a:moveTo>
                    <a:pt x="2522" y="253"/>
                  </a:moveTo>
                  <a:cubicBezTo>
                    <a:pt x="2516" y="253"/>
                    <a:pt x="2511" y="248"/>
                    <a:pt x="2511" y="242"/>
                  </a:cubicBezTo>
                  <a:cubicBezTo>
                    <a:pt x="2511" y="236"/>
                    <a:pt x="2516" y="231"/>
                    <a:pt x="2522" y="231"/>
                  </a:cubicBezTo>
                  <a:cubicBezTo>
                    <a:pt x="2528" y="231"/>
                    <a:pt x="2533" y="236"/>
                    <a:pt x="2533" y="242"/>
                  </a:cubicBezTo>
                  <a:cubicBezTo>
                    <a:pt x="2533" y="248"/>
                    <a:pt x="2528" y="253"/>
                    <a:pt x="2522" y="253"/>
                  </a:cubicBezTo>
                  <a:close/>
                  <a:moveTo>
                    <a:pt x="2488" y="253"/>
                  </a:moveTo>
                  <a:cubicBezTo>
                    <a:pt x="2482" y="253"/>
                    <a:pt x="2477" y="248"/>
                    <a:pt x="2477" y="242"/>
                  </a:cubicBezTo>
                  <a:cubicBezTo>
                    <a:pt x="2477" y="236"/>
                    <a:pt x="2482" y="231"/>
                    <a:pt x="2488" y="231"/>
                  </a:cubicBezTo>
                  <a:cubicBezTo>
                    <a:pt x="2494" y="231"/>
                    <a:pt x="2499" y="236"/>
                    <a:pt x="2499" y="242"/>
                  </a:cubicBezTo>
                  <a:cubicBezTo>
                    <a:pt x="2499" y="248"/>
                    <a:pt x="2494" y="253"/>
                    <a:pt x="2488" y="253"/>
                  </a:cubicBezTo>
                  <a:close/>
                  <a:moveTo>
                    <a:pt x="2454" y="253"/>
                  </a:moveTo>
                  <a:cubicBezTo>
                    <a:pt x="2448" y="253"/>
                    <a:pt x="2443" y="248"/>
                    <a:pt x="2443" y="242"/>
                  </a:cubicBezTo>
                  <a:cubicBezTo>
                    <a:pt x="2443" y="236"/>
                    <a:pt x="2448" y="231"/>
                    <a:pt x="2454" y="231"/>
                  </a:cubicBezTo>
                  <a:cubicBezTo>
                    <a:pt x="2460" y="231"/>
                    <a:pt x="2465" y="236"/>
                    <a:pt x="2465" y="242"/>
                  </a:cubicBezTo>
                  <a:cubicBezTo>
                    <a:pt x="2465" y="248"/>
                    <a:pt x="2460" y="253"/>
                    <a:pt x="2454" y="253"/>
                  </a:cubicBezTo>
                  <a:close/>
                  <a:moveTo>
                    <a:pt x="2420" y="253"/>
                  </a:moveTo>
                  <a:cubicBezTo>
                    <a:pt x="2414" y="253"/>
                    <a:pt x="2410" y="248"/>
                    <a:pt x="2410" y="242"/>
                  </a:cubicBezTo>
                  <a:cubicBezTo>
                    <a:pt x="2410" y="236"/>
                    <a:pt x="2414" y="231"/>
                    <a:pt x="2420" y="231"/>
                  </a:cubicBezTo>
                  <a:cubicBezTo>
                    <a:pt x="2426" y="231"/>
                    <a:pt x="2431" y="236"/>
                    <a:pt x="2431" y="242"/>
                  </a:cubicBezTo>
                  <a:cubicBezTo>
                    <a:pt x="2431" y="248"/>
                    <a:pt x="2426" y="253"/>
                    <a:pt x="2420" y="253"/>
                  </a:cubicBezTo>
                  <a:close/>
                  <a:moveTo>
                    <a:pt x="2387" y="253"/>
                  </a:moveTo>
                  <a:cubicBezTo>
                    <a:pt x="2381" y="253"/>
                    <a:pt x="2376" y="248"/>
                    <a:pt x="2376" y="242"/>
                  </a:cubicBezTo>
                  <a:cubicBezTo>
                    <a:pt x="2376" y="236"/>
                    <a:pt x="2381" y="231"/>
                    <a:pt x="2387" y="231"/>
                  </a:cubicBezTo>
                  <a:cubicBezTo>
                    <a:pt x="2393" y="231"/>
                    <a:pt x="2397" y="236"/>
                    <a:pt x="2397" y="242"/>
                  </a:cubicBezTo>
                  <a:cubicBezTo>
                    <a:pt x="2397" y="248"/>
                    <a:pt x="2393" y="253"/>
                    <a:pt x="2387" y="253"/>
                  </a:cubicBezTo>
                  <a:close/>
                  <a:moveTo>
                    <a:pt x="2353" y="253"/>
                  </a:moveTo>
                  <a:cubicBezTo>
                    <a:pt x="2347" y="253"/>
                    <a:pt x="2342" y="248"/>
                    <a:pt x="2342" y="242"/>
                  </a:cubicBezTo>
                  <a:cubicBezTo>
                    <a:pt x="2342" y="236"/>
                    <a:pt x="2347" y="231"/>
                    <a:pt x="2353" y="231"/>
                  </a:cubicBezTo>
                  <a:cubicBezTo>
                    <a:pt x="2359" y="231"/>
                    <a:pt x="2364" y="236"/>
                    <a:pt x="2364" y="242"/>
                  </a:cubicBezTo>
                  <a:cubicBezTo>
                    <a:pt x="2364" y="248"/>
                    <a:pt x="2359" y="253"/>
                    <a:pt x="2353" y="253"/>
                  </a:cubicBezTo>
                  <a:close/>
                  <a:moveTo>
                    <a:pt x="2319" y="253"/>
                  </a:moveTo>
                  <a:cubicBezTo>
                    <a:pt x="2313" y="253"/>
                    <a:pt x="2308" y="248"/>
                    <a:pt x="2308" y="242"/>
                  </a:cubicBezTo>
                  <a:cubicBezTo>
                    <a:pt x="2308" y="236"/>
                    <a:pt x="2313" y="231"/>
                    <a:pt x="2319" y="231"/>
                  </a:cubicBezTo>
                  <a:cubicBezTo>
                    <a:pt x="2325" y="231"/>
                    <a:pt x="2330" y="236"/>
                    <a:pt x="2330" y="242"/>
                  </a:cubicBezTo>
                  <a:cubicBezTo>
                    <a:pt x="2330" y="248"/>
                    <a:pt x="2325" y="253"/>
                    <a:pt x="2319" y="253"/>
                  </a:cubicBezTo>
                  <a:close/>
                  <a:moveTo>
                    <a:pt x="2184" y="253"/>
                  </a:moveTo>
                  <a:cubicBezTo>
                    <a:pt x="2178" y="253"/>
                    <a:pt x="2173" y="248"/>
                    <a:pt x="2173" y="242"/>
                  </a:cubicBezTo>
                  <a:cubicBezTo>
                    <a:pt x="2173" y="236"/>
                    <a:pt x="2178" y="231"/>
                    <a:pt x="2184" y="231"/>
                  </a:cubicBezTo>
                  <a:cubicBezTo>
                    <a:pt x="2190" y="231"/>
                    <a:pt x="2195" y="236"/>
                    <a:pt x="2195" y="242"/>
                  </a:cubicBezTo>
                  <a:cubicBezTo>
                    <a:pt x="2195" y="248"/>
                    <a:pt x="2190" y="253"/>
                    <a:pt x="2184" y="253"/>
                  </a:cubicBezTo>
                  <a:close/>
                  <a:moveTo>
                    <a:pt x="1328" y="253"/>
                  </a:moveTo>
                  <a:cubicBezTo>
                    <a:pt x="1322" y="253"/>
                    <a:pt x="1317" y="248"/>
                    <a:pt x="1317" y="242"/>
                  </a:cubicBezTo>
                  <a:cubicBezTo>
                    <a:pt x="1317" y="236"/>
                    <a:pt x="1322" y="231"/>
                    <a:pt x="1328" y="231"/>
                  </a:cubicBezTo>
                  <a:cubicBezTo>
                    <a:pt x="1334" y="231"/>
                    <a:pt x="1339" y="236"/>
                    <a:pt x="1339" y="242"/>
                  </a:cubicBezTo>
                  <a:cubicBezTo>
                    <a:pt x="1339" y="248"/>
                    <a:pt x="1334" y="253"/>
                    <a:pt x="1328" y="253"/>
                  </a:cubicBezTo>
                  <a:close/>
                  <a:moveTo>
                    <a:pt x="1294" y="253"/>
                  </a:moveTo>
                  <a:cubicBezTo>
                    <a:pt x="1288" y="253"/>
                    <a:pt x="1283" y="248"/>
                    <a:pt x="1283" y="242"/>
                  </a:cubicBezTo>
                  <a:cubicBezTo>
                    <a:pt x="1283" y="236"/>
                    <a:pt x="1288" y="231"/>
                    <a:pt x="1294" y="231"/>
                  </a:cubicBezTo>
                  <a:cubicBezTo>
                    <a:pt x="1300" y="231"/>
                    <a:pt x="1305" y="236"/>
                    <a:pt x="1305" y="242"/>
                  </a:cubicBezTo>
                  <a:cubicBezTo>
                    <a:pt x="1305" y="248"/>
                    <a:pt x="1300" y="253"/>
                    <a:pt x="1294" y="253"/>
                  </a:cubicBezTo>
                  <a:close/>
                  <a:moveTo>
                    <a:pt x="1260" y="253"/>
                  </a:moveTo>
                  <a:cubicBezTo>
                    <a:pt x="1254" y="253"/>
                    <a:pt x="1250" y="248"/>
                    <a:pt x="1250" y="242"/>
                  </a:cubicBezTo>
                  <a:cubicBezTo>
                    <a:pt x="1250" y="236"/>
                    <a:pt x="1254" y="231"/>
                    <a:pt x="1260" y="231"/>
                  </a:cubicBezTo>
                  <a:cubicBezTo>
                    <a:pt x="1266" y="231"/>
                    <a:pt x="1271" y="236"/>
                    <a:pt x="1271" y="242"/>
                  </a:cubicBezTo>
                  <a:cubicBezTo>
                    <a:pt x="1271" y="248"/>
                    <a:pt x="1266" y="253"/>
                    <a:pt x="1260" y="253"/>
                  </a:cubicBezTo>
                  <a:close/>
                  <a:moveTo>
                    <a:pt x="1227" y="253"/>
                  </a:moveTo>
                  <a:cubicBezTo>
                    <a:pt x="1221" y="253"/>
                    <a:pt x="1216" y="248"/>
                    <a:pt x="1216" y="242"/>
                  </a:cubicBezTo>
                  <a:cubicBezTo>
                    <a:pt x="1216" y="236"/>
                    <a:pt x="1221" y="231"/>
                    <a:pt x="1227" y="231"/>
                  </a:cubicBezTo>
                  <a:cubicBezTo>
                    <a:pt x="1233" y="231"/>
                    <a:pt x="1237" y="236"/>
                    <a:pt x="1237" y="242"/>
                  </a:cubicBezTo>
                  <a:cubicBezTo>
                    <a:pt x="1237" y="248"/>
                    <a:pt x="1233" y="253"/>
                    <a:pt x="1227" y="253"/>
                  </a:cubicBezTo>
                  <a:close/>
                  <a:moveTo>
                    <a:pt x="1193" y="253"/>
                  </a:moveTo>
                  <a:cubicBezTo>
                    <a:pt x="1187" y="253"/>
                    <a:pt x="1182" y="248"/>
                    <a:pt x="1182" y="242"/>
                  </a:cubicBezTo>
                  <a:cubicBezTo>
                    <a:pt x="1182" y="236"/>
                    <a:pt x="1187" y="231"/>
                    <a:pt x="1193" y="231"/>
                  </a:cubicBezTo>
                  <a:cubicBezTo>
                    <a:pt x="1199" y="231"/>
                    <a:pt x="1204" y="236"/>
                    <a:pt x="1204" y="242"/>
                  </a:cubicBezTo>
                  <a:cubicBezTo>
                    <a:pt x="1204" y="248"/>
                    <a:pt x="1199" y="253"/>
                    <a:pt x="1193" y="253"/>
                  </a:cubicBezTo>
                  <a:close/>
                  <a:moveTo>
                    <a:pt x="1159" y="253"/>
                  </a:moveTo>
                  <a:cubicBezTo>
                    <a:pt x="1153" y="253"/>
                    <a:pt x="1148" y="248"/>
                    <a:pt x="1148" y="242"/>
                  </a:cubicBezTo>
                  <a:cubicBezTo>
                    <a:pt x="1148" y="236"/>
                    <a:pt x="1153" y="231"/>
                    <a:pt x="1159" y="231"/>
                  </a:cubicBezTo>
                  <a:cubicBezTo>
                    <a:pt x="1165" y="231"/>
                    <a:pt x="1170" y="236"/>
                    <a:pt x="1170" y="242"/>
                  </a:cubicBezTo>
                  <a:cubicBezTo>
                    <a:pt x="1170" y="248"/>
                    <a:pt x="1165" y="253"/>
                    <a:pt x="1159" y="253"/>
                  </a:cubicBezTo>
                  <a:close/>
                  <a:moveTo>
                    <a:pt x="1125" y="253"/>
                  </a:moveTo>
                  <a:cubicBezTo>
                    <a:pt x="1119" y="253"/>
                    <a:pt x="1115" y="248"/>
                    <a:pt x="1115" y="242"/>
                  </a:cubicBezTo>
                  <a:cubicBezTo>
                    <a:pt x="1115" y="236"/>
                    <a:pt x="1119" y="231"/>
                    <a:pt x="1125" y="231"/>
                  </a:cubicBezTo>
                  <a:cubicBezTo>
                    <a:pt x="1131" y="231"/>
                    <a:pt x="1136" y="236"/>
                    <a:pt x="1136" y="242"/>
                  </a:cubicBezTo>
                  <a:cubicBezTo>
                    <a:pt x="1136" y="248"/>
                    <a:pt x="1131" y="253"/>
                    <a:pt x="1125" y="253"/>
                  </a:cubicBezTo>
                  <a:close/>
                  <a:moveTo>
                    <a:pt x="1092" y="253"/>
                  </a:moveTo>
                  <a:cubicBezTo>
                    <a:pt x="1086" y="253"/>
                    <a:pt x="1081" y="248"/>
                    <a:pt x="1081" y="242"/>
                  </a:cubicBezTo>
                  <a:cubicBezTo>
                    <a:pt x="1081" y="236"/>
                    <a:pt x="1086" y="231"/>
                    <a:pt x="1092" y="231"/>
                  </a:cubicBezTo>
                  <a:cubicBezTo>
                    <a:pt x="1098" y="231"/>
                    <a:pt x="1102" y="236"/>
                    <a:pt x="1102" y="242"/>
                  </a:cubicBezTo>
                  <a:cubicBezTo>
                    <a:pt x="1102" y="248"/>
                    <a:pt x="1098" y="253"/>
                    <a:pt x="1092" y="253"/>
                  </a:cubicBezTo>
                  <a:close/>
                  <a:moveTo>
                    <a:pt x="1058" y="253"/>
                  </a:moveTo>
                  <a:cubicBezTo>
                    <a:pt x="1052" y="253"/>
                    <a:pt x="1047" y="248"/>
                    <a:pt x="1047" y="242"/>
                  </a:cubicBezTo>
                  <a:cubicBezTo>
                    <a:pt x="1047" y="236"/>
                    <a:pt x="1052" y="231"/>
                    <a:pt x="1058" y="231"/>
                  </a:cubicBezTo>
                  <a:cubicBezTo>
                    <a:pt x="1064" y="231"/>
                    <a:pt x="1069" y="236"/>
                    <a:pt x="1069" y="242"/>
                  </a:cubicBezTo>
                  <a:cubicBezTo>
                    <a:pt x="1069" y="248"/>
                    <a:pt x="1064" y="253"/>
                    <a:pt x="1058" y="253"/>
                  </a:cubicBezTo>
                  <a:close/>
                  <a:moveTo>
                    <a:pt x="1024" y="253"/>
                  </a:moveTo>
                  <a:cubicBezTo>
                    <a:pt x="1018" y="253"/>
                    <a:pt x="1013" y="248"/>
                    <a:pt x="1013" y="242"/>
                  </a:cubicBezTo>
                  <a:cubicBezTo>
                    <a:pt x="1013" y="236"/>
                    <a:pt x="1018" y="231"/>
                    <a:pt x="1024" y="231"/>
                  </a:cubicBezTo>
                  <a:cubicBezTo>
                    <a:pt x="1030" y="231"/>
                    <a:pt x="1035" y="236"/>
                    <a:pt x="1035" y="242"/>
                  </a:cubicBezTo>
                  <a:cubicBezTo>
                    <a:pt x="1035" y="248"/>
                    <a:pt x="1030" y="253"/>
                    <a:pt x="1024" y="253"/>
                  </a:cubicBezTo>
                  <a:close/>
                  <a:moveTo>
                    <a:pt x="855" y="253"/>
                  </a:moveTo>
                  <a:cubicBezTo>
                    <a:pt x="849" y="253"/>
                    <a:pt x="844" y="248"/>
                    <a:pt x="844" y="242"/>
                  </a:cubicBezTo>
                  <a:cubicBezTo>
                    <a:pt x="844" y="236"/>
                    <a:pt x="849" y="231"/>
                    <a:pt x="855" y="231"/>
                  </a:cubicBezTo>
                  <a:cubicBezTo>
                    <a:pt x="861" y="231"/>
                    <a:pt x="866" y="236"/>
                    <a:pt x="866" y="242"/>
                  </a:cubicBezTo>
                  <a:cubicBezTo>
                    <a:pt x="866" y="248"/>
                    <a:pt x="861" y="253"/>
                    <a:pt x="855" y="253"/>
                  </a:cubicBezTo>
                  <a:close/>
                  <a:moveTo>
                    <a:pt x="821" y="253"/>
                  </a:moveTo>
                  <a:cubicBezTo>
                    <a:pt x="815" y="253"/>
                    <a:pt x="811" y="248"/>
                    <a:pt x="811" y="242"/>
                  </a:cubicBezTo>
                  <a:cubicBezTo>
                    <a:pt x="811" y="236"/>
                    <a:pt x="815" y="231"/>
                    <a:pt x="821" y="231"/>
                  </a:cubicBezTo>
                  <a:cubicBezTo>
                    <a:pt x="827" y="231"/>
                    <a:pt x="832" y="236"/>
                    <a:pt x="832" y="242"/>
                  </a:cubicBezTo>
                  <a:cubicBezTo>
                    <a:pt x="832" y="248"/>
                    <a:pt x="827" y="253"/>
                    <a:pt x="821" y="253"/>
                  </a:cubicBezTo>
                  <a:close/>
                  <a:moveTo>
                    <a:pt x="788" y="253"/>
                  </a:moveTo>
                  <a:cubicBezTo>
                    <a:pt x="782" y="253"/>
                    <a:pt x="777" y="248"/>
                    <a:pt x="777" y="242"/>
                  </a:cubicBezTo>
                  <a:cubicBezTo>
                    <a:pt x="777" y="236"/>
                    <a:pt x="782" y="231"/>
                    <a:pt x="788" y="231"/>
                  </a:cubicBezTo>
                  <a:cubicBezTo>
                    <a:pt x="794" y="231"/>
                    <a:pt x="798" y="236"/>
                    <a:pt x="798" y="242"/>
                  </a:cubicBezTo>
                  <a:cubicBezTo>
                    <a:pt x="798" y="248"/>
                    <a:pt x="794" y="253"/>
                    <a:pt x="788" y="253"/>
                  </a:cubicBezTo>
                  <a:close/>
                  <a:moveTo>
                    <a:pt x="754" y="253"/>
                  </a:moveTo>
                  <a:cubicBezTo>
                    <a:pt x="748" y="253"/>
                    <a:pt x="743" y="248"/>
                    <a:pt x="743" y="242"/>
                  </a:cubicBezTo>
                  <a:cubicBezTo>
                    <a:pt x="743" y="236"/>
                    <a:pt x="748" y="231"/>
                    <a:pt x="754" y="231"/>
                  </a:cubicBezTo>
                  <a:cubicBezTo>
                    <a:pt x="760" y="231"/>
                    <a:pt x="765" y="236"/>
                    <a:pt x="765" y="242"/>
                  </a:cubicBezTo>
                  <a:cubicBezTo>
                    <a:pt x="765" y="248"/>
                    <a:pt x="760" y="253"/>
                    <a:pt x="754" y="253"/>
                  </a:cubicBezTo>
                  <a:close/>
                  <a:moveTo>
                    <a:pt x="720" y="253"/>
                  </a:moveTo>
                  <a:cubicBezTo>
                    <a:pt x="714" y="253"/>
                    <a:pt x="709" y="248"/>
                    <a:pt x="709" y="242"/>
                  </a:cubicBezTo>
                  <a:cubicBezTo>
                    <a:pt x="709" y="236"/>
                    <a:pt x="714" y="231"/>
                    <a:pt x="720" y="231"/>
                  </a:cubicBezTo>
                  <a:cubicBezTo>
                    <a:pt x="726" y="231"/>
                    <a:pt x="731" y="236"/>
                    <a:pt x="731" y="242"/>
                  </a:cubicBezTo>
                  <a:cubicBezTo>
                    <a:pt x="731" y="248"/>
                    <a:pt x="726" y="253"/>
                    <a:pt x="720" y="253"/>
                  </a:cubicBezTo>
                  <a:close/>
                  <a:moveTo>
                    <a:pt x="653" y="253"/>
                  </a:moveTo>
                  <a:cubicBezTo>
                    <a:pt x="647" y="253"/>
                    <a:pt x="642" y="248"/>
                    <a:pt x="642" y="242"/>
                  </a:cubicBezTo>
                  <a:cubicBezTo>
                    <a:pt x="642" y="236"/>
                    <a:pt x="647" y="231"/>
                    <a:pt x="653" y="231"/>
                  </a:cubicBezTo>
                  <a:cubicBezTo>
                    <a:pt x="659" y="231"/>
                    <a:pt x="663" y="236"/>
                    <a:pt x="663" y="242"/>
                  </a:cubicBezTo>
                  <a:cubicBezTo>
                    <a:pt x="663" y="248"/>
                    <a:pt x="659" y="253"/>
                    <a:pt x="653" y="253"/>
                  </a:cubicBezTo>
                  <a:close/>
                  <a:moveTo>
                    <a:pt x="619" y="253"/>
                  </a:moveTo>
                  <a:cubicBezTo>
                    <a:pt x="613" y="253"/>
                    <a:pt x="608" y="248"/>
                    <a:pt x="608" y="242"/>
                  </a:cubicBezTo>
                  <a:cubicBezTo>
                    <a:pt x="608" y="236"/>
                    <a:pt x="613" y="231"/>
                    <a:pt x="619" y="231"/>
                  </a:cubicBezTo>
                  <a:cubicBezTo>
                    <a:pt x="625" y="231"/>
                    <a:pt x="630" y="236"/>
                    <a:pt x="630" y="242"/>
                  </a:cubicBezTo>
                  <a:cubicBezTo>
                    <a:pt x="630" y="248"/>
                    <a:pt x="625" y="253"/>
                    <a:pt x="619" y="253"/>
                  </a:cubicBezTo>
                  <a:close/>
                  <a:moveTo>
                    <a:pt x="551" y="253"/>
                  </a:moveTo>
                  <a:cubicBezTo>
                    <a:pt x="545" y="253"/>
                    <a:pt x="541" y="248"/>
                    <a:pt x="541" y="242"/>
                  </a:cubicBezTo>
                  <a:cubicBezTo>
                    <a:pt x="541" y="236"/>
                    <a:pt x="545" y="231"/>
                    <a:pt x="551" y="231"/>
                  </a:cubicBezTo>
                  <a:cubicBezTo>
                    <a:pt x="557" y="231"/>
                    <a:pt x="562" y="236"/>
                    <a:pt x="562" y="242"/>
                  </a:cubicBezTo>
                  <a:cubicBezTo>
                    <a:pt x="562" y="248"/>
                    <a:pt x="557" y="253"/>
                    <a:pt x="551" y="253"/>
                  </a:cubicBezTo>
                  <a:close/>
                  <a:moveTo>
                    <a:pt x="518" y="253"/>
                  </a:moveTo>
                  <a:cubicBezTo>
                    <a:pt x="512" y="253"/>
                    <a:pt x="507" y="248"/>
                    <a:pt x="507" y="242"/>
                  </a:cubicBezTo>
                  <a:cubicBezTo>
                    <a:pt x="507" y="236"/>
                    <a:pt x="512" y="231"/>
                    <a:pt x="518" y="231"/>
                  </a:cubicBezTo>
                  <a:cubicBezTo>
                    <a:pt x="524" y="231"/>
                    <a:pt x="528" y="236"/>
                    <a:pt x="528" y="242"/>
                  </a:cubicBezTo>
                  <a:cubicBezTo>
                    <a:pt x="528" y="248"/>
                    <a:pt x="524" y="253"/>
                    <a:pt x="518" y="253"/>
                  </a:cubicBezTo>
                  <a:close/>
                  <a:moveTo>
                    <a:pt x="484" y="253"/>
                  </a:moveTo>
                  <a:cubicBezTo>
                    <a:pt x="478" y="253"/>
                    <a:pt x="473" y="248"/>
                    <a:pt x="473" y="242"/>
                  </a:cubicBezTo>
                  <a:cubicBezTo>
                    <a:pt x="473" y="236"/>
                    <a:pt x="478" y="231"/>
                    <a:pt x="484" y="231"/>
                  </a:cubicBezTo>
                  <a:cubicBezTo>
                    <a:pt x="490" y="231"/>
                    <a:pt x="495" y="236"/>
                    <a:pt x="495" y="242"/>
                  </a:cubicBezTo>
                  <a:cubicBezTo>
                    <a:pt x="495" y="248"/>
                    <a:pt x="490" y="253"/>
                    <a:pt x="484" y="253"/>
                  </a:cubicBezTo>
                  <a:close/>
                  <a:moveTo>
                    <a:pt x="450" y="253"/>
                  </a:moveTo>
                  <a:cubicBezTo>
                    <a:pt x="444" y="253"/>
                    <a:pt x="439" y="248"/>
                    <a:pt x="439" y="242"/>
                  </a:cubicBezTo>
                  <a:cubicBezTo>
                    <a:pt x="439" y="236"/>
                    <a:pt x="444" y="231"/>
                    <a:pt x="450" y="231"/>
                  </a:cubicBezTo>
                  <a:cubicBezTo>
                    <a:pt x="456" y="231"/>
                    <a:pt x="461" y="236"/>
                    <a:pt x="461" y="242"/>
                  </a:cubicBezTo>
                  <a:cubicBezTo>
                    <a:pt x="461" y="248"/>
                    <a:pt x="456" y="253"/>
                    <a:pt x="450" y="253"/>
                  </a:cubicBezTo>
                  <a:close/>
                  <a:moveTo>
                    <a:pt x="416" y="253"/>
                  </a:moveTo>
                  <a:cubicBezTo>
                    <a:pt x="410" y="253"/>
                    <a:pt x="405" y="248"/>
                    <a:pt x="405" y="242"/>
                  </a:cubicBezTo>
                  <a:cubicBezTo>
                    <a:pt x="405" y="236"/>
                    <a:pt x="410" y="231"/>
                    <a:pt x="416" y="231"/>
                  </a:cubicBezTo>
                  <a:cubicBezTo>
                    <a:pt x="422" y="231"/>
                    <a:pt x="427" y="236"/>
                    <a:pt x="427" y="242"/>
                  </a:cubicBezTo>
                  <a:cubicBezTo>
                    <a:pt x="427" y="248"/>
                    <a:pt x="422" y="253"/>
                    <a:pt x="416" y="253"/>
                  </a:cubicBezTo>
                  <a:close/>
                  <a:moveTo>
                    <a:pt x="383" y="253"/>
                  </a:moveTo>
                  <a:cubicBezTo>
                    <a:pt x="377" y="253"/>
                    <a:pt x="372" y="248"/>
                    <a:pt x="372" y="242"/>
                  </a:cubicBezTo>
                  <a:cubicBezTo>
                    <a:pt x="372" y="236"/>
                    <a:pt x="377" y="231"/>
                    <a:pt x="383" y="231"/>
                  </a:cubicBezTo>
                  <a:cubicBezTo>
                    <a:pt x="388" y="231"/>
                    <a:pt x="393" y="236"/>
                    <a:pt x="393" y="242"/>
                  </a:cubicBezTo>
                  <a:cubicBezTo>
                    <a:pt x="393" y="248"/>
                    <a:pt x="388" y="253"/>
                    <a:pt x="383" y="253"/>
                  </a:cubicBezTo>
                  <a:close/>
                  <a:moveTo>
                    <a:pt x="3011" y="224"/>
                  </a:moveTo>
                  <a:cubicBezTo>
                    <a:pt x="3005" y="224"/>
                    <a:pt x="3000" y="219"/>
                    <a:pt x="3000" y="213"/>
                  </a:cubicBezTo>
                  <a:cubicBezTo>
                    <a:pt x="3000" y="207"/>
                    <a:pt x="3005" y="203"/>
                    <a:pt x="3011" y="203"/>
                  </a:cubicBezTo>
                  <a:cubicBezTo>
                    <a:pt x="3017" y="203"/>
                    <a:pt x="3022" y="207"/>
                    <a:pt x="3022" y="213"/>
                  </a:cubicBezTo>
                  <a:cubicBezTo>
                    <a:pt x="3022" y="219"/>
                    <a:pt x="3017" y="224"/>
                    <a:pt x="3011" y="224"/>
                  </a:cubicBezTo>
                  <a:close/>
                  <a:moveTo>
                    <a:pt x="2978" y="224"/>
                  </a:moveTo>
                  <a:cubicBezTo>
                    <a:pt x="2972" y="224"/>
                    <a:pt x="2967" y="219"/>
                    <a:pt x="2967" y="213"/>
                  </a:cubicBezTo>
                  <a:cubicBezTo>
                    <a:pt x="2967" y="207"/>
                    <a:pt x="2972" y="203"/>
                    <a:pt x="2978" y="203"/>
                  </a:cubicBezTo>
                  <a:cubicBezTo>
                    <a:pt x="2983" y="203"/>
                    <a:pt x="2988" y="207"/>
                    <a:pt x="2988" y="213"/>
                  </a:cubicBezTo>
                  <a:cubicBezTo>
                    <a:pt x="2988" y="219"/>
                    <a:pt x="2983" y="224"/>
                    <a:pt x="2978" y="224"/>
                  </a:cubicBezTo>
                  <a:close/>
                  <a:moveTo>
                    <a:pt x="2876" y="224"/>
                  </a:moveTo>
                  <a:cubicBezTo>
                    <a:pt x="2870" y="224"/>
                    <a:pt x="2865" y="219"/>
                    <a:pt x="2865" y="213"/>
                  </a:cubicBezTo>
                  <a:cubicBezTo>
                    <a:pt x="2865" y="207"/>
                    <a:pt x="2870" y="203"/>
                    <a:pt x="2876" y="203"/>
                  </a:cubicBezTo>
                  <a:cubicBezTo>
                    <a:pt x="2882" y="203"/>
                    <a:pt x="2887" y="207"/>
                    <a:pt x="2887" y="213"/>
                  </a:cubicBezTo>
                  <a:cubicBezTo>
                    <a:pt x="2887" y="219"/>
                    <a:pt x="2882" y="224"/>
                    <a:pt x="2876" y="224"/>
                  </a:cubicBezTo>
                  <a:close/>
                  <a:moveTo>
                    <a:pt x="2842" y="224"/>
                  </a:moveTo>
                  <a:cubicBezTo>
                    <a:pt x="2837" y="224"/>
                    <a:pt x="2832" y="219"/>
                    <a:pt x="2832" y="213"/>
                  </a:cubicBezTo>
                  <a:cubicBezTo>
                    <a:pt x="2832" y="207"/>
                    <a:pt x="2837" y="203"/>
                    <a:pt x="2842" y="203"/>
                  </a:cubicBezTo>
                  <a:cubicBezTo>
                    <a:pt x="2848" y="203"/>
                    <a:pt x="2853" y="207"/>
                    <a:pt x="2853" y="213"/>
                  </a:cubicBezTo>
                  <a:cubicBezTo>
                    <a:pt x="2853" y="219"/>
                    <a:pt x="2848" y="224"/>
                    <a:pt x="2842" y="224"/>
                  </a:cubicBezTo>
                  <a:close/>
                  <a:moveTo>
                    <a:pt x="2775" y="224"/>
                  </a:moveTo>
                  <a:cubicBezTo>
                    <a:pt x="2769" y="224"/>
                    <a:pt x="2764" y="219"/>
                    <a:pt x="2764" y="213"/>
                  </a:cubicBezTo>
                  <a:cubicBezTo>
                    <a:pt x="2764" y="207"/>
                    <a:pt x="2769" y="203"/>
                    <a:pt x="2775" y="203"/>
                  </a:cubicBezTo>
                  <a:cubicBezTo>
                    <a:pt x="2781" y="203"/>
                    <a:pt x="2786" y="207"/>
                    <a:pt x="2786" y="213"/>
                  </a:cubicBezTo>
                  <a:cubicBezTo>
                    <a:pt x="2786" y="219"/>
                    <a:pt x="2781" y="224"/>
                    <a:pt x="2775" y="224"/>
                  </a:cubicBezTo>
                  <a:close/>
                  <a:moveTo>
                    <a:pt x="2741" y="224"/>
                  </a:moveTo>
                  <a:cubicBezTo>
                    <a:pt x="2735" y="224"/>
                    <a:pt x="2730" y="219"/>
                    <a:pt x="2730" y="213"/>
                  </a:cubicBezTo>
                  <a:cubicBezTo>
                    <a:pt x="2730" y="207"/>
                    <a:pt x="2735" y="203"/>
                    <a:pt x="2741" y="203"/>
                  </a:cubicBezTo>
                  <a:cubicBezTo>
                    <a:pt x="2747" y="203"/>
                    <a:pt x="2752" y="207"/>
                    <a:pt x="2752" y="213"/>
                  </a:cubicBezTo>
                  <a:cubicBezTo>
                    <a:pt x="2752" y="219"/>
                    <a:pt x="2747" y="224"/>
                    <a:pt x="2741" y="224"/>
                  </a:cubicBezTo>
                  <a:close/>
                  <a:moveTo>
                    <a:pt x="2707" y="224"/>
                  </a:moveTo>
                  <a:cubicBezTo>
                    <a:pt x="2701" y="224"/>
                    <a:pt x="2697" y="219"/>
                    <a:pt x="2697" y="213"/>
                  </a:cubicBezTo>
                  <a:cubicBezTo>
                    <a:pt x="2697" y="207"/>
                    <a:pt x="2701" y="203"/>
                    <a:pt x="2707" y="203"/>
                  </a:cubicBezTo>
                  <a:cubicBezTo>
                    <a:pt x="2713" y="203"/>
                    <a:pt x="2718" y="207"/>
                    <a:pt x="2718" y="213"/>
                  </a:cubicBezTo>
                  <a:cubicBezTo>
                    <a:pt x="2718" y="219"/>
                    <a:pt x="2713" y="224"/>
                    <a:pt x="2707" y="224"/>
                  </a:cubicBezTo>
                  <a:close/>
                  <a:moveTo>
                    <a:pt x="2674" y="224"/>
                  </a:moveTo>
                  <a:cubicBezTo>
                    <a:pt x="2668" y="224"/>
                    <a:pt x="2663" y="219"/>
                    <a:pt x="2663" y="213"/>
                  </a:cubicBezTo>
                  <a:cubicBezTo>
                    <a:pt x="2663" y="207"/>
                    <a:pt x="2668" y="203"/>
                    <a:pt x="2674" y="203"/>
                  </a:cubicBezTo>
                  <a:cubicBezTo>
                    <a:pt x="2680" y="203"/>
                    <a:pt x="2684" y="207"/>
                    <a:pt x="2684" y="213"/>
                  </a:cubicBezTo>
                  <a:cubicBezTo>
                    <a:pt x="2684" y="219"/>
                    <a:pt x="2680" y="224"/>
                    <a:pt x="2674" y="224"/>
                  </a:cubicBezTo>
                  <a:close/>
                  <a:moveTo>
                    <a:pt x="2640" y="224"/>
                  </a:moveTo>
                  <a:cubicBezTo>
                    <a:pt x="2634" y="224"/>
                    <a:pt x="2629" y="219"/>
                    <a:pt x="2629" y="213"/>
                  </a:cubicBezTo>
                  <a:cubicBezTo>
                    <a:pt x="2629" y="207"/>
                    <a:pt x="2634" y="203"/>
                    <a:pt x="2640" y="203"/>
                  </a:cubicBezTo>
                  <a:cubicBezTo>
                    <a:pt x="2646" y="203"/>
                    <a:pt x="2651" y="207"/>
                    <a:pt x="2651" y="213"/>
                  </a:cubicBezTo>
                  <a:cubicBezTo>
                    <a:pt x="2651" y="219"/>
                    <a:pt x="2646" y="224"/>
                    <a:pt x="2640" y="224"/>
                  </a:cubicBezTo>
                  <a:close/>
                  <a:moveTo>
                    <a:pt x="2606" y="224"/>
                  </a:moveTo>
                  <a:cubicBezTo>
                    <a:pt x="2600" y="224"/>
                    <a:pt x="2595" y="219"/>
                    <a:pt x="2595" y="213"/>
                  </a:cubicBezTo>
                  <a:cubicBezTo>
                    <a:pt x="2595" y="207"/>
                    <a:pt x="2600" y="203"/>
                    <a:pt x="2606" y="203"/>
                  </a:cubicBezTo>
                  <a:cubicBezTo>
                    <a:pt x="2612" y="203"/>
                    <a:pt x="2617" y="207"/>
                    <a:pt x="2617" y="213"/>
                  </a:cubicBezTo>
                  <a:cubicBezTo>
                    <a:pt x="2617" y="219"/>
                    <a:pt x="2612" y="224"/>
                    <a:pt x="2606" y="224"/>
                  </a:cubicBezTo>
                  <a:close/>
                  <a:moveTo>
                    <a:pt x="2572" y="224"/>
                  </a:moveTo>
                  <a:cubicBezTo>
                    <a:pt x="2566" y="224"/>
                    <a:pt x="2562" y="219"/>
                    <a:pt x="2562" y="213"/>
                  </a:cubicBezTo>
                  <a:cubicBezTo>
                    <a:pt x="2562" y="207"/>
                    <a:pt x="2566" y="203"/>
                    <a:pt x="2572" y="203"/>
                  </a:cubicBezTo>
                  <a:cubicBezTo>
                    <a:pt x="2578" y="203"/>
                    <a:pt x="2583" y="207"/>
                    <a:pt x="2583" y="213"/>
                  </a:cubicBezTo>
                  <a:cubicBezTo>
                    <a:pt x="2583" y="219"/>
                    <a:pt x="2578" y="224"/>
                    <a:pt x="2572" y="224"/>
                  </a:cubicBezTo>
                  <a:close/>
                  <a:moveTo>
                    <a:pt x="2539" y="224"/>
                  </a:moveTo>
                  <a:cubicBezTo>
                    <a:pt x="2533" y="224"/>
                    <a:pt x="2528" y="219"/>
                    <a:pt x="2528" y="213"/>
                  </a:cubicBezTo>
                  <a:cubicBezTo>
                    <a:pt x="2528" y="207"/>
                    <a:pt x="2533" y="203"/>
                    <a:pt x="2539" y="203"/>
                  </a:cubicBezTo>
                  <a:cubicBezTo>
                    <a:pt x="2545" y="203"/>
                    <a:pt x="2549" y="207"/>
                    <a:pt x="2549" y="213"/>
                  </a:cubicBezTo>
                  <a:cubicBezTo>
                    <a:pt x="2549" y="219"/>
                    <a:pt x="2545" y="224"/>
                    <a:pt x="2539" y="224"/>
                  </a:cubicBezTo>
                  <a:close/>
                  <a:moveTo>
                    <a:pt x="2505" y="224"/>
                  </a:moveTo>
                  <a:cubicBezTo>
                    <a:pt x="2499" y="224"/>
                    <a:pt x="2494" y="219"/>
                    <a:pt x="2494" y="213"/>
                  </a:cubicBezTo>
                  <a:cubicBezTo>
                    <a:pt x="2494" y="207"/>
                    <a:pt x="2499" y="203"/>
                    <a:pt x="2505" y="203"/>
                  </a:cubicBezTo>
                  <a:cubicBezTo>
                    <a:pt x="2511" y="203"/>
                    <a:pt x="2516" y="207"/>
                    <a:pt x="2516" y="213"/>
                  </a:cubicBezTo>
                  <a:cubicBezTo>
                    <a:pt x="2516" y="219"/>
                    <a:pt x="2511" y="224"/>
                    <a:pt x="2505" y="224"/>
                  </a:cubicBezTo>
                  <a:close/>
                  <a:moveTo>
                    <a:pt x="2471" y="224"/>
                  </a:moveTo>
                  <a:cubicBezTo>
                    <a:pt x="2465" y="224"/>
                    <a:pt x="2460" y="219"/>
                    <a:pt x="2460" y="213"/>
                  </a:cubicBezTo>
                  <a:cubicBezTo>
                    <a:pt x="2460" y="207"/>
                    <a:pt x="2465" y="203"/>
                    <a:pt x="2471" y="203"/>
                  </a:cubicBezTo>
                  <a:cubicBezTo>
                    <a:pt x="2477" y="203"/>
                    <a:pt x="2482" y="207"/>
                    <a:pt x="2482" y="213"/>
                  </a:cubicBezTo>
                  <a:cubicBezTo>
                    <a:pt x="2482" y="219"/>
                    <a:pt x="2477" y="224"/>
                    <a:pt x="2471" y="224"/>
                  </a:cubicBezTo>
                  <a:close/>
                  <a:moveTo>
                    <a:pt x="2437" y="224"/>
                  </a:moveTo>
                  <a:cubicBezTo>
                    <a:pt x="2431" y="224"/>
                    <a:pt x="2426" y="219"/>
                    <a:pt x="2426" y="213"/>
                  </a:cubicBezTo>
                  <a:cubicBezTo>
                    <a:pt x="2426" y="207"/>
                    <a:pt x="2431" y="203"/>
                    <a:pt x="2437" y="203"/>
                  </a:cubicBezTo>
                  <a:cubicBezTo>
                    <a:pt x="2443" y="203"/>
                    <a:pt x="2448" y="207"/>
                    <a:pt x="2448" y="213"/>
                  </a:cubicBezTo>
                  <a:cubicBezTo>
                    <a:pt x="2448" y="219"/>
                    <a:pt x="2443" y="224"/>
                    <a:pt x="2437" y="224"/>
                  </a:cubicBezTo>
                  <a:close/>
                  <a:moveTo>
                    <a:pt x="2235" y="224"/>
                  </a:moveTo>
                  <a:cubicBezTo>
                    <a:pt x="2229" y="224"/>
                    <a:pt x="2224" y="219"/>
                    <a:pt x="2224" y="213"/>
                  </a:cubicBezTo>
                  <a:cubicBezTo>
                    <a:pt x="2224" y="207"/>
                    <a:pt x="2229" y="203"/>
                    <a:pt x="2235" y="203"/>
                  </a:cubicBezTo>
                  <a:cubicBezTo>
                    <a:pt x="2241" y="203"/>
                    <a:pt x="2246" y="207"/>
                    <a:pt x="2246" y="213"/>
                  </a:cubicBezTo>
                  <a:cubicBezTo>
                    <a:pt x="2246" y="219"/>
                    <a:pt x="2241" y="224"/>
                    <a:pt x="2235" y="224"/>
                  </a:cubicBezTo>
                  <a:close/>
                  <a:moveTo>
                    <a:pt x="2201" y="224"/>
                  </a:moveTo>
                  <a:cubicBezTo>
                    <a:pt x="2195" y="224"/>
                    <a:pt x="2190" y="219"/>
                    <a:pt x="2190" y="213"/>
                  </a:cubicBezTo>
                  <a:cubicBezTo>
                    <a:pt x="2190" y="207"/>
                    <a:pt x="2195" y="203"/>
                    <a:pt x="2201" y="203"/>
                  </a:cubicBezTo>
                  <a:cubicBezTo>
                    <a:pt x="2207" y="203"/>
                    <a:pt x="2212" y="207"/>
                    <a:pt x="2212" y="213"/>
                  </a:cubicBezTo>
                  <a:cubicBezTo>
                    <a:pt x="2212" y="219"/>
                    <a:pt x="2207" y="224"/>
                    <a:pt x="2201" y="224"/>
                  </a:cubicBezTo>
                  <a:close/>
                  <a:moveTo>
                    <a:pt x="1345" y="224"/>
                  </a:moveTo>
                  <a:cubicBezTo>
                    <a:pt x="1339" y="224"/>
                    <a:pt x="1334" y="219"/>
                    <a:pt x="1334" y="213"/>
                  </a:cubicBezTo>
                  <a:cubicBezTo>
                    <a:pt x="1334" y="207"/>
                    <a:pt x="1339" y="203"/>
                    <a:pt x="1345" y="203"/>
                  </a:cubicBezTo>
                  <a:cubicBezTo>
                    <a:pt x="1351" y="203"/>
                    <a:pt x="1356" y="207"/>
                    <a:pt x="1356" y="213"/>
                  </a:cubicBezTo>
                  <a:cubicBezTo>
                    <a:pt x="1356" y="219"/>
                    <a:pt x="1351" y="224"/>
                    <a:pt x="1345" y="224"/>
                  </a:cubicBezTo>
                  <a:close/>
                  <a:moveTo>
                    <a:pt x="1311" y="224"/>
                  </a:moveTo>
                  <a:cubicBezTo>
                    <a:pt x="1305" y="224"/>
                    <a:pt x="1300" y="219"/>
                    <a:pt x="1300" y="213"/>
                  </a:cubicBezTo>
                  <a:cubicBezTo>
                    <a:pt x="1300" y="207"/>
                    <a:pt x="1305" y="203"/>
                    <a:pt x="1311" y="203"/>
                  </a:cubicBezTo>
                  <a:cubicBezTo>
                    <a:pt x="1317" y="203"/>
                    <a:pt x="1322" y="207"/>
                    <a:pt x="1322" y="213"/>
                  </a:cubicBezTo>
                  <a:cubicBezTo>
                    <a:pt x="1322" y="219"/>
                    <a:pt x="1317" y="224"/>
                    <a:pt x="1311" y="224"/>
                  </a:cubicBezTo>
                  <a:close/>
                  <a:moveTo>
                    <a:pt x="1277" y="224"/>
                  </a:moveTo>
                  <a:cubicBezTo>
                    <a:pt x="1271" y="224"/>
                    <a:pt x="1266" y="219"/>
                    <a:pt x="1266" y="213"/>
                  </a:cubicBezTo>
                  <a:cubicBezTo>
                    <a:pt x="1266" y="207"/>
                    <a:pt x="1271" y="203"/>
                    <a:pt x="1277" y="203"/>
                  </a:cubicBezTo>
                  <a:cubicBezTo>
                    <a:pt x="1283" y="203"/>
                    <a:pt x="1288" y="207"/>
                    <a:pt x="1288" y="213"/>
                  </a:cubicBezTo>
                  <a:cubicBezTo>
                    <a:pt x="1288" y="219"/>
                    <a:pt x="1283" y="224"/>
                    <a:pt x="1277" y="224"/>
                  </a:cubicBezTo>
                  <a:close/>
                  <a:moveTo>
                    <a:pt x="1243" y="224"/>
                  </a:moveTo>
                  <a:cubicBezTo>
                    <a:pt x="1238" y="224"/>
                    <a:pt x="1233" y="219"/>
                    <a:pt x="1233" y="213"/>
                  </a:cubicBezTo>
                  <a:cubicBezTo>
                    <a:pt x="1233" y="207"/>
                    <a:pt x="1238" y="203"/>
                    <a:pt x="1243" y="203"/>
                  </a:cubicBezTo>
                  <a:cubicBezTo>
                    <a:pt x="1249" y="203"/>
                    <a:pt x="1254" y="207"/>
                    <a:pt x="1254" y="213"/>
                  </a:cubicBezTo>
                  <a:cubicBezTo>
                    <a:pt x="1254" y="219"/>
                    <a:pt x="1249" y="224"/>
                    <a:pt x="1243" y="224"/>
                  </a:cubicBezTo>
                  <a:close/>
                  <a:moveTo>
                    <a:pt x="1210" y="224"/>
                  </a:moveTo>
                  <a:cubicBezTo>
                    <a:pt x="1204" y="224"/>
                    <a:pt x="1199" y="219"/>
                    <a:pt x="1199" y="213"/>
                  </a:cubicBezTo>
                  <a:cubicBezTo>
                    <a:pt x="1199" y="207"/>
                    <a:pt x="1204" y="203"/>
                    <a:pt x="1210" y="203"/>
                  </a:cubicBezTo>
                  <a:cubicBezTo>
                    <a:pt x="1216" y="203"/>
                    <a:pt x="1221" y="207"/>
                    <a:pt x="1221" y="213"/>
                  </a:cubicBezTo>
                  <a:cubicBezTo>
                    <a:pt x="1221" y="219"/>
                    <a:pt x="1216" y="224"/>
                    <a:pt x="1210" y="224"/>
                  </a:cubicBezTo>
                  <a:close/>
                  <a:moveTo>
                    <a:pt x="1176" y="224"/>
                  </a:moveTo>
                  <a:cubicBezTo>
                    <a:pt x="1170" y="224"/>
                    <a:pt x="1165" y="219"/>
                    <a:pt x="1165" y="213"/>
                  </a:cubicBezTo>
                  <a:cubicBezTo>
                    <a:pt x="1165" y="207"/>
                    <a:pt x="1170" y="203"/>
                    <a:pt x="1176" y="203"/>
                  </a:cubicBezTo>
                  <a:cubicBezTo>
                    <a:pt x="1182" y="203"/>
                    <a:pt x="1187" y="207"/>
                    <a:pt x="1187" y="213"/>
                  </a:cubicBezTo>
                  <a:cubicBezTo>
                    <a:pt x="1187" y="219"/>
                    <a:pt x="1182" y="224"/>
                    <a:pt x="1176" y="224"/>
                  </a:cubicBezTo>
                  <a:close/>
                  <a:moveTo>
                    <a:pt x="1142" y="224"/>
                  </a:moveTo>
                  <a:cubicBezTo>
                    <a:pt x="1136" y="224"/>
                    <a:pt x="1131" y="219"/>
                    <a:pt x="1131" y="213"/>
                  </a:cubicBezTo>
                  <a:cubicBezTo>
                    <a:pt x="1131" y="207"/>
                    <a:pt x="1136" y="203"/>
                    <a:pt x="1142" y="203"/>
                  </a:cubicBezTo>
                  <a:cubicBezTo>
                    <a:pt x="1148" y="203"/>
                    <a:pt x="1153" y="207"/>
                    <a:pt x="1153" y="213"/>
                  </a:cubicBezTo>
                  <a:cubicBezTo>
                    <a:pt x="1153" y="219"/>
                    <a:pt x="1148" y="224"/>
                    <a:pt x="1142" y="224"/>
                  </a:cubicBezTo>
                  <a:close/>
                  <a:moveTo>
                    <a:pt x="1108" y="224"/>
                  </a:moveTo>
                  <a:cubicBezTo>
                    <a:pt x="1102" y="224"/>
                    <a:pt x="1098" y="219"/>
                    <a:pt x="1098" y="213"/>
                  </a:cubicBezTo>
                  <a:cubicBezTo>
                    <a:pt x="1098" y="207"/>
                    <a:pt x="1102" y="203"/>
                    <a:pt x="1108" y="203"/>
                  </a:cubicBezTo>
                  <a:cubicBezTo>
                    <a:pt x="1114" y="203"/>
                    <a:pt x="1119" y="207"/>
                    <a:pt x="1119" y="213"/>
                  </a:cubicBezTo>
                  <a:cubicBezTo>
                    <a:pt x="1119" y="219"/>
                    <a:pt x="1114" y="224"/>
                    <a:pt x="1108" y="224"/>
                  </a:cubicBezTo>
                  <a:close/>
                  <a:moveTo>
                    <a:pt x="1075" y="224"/>
                  </a:moveTo>
                  <a:cubicBezTo>
                    <a:pt x="1069" y="224"/>
                    <a:pt x="1064" y="219"/>
                    <a:pt x="1064" y="213"/>
                  </a:cubicBezTo>
                  <a:cubicBezTo>
                    <a:pt x="1064" y="207"/>
                    <a:pt x="1069" y="203"/>
                    <a:pt x="1075" y="203"/>
                  </a:cubicBezTo>
                  <a:cubicBezTo>
                    <a:pt x="1081" y="203"/>
                    <a:pt x="1085" y="207"/>
                    <a:pt x="1085" y="213"/>
                  </a:cubicBezTo>
                  <a:cubicBezTo>
                    <a:pt x="1085" y="219"/>
                    <a:pt x="1081" y="224"/>
                    <a:pt x="1075" y="224"/>
                  </a:cubicBezTo>
                  <a:close/>
                  <a:moveTo>
                    <a:pt x="1041" y="224"/>
                  </a:moveTo>
                  <a:cubicBezTo>
                    <a:pt x="1035" y="224"/>
                    <a:pt x="1030" y="219"/>
                    <a:pt x="1030" y="213"/>
                  </a:cubicBezTo>
                  <a:cubicBezTo>
                    <a:pt x="1030" y="207"/>
                    <a:pt x="1035" y="203"/>
                    <a:pt x="1041" y="203"/>
                  </a:cubicBezTo>
                  <a:cubicBezTo>
                    <a:pt x="1047" y="203"/>
                    <a:pt x="1052" y="207"/>
                    <a:pt x="1052" y="213"/>
                  </a:cubicBezTo>
                  <a:cubicBezTo>
                    <a:pt x="1052" y="219"/>
                    <a:pt x="1047" y="224"/>
                    <a:pt x="1041" y="224"/>
                  </a:cubicBezTo>
                  <a:close/>
                  <a:moveTo>
                    <a:pt x="1007" y="224"/>
                  </a:moveTo>
                  <a:cubicBezTo>
                    <a:pt x="1001" y="224"/>
                    <a:pt x="996" y="219"/>
                    <a:pt x="996" y="213"/>
                  </a:cubicBezTo>
                  <a:cubicBezTo>
                    <a:pt x="996" y="207"/>
                    <a:pt x="1001" y="203"/>
                    <a:pt x="1007" y="203"/>
                  </a:cubicBezTo>
                  <a:cubicBezTo>
                    <a:pt x="1013" y="203"/>
                    <a:pt x="1018" y="207"/>
                    <a:pt x="1018" y="213"/>
                  </a:cubicBezTo>
                  <a:cubicBezTo>
                    <a:pt x="1018" y="219"/>
                    <a:pt x="1013" y="224"/>
                    <a:pt x="1007" y="224"/>
                  </a:cubicBezTo>
                  <a:close/>
                  <a:moveTo>
                    <a:pt x="805" y="224"/>
                  </a:moveTo>
                  <a:cubicBezTo>
                    <a:pt x="799" y="224"/>
                    <a:pt x="794" y="219"/>
                    <a:pt x="794" y="213"/>
                  </a:cubicBezTo>
                  <a:cubicBezTo>
                    <a:pt x="794" y="207"/>
                    <a:pt x="799" y="203"/>
                    <a:pt x="805" y="203"/>
                  </a:cubicBezTo>
                  <a:cubicBezTo>
                    <a:pt x="811" y="203"/>
                    <a:pt x="815" y="207"/>
                    <a:pt x="815" y="213"/>
                  </a:cubicBezTo>
                  <a:cubicBezTo>
                    <a:pt x="815" y="219"/>
                    <a:pt x="811" y="224"/>
                    <a:pt x="805" y="224"/>
                  </a:cubicBezTo>
                  <a:close/>
                  <a:moveTo>
                    <a:pt x="771" y="224"/>
                  </a:moveTo>
                  <a:cubicBezTo>
                    <a:pt x="765" y="224"/>
                    <a:pt x="760" y="219"/>
                    <a:pt x="760" y="213"/>
                  </a:cubicBezTo>
                  <a:cubicBezTo>
                    <a:pt x="760" y="207"/>
                    <a:pt x="765" y="203"/>
                    <a:pt x="771" y="203"/>
                  </a:cubicBezTo>
                  <a:cubicBezTo>
                    <a:pt x="777" y="203"/>
                    <a:pt x="782" y="207"/>
                    <a:pt x="782" y="213"/>
                  </a:cubicBezTo>
                  <a:cubicBezTo>
                    <a:pt x="782" y="219"/>
                    <a:pt x="777" y="224"/>
                    <a:pt x="771" y="224"/>
                  </a:cubicBezTo>
                  <a:close/>
                  <a:moveTo>
                    <a:pt x="737" y="224"/>
                  </a:moveTo>
                  <a:cubicBezTo>
                    <a:pt x="731" y="224"/>
                    <a:pt x="726" y="219"/>
                    <a:pt x="726" y="213"/>
                  </a:cubicBezTo>
                  <a:cubicBezTo>
                    <a:pt x="726" y="207"/>
                    <a:pt x="731" y="203"/>
                    <a:pt x="737" y="203"/>
                  </a:cubicBezTo>
                  <a:cubicBezTo>
                    <a:pt x="743" y="203"/>
                    <a:pt x="748" y="207"/>
                    <a:pt x="748" y="213"/>
                  </a:cubicBezTo>
                  <a:cubicBezTo>
                    <a:pt x="748" y="219"/>
                    <a:pt x="743" y="224"/>
                    <a:pt x="737" y="224"/>
                  </a:cubicBezTo>
                  <a:close/>
                  <a:moveTo>
                    <a:pt x="703" y="224"/>
                  </a:moveTo>
                  <a:cubicBezTo>
                    <a:pt x="697" y="224"/>
                    <a:pt x="692" y="219"/>
                    <a:pt x="692" y="213"/>
                  </a:cubicBezTo>
                  <a:cubicBezTo>
                    <a:pt x="692" y="207"/>
                    <a:pt x="697" y="203"/>
                    <a:pt x="703" y="203"/>
                  </a:cubicBezTo>
                  <a:cubicBezTo>
                    <a:pt x="709" y="203"/>
                    <a:pt x="714" y="207"/>
                    <a:pt x="714" y="213"/>
                  </a:cubicBezTo>
                  <a:cubicBezTo>
                    <a:pt x="714" y="219"/>
                    <a:pt x="709" y="224"/>
                    <a:pt x="703" y="224"/>
                  </a:cubicBezTo>
                  <a:close/>
                  <a:moveTo>
                    <a:pt x="670" y="224"/>
                  </a:moveTo>
                  <a:cubicBezTo>
                    <a:pt x="664" y="224"/>
                    <a:pt x="659" y="219"/>
                    <a:pt x="659" y="213"/>
                  </a:cubicBezTo>
                  <a:cubicBezTo>
                    <a:pt x="659" y="207"/>
                    <a:pt x="664" y="203"/>
                    <a:pt x="670" y="203"/>
                  </a:cubicBezTo>
                  <a:cubicBezTo>
                    <a:pt x="675" y="203"/>
                    <a:pt x="680" y="207"/>
                    <a:pt x="680" y="213"/>
                  </a:cubicBezTo>
                  <a:cubicBezTo>
                    <a:pt x="680" y="219"/>
                    <a:pt x="675" y="224"/>
                    <a:pt x="670" y="224"/>
                  </a:cubicBezTo>
                  <a:close/>
                  <a:moveTo>
                    <a:pt x="636" y="224"/>
                  </a:moveTo>
                  <a:cubicBezTo>
                    <a:pt x="630" y="224"/>
                    <a:pt x="625" y="219"/>
                    <a:pt x="625" y="213"/>
                  </a:cubicBezTo>
                  <a:cubicBezTo>
                    <a:pt x="625" y="207"/>
                    <a:pt x="630" y="203"/>
                    <a:pt x="636" y="203"/>
                  </a:cubicBezTo>
                  <a:cubicBezTo>
                    <a:pt x="642" y="203"/>
                    <a:pt x="647" y="207"/>
                    <a:pt x="647" y="213"/>
                  </a:cubicBezTo>
                  <a:cubicBezTo>
                    <a:pt x="647" y="219"/>
                    <a:pt x="642" y="224"/>
                    <a:pt x="636" y="224"/>
                  </a:cubicBezTo>
                  <a:close/>
                  <a:moveTo>
                    <a:pt x="602" y="224"/>
                  </a:moveTo>
                  <a:cubicBezTo>
                    <a:pt x="596" y="224"/>
                    <a:pt x="591" y="219"/>
                    <a:pt x="591" y="213"/>
                  </a:cubicBezTo>
                  <a:cubicBezTo>
                    <a:pt x="591" y="207"/>
                    <a:pt x="596" y="203"/>
                    <a:pt x="602" y="203"/>
                  </a:cubicBezTo>
                  <a:cubicBezTo>
                    <a:pt x="608" y="203"/>
                    <a:pt x="613" y="207"/>
                    <a:pt x="613" y="213"/>
                  </a:cubicBezTo>
                  <a:cubicBezTo>
                    <a:pt x="613" y="219"/>
                    <a:pt x="608" y="224"/>
                    <a:pt x="602" y="224"/>
                  </a:cubicBezTo>
                  <a:close/>
                  <a:moveTo>
                    <a:pt x="568" y="224"/>
                  </a:moveTo>
                  <a:cubicBezTo>
                    <a:pt x="562" y="224"/>
                    <a:pt x="557" y="219"/>
                    <a:pt x="557" y="213"/>
                  </a:cubicBezTo>
                  <a:cubicBezTo>
                    <a:pt x="557" y="207"/>
                    <a:pt x="562" y="203"/>
                    <a:pt x="568" y="203"/>
                  </a:cubicBezTo>
                  <a:cubicBezTo>
                    <a:pt x="574" y="203"/>
                    <a:pt x="579" y="207"/>
                    <a:pt x="579" y="213"/>
                  </a:cubicBezTo>
                  <a:cubicBezTo>
                    <a:pt x="579" y="219"/>
                    <a:pt x="574" y="224"/>
                    <a:pt x="568" y="224"/>
                  </a:cubicBezTo>
                  <a:close/>
                  <a:moveTo>
                    <a:pt x="467" y="224"/>
                  </a:moveTo>
                  <a:cubicBezTo>
                    <a:pt x="461" y="224"/>
                    <a:pt x="456" y="219"/>
                    <a:pt x="456" y="213"/>
                  </a:cubicBezTo>
                  <a:cubicBezTo>
                    <a:pt x="456" y="207"/>
                    <a:pt x="461" y="203"/>
                    <a:pt x="467" y="203"/>
                  </a:cubicBezTo>
                  <a:cubicBezTo>
                    <a:pt x="473" y="203"/>
                    <a:pt x="478" y="207"/>
                    <a:pt x="478" y="213"/>
                  </a:cubicBezTo>
                  <a:cubicBezTo>
                    <a:pt x="478" y="219"/>
                    <a:pt x="473" y="224"/>
                    <a:pt x="467" y="224"/>
                  </a:cubicBezTo>
                  <a:close/>
                  <a:moveTo>
                    <a:pt x="433" y="224"/>
                  </a:moveTo>
                  <a:cubicBezTo>
                    <a:pt x="427" y="224"/>
                    <a:pt x="422" y="219"/>
                    <a:pt x="422" y="213"/>
                  </a:cubicBezTo>
                  <a:cubicBezTo>
                    <a:pt x="422" y="207"/>
                    <a:pt x="427" y="203"/>
                    <a:pt x="433" y="203"/>
                  </a:cubicBezTo>
                  <a:cubicBezTo>
                    <a:pt x="439" y="203"/>
                    <a:pt x="444" y="207"/>
                    <a:pt x="444" y="213"/>
                  </a:cubicBezTo>
                  <a:cubicBezTo>
                    <a:pt x="444" y="219"/>
                    <a:pt x="439" y="224"/>
                    <a:pt x="433" y="224"/>
                  </a:cubicBezTo>
                  <a:close/>
                  <a:moveTo>
                    <a:pt x="399" y="224"/>
                  </a:moveTo>
                  <a:cubicBezTo>
                    <a:pt x="393" y="224"/>
                    <a:pt x="389" y="219"/>
                    <a:pt x="389" y="213"/>
                  </a:cubicBezTo>
                  <a:cubicBezTo>
                    <a:pt x="389" y="207"/>
                    <a:pt x="393" y="203"/>
                    <a:pt x="399" y="203"/>
                  </a:cubicBezTo>
                  <a:cubicBezTo>
                    <a:pt x="405" y="203"/>
                    <a:pt x="410" y="207"/>
                    <a:pt x="410" y="213"/>
                  </a:cubicBezTo>
                  <a:cubicBezTo>
                    <a:pt x="410" y="219"/>
                    <a:pt x="405" y="224"/>
                    <a:pt x="399" y="224"/>
                  </a:cubicBezTo>
                  <a:close/>
                  <a:moveTo>
                    <a:pt x="3062" y="195"/>
                  </a:moveTo>
                  <a:cubicBezTo>
                    <a:pt x="3056" y="195"/>
                    <a:pt x="3051" y="190"/>
                    <a:pt x="3051" y="184"/>
                  </a:cubicBezTo>
                  <a:cubicBezTo>
                    <a:pt x="3051" y="178"/>
                    <a:pt x="3056" y="174"/>
                    <a:pt x="3062" y="174"/>
                  </a:cubicBezTo>
                  <a:cubicBezTo>
                    <a:pt x="3068" y="174"/>
                    <a:pt x="3073" y="178"/>
                    <a:pt x="3073" y="184"/>
                  </a:cubicBezTo>
                  <a:cubicBezTo>
                    <a:pt x="3073" y="190"/>
                    <a:pt x="3068" y="195"/>
                    <a:pt x="3062" y="195"/>
                  </a:cubicBezTo>
                  <a:close/>
                  <a:moveTo>
                    <a:pt x="2994" y="195"/>
                  </a:moveTo>
                  <a:cubicBezTo>
                    <a:pt x="2988" y="195"/>
                    <a:pt x="2984" y="190"/>
                    <a:pt x="2984" y="184"/>
                  </a:cubicBezTo>
                  <a:cubicBezTo>
                    <a:pt x="2984" y="178"/>
                    <a:pt x="2988" y="174"/>
                    <a:pt x="2994" y="174"/>
                  </a:cubicBezTo>
                  <a:cubicBezTo>
                    <a:pt x="3000" y="174"/>
                    <a:pt x="3005" y="178"/>
                    <a:pt x="3005" y="184"/>
                  </a:cubicBezTo>
                  <a:cubicBezTo>
                    <a:pt x="3005" y="190"/>
                    <a:pt x="3000" y="195"/>
                    <a:pt x="2994" y="195"/>
                  </a:cubicBezTo>
                  <a:close/>
                  <a:moveTo>
                    <a:pt x="2961" y="195"/>
                  </a:moveTo>
                  <a:cubicBezTo>
                    <a:pt x="2955" y="195"/>
                    <a:pt x="2950" y="190"/>
                    <a:pt x="2950" y="184"/>
                  </a:cubicBezTo>
                  <a:cubicBezTo>
                    <a:pt x="2950" y="178"/>
                    <a:pt x="2955" y="174"/>
                    <a:pt x="2961" y="174"/>
                  </a:cubicBezTo>
                  <a:cubicBezTo>
                    <a:pt x="2967" y="174"/>
                    <a:pt x="2971" y="178"/>
                    <a:pt x="2971" y="184"/>
                  </a:cubicBezTo>
                  <a:cubicBezTo>
                    <a:pt x="2971" y="190"/>
                    <a:pt x="2967" y="195"/>
                    <a:pt x="2961" y="195"/>
                  </a:cubicBezTo>
                  <a:close/>
                  <a:moveTo>
                    <a:pt x="2724" y="195"/>
                  </a:moveTo>
                  <a:cubicBezTo>
                    <a:pt x="2718" y="195"/>
                    <a:pt x="2713" y="190"/>
                    <a:pt x="2713" y="184"/>
                  </a:cubicBezTo>
                  <a:cubicBezTo>
                    <a:pt x="2713" y="178"/>
                    <a:pt x="2718" y="174"/>
                    <a:pt x="2724" y="174"/>
                  </a:cubicBezTo>
                  <a:cubicBezTo>
                    <a:pt x="2730" y="174"/>
                    <a:pt x="2735" y="178"/>
                    <a:pt x="2735" y="184"/>
                  </a:cubicBezTo>
                  <a:cubicBezTo>
                    <a:pt x="2735" y="190"/>
                    <a:pt x="2730" y="195"/>
                    <a:pt x="2724" y="195"/>
                  </a:cubicBezTo>
                  <a:close/>
                  <a:moveTo>
                    <a:pt x="2691" y="195"/>
                  </a:moveTo>
                  <a:cubicBezTo>
                    <a:pt x="2685" y="195"/>
                    <a:pt x="2680" y="190"/>
                    <a:pt x="2680" y="184"/>
                  </a:cubicBezTo>
                  <a:cubicBezTo>
                    <a:pt x="2680" y="178"/>
                    <a:pt x="2685" y="174"/>
                    <a:pt x="2691" y="174"/>
                  </a:cubicBezTo>
                  <a:cubicBezTo>
                    <a:pt x="2696" y="174"/>
                    <a:pt x="2701" y="178"/>
                    <a:pt x="2701" y="184"/>
                  </a:cubicBezTo>
                  <a:cubicBezTo>
                    <a:pt x="2701" y="190"/>
                    <a:pt x="2696" y="195"/>
                    <a:pt x="2691" y="195"/>
                  </a:cubicBezTo>
                  <a:close/>
                  <a:moveTo>
                    <a:pt x="2657" y="195"/>
                  </a:moveTo>
                  <a:cubicBezTo>
                    <a:pt x="2651" y="195"/>
                    <a:pt x="2646" y="190"/>
                    <a:pt x="2646" y="184"/>
                  </a:cubicBezTo>
                  <a:cubicBezTo>
                    <a:pt x="2646" y="178"/>
                    <a:pt x="2651" y="174"/>
                    <a:pt x="2657" y="174"/>
                  </a:cubicBezTo>
                  <a:cubicBezTo>
                    <a:pt x="2663" y="174"/>
                    <a:pt x="2668" y="178"/>
                    <a:pt x="2668" y="184"/>
                  </a:cubicBezTo>
                  <a:cubicBezTo>
                    <a:pt x="2668" y="190"/>
                    <a:pt x="2663" y="195"/>
                    <a:pt x="2657" y="195"/>
                  </a:cubicBezTo>
                  <a:close/>
                  <a:moveTo>
                    <a:pt x="2623" y="195"/>
                  </a:moveTo>
                  <a:cubicBezTo>
                    <a:pt x="2617" y="195"/>
                    <a:pt x="2612" y="190"/>
                    <a:pt x="2612" y="184"/>
                  </a:cubicBezTo>
                  <a:cubicBezTo>
                    <a:pt x="2612" y="178"/>
                    <a:pt x="2617" y="174"/>
                    <a:pt x="2623" y="174"/>
                  </a:cubicBezTo>
                  <a:cubicBezTo>
                    <a:pt x="2629" y="174"/>
                    <a:pt x="2634" y="178"/>
                    <a:pt x="2634" y="184"/>
                  </a:cubicBezTo>
                  <a:cubicBezTo>
                    <a:pt x="2634" y="190"/>
                    <a:pt x="2629" y="195"/>
                    <a:pt x="2623" y="195"/>
                  </a:cubicBezTo>
                  <a:close/>
                  <a:moveTo>
                    <a:pt x="2589" y="195"/>
                  </a:moveTo>
                  <a:cubicBezTo>
                    <a:pt x="2583" y="195"/>
                    <a:pt x="2578" y="190"/>
                    <a:pt x="2578" y="184"/>
                  </a:cubicBezTo>
                  <a:cubicBezTo>
                    <a:pt x="2578" y="178"/>
                    <a:pt x="2583" y="174"/>
                    <a:pt x="2589" y="174"/>
                  </a:cubicBezTo>
                  <a:cubicBezTo>
                    <a:pt x="2595" y="174"/>
                    <a:pt x="2600" y="178"/>
                    <a:pt x="2600" y="184"/>
                  </a:cubicBezTo>
                  <a:cubicBezTo>
                    <a:pt x="2600" y="190"/>
                    <a:pt x="2595" y="195"/>
                    <a:pt x="2589" y="195"/>
                  </a:cubicBezTo>
                  <a:close/>
                  <a:moveTo>
                    <a:pt x="2555" y="195"/>
                  </a:moveTo>
                  <a:cubicBezTo>
                    <a:pt x="2550" y="195"/>
                    <a:pt x="2545" y="190"/>
                    <a:pt x="2545" y="184"/>
                  </a:cubicBezTo>
                  <a:cubicBezTo>
                    <a:pt x="2545" y="178"/>
                    <a:pt x="2550" y="174"/>
                    <a:pt x="2555" y="174"/>
                  </a:cubicBezTo>
                  <a:cubicBezTo>
                    <a:pt x="2561" y="174"/>
                    <a:pt x="2566" y="178"/>
                    <a:pt x="2566" y="184"/>
                  </a:cubicBezTo>
                  <a:cubicBezTo>
                    <a:pt x="2566" y="190"/>
                    <a:pt x="2561" y="195"/>
                    <a:pt x="2555" y="195"/>
                  </a:cubicBezTo>
                  <a:close/>
                  <a:moveTo>
                    <a:pt x="2522" y="195"/>
                  </a:moveTo>
                  <a:cubicBezTo>
                    <a:pt x="2516" y="195"/>
                    <a:pt x="2511" y="190"/>
                    <a:pt x="2511" y="184"/>
                  </a:cubicBezTo>
                  <a:cubicBezTo>
                    <a:pt x="2511" y="178"/>
                    <a:pt x="2516" y="174"/>
                    <a:pt x="2522" y="174"/>
                  </a:cubicBezTo>
                  <a:cubicBezTo>
                    <a:pt x="2528" y="174"/>
                    <a:pt x="2533" y="178"/>
                    <a:pt x="2533" y="184"/>
                  </a:cubicBezTo>
                  <a:cubicBezTo>
                    <a:pt x="2533" y="190"/>
                    <a:pt x="2528" y="195"/>
                    <a:pt x="2522" y="195"/>
                  </a:cubicBezTo>
                  <a:close/>
                  <a:moveTo>
                    <a:pt x="2285" y="195"/>
                  </a:moveTo>
                  <a:cubicBezTo>
                    <a:pt x="2279" y="195"/>
                    <a:pt x="2275" y="190"/>
                    <a:pt x="2275" y="184"/>
                  </a:cubicBezTo>
                  <a:cubicBezTo>
                    <a:pt x="2275" y="178"/>
                    <a:pt x="2279" y="174"/>
                    <a:pt x="2285" y="174"/>
                  </a:cubicBezTo>
                  <a:cubicBezTo>
                    <a:pt x="2291" y="174"/>
                    <a:pt x="2296" y="178"/>
                    <a:pt x="2296" y="184"/>
                  </a:cubicBezTo>
                  <a:cubicBezTo>
                    <a:pt x="2296" y="190"/>
                    <a:pt x="2291" y="195"/>
                    <a:pt x="2285" y="195"/>
                  </a:cubicBezTo>
                  <a:close/>
                  <a:moveTo>
                    <a:pt x="2252" y="195"/>
                  </a:moveTo>
                  <a:cubicBezTo>
                    <a:pt x="2246" y="195"/>
                    <a:pt x="2241" y="190"/>
                    <a:pt x="2241" y="184"/>
                  </a:cubicBezTo>
                  <a:cubicBezTo>
                    <a:pt x="2241" y="178"/>
                    <a:pt x="2246" y="174"/>
                    <a:pt x="2252" y="174"/>
                  </a:cubicBezTo>
                  <a:cubicBezTo>
                    <a:pt x="2258" y="174"/>
                    <a:pt x="2262" y="178"/>
                    <a:pt x="2262" y="184"/>
                  </a:cubicBezTo>
                  <a:cubicBezTo>
                    <a:pt x="2262" y="190"/>
                    <a:pt x="2258" y="195"/>
                    <a:pt x="2252" y="195"/>
                  </a:cubicBezTo>
                  <a:close/>
                  <a:moveTo>
                    <a:pt x="2218" y="195"/>
                  </a:moveTo>
                  <a:cubicBezTo>
                    <a:pt x="2212" y="195"/>
                    <a:pt x="2207" y="190"/>
                    <a:pt x="2207" y="184"/>
                  </a:cubicBezTo>
                  <a:cubicBezTo>
                    <a:pt x="2207" y="178"/>
                    <a:pt x="2212" y="174"/>
                    <a:pt x="2218" y="174"/>
                  </a:cubicBezTo>
                  <a:cubicBezTo>
                    <a:pt x="2224" y="174"/>
                    <a:pt x="2229" y="178"/>
                    <a:pt x="2229" y="184"/>
                  </a:cubicBezTo>
                  <a:cubicBezTo>
                    <a:pt x="2229" y="190"/>
                    <a:pt x="2224" y="195"/>
                    <a:pt x="2218" y="195"/>
                  </a:cubicBezTo>
                  <a:close/>
                  <a:moveTo>
                    <a:pt x="1362" y="195"/>
                  </a:moveTo>
                  <a:cubicBezTo>
                    <a:pt x="1356" y="195"/>
                    <a:pt x="1351" y="190"/>
                    <a:pt x="1351" y="184"/>
                  </a:cubicBezTo>
                  <a:cubicBezTo>
                    <a:pt x="1351" y="178"/>
                    <a:pt x="1356" y="174"/>
                    <a:pt x="1362" y="174"/>
                  </a:cubicBezTo>
                  <a:cubicBezTo>
                    <a:pt x="1368" y="174"/>
                    <a:pt x="1372" y="178"/>
                    <a:pt x="1372" y="184"/>
                  </a:cubicBezTo>
                  <a:cubicBezTo>
                    <a:pt x="1372" y="190"/>
                    <a:pt x="1368" y="195"/>
                    <a:pt x="1362" y="195"/>
                  </a:cubicBezTo>
                  <a:close/>
                  <a:moveTo>
                    <a:pt x="1328" y="195"/>
                  </a:moveTo>
                  <a:cubicBezTo>
                    <a:pt x="1322" y="195"/>
                    <a:pt x="1317" y="190"/>
                    <a:pt x="1317" y="184"/>
                  </a:cubicBezTo>
                  <a:cubicBezTo>
                    <a:pt x="1317" y="178"/>
                    <a:pt x="1322" y="174"/>
                    <a:pt x="1328" y="174"/>
                  </a:cubicBezTo>
                  <a:cubicBezTo>
                    <a:pt x="1334" y="174"/>
                    <a:pt x="1339" y="178"/>
                    <a:pt x="1339" y="184"/>
                  </a:cubicBezTo>
                  <a:cubicBezTo>
                    <a:pt x="1339" y="190"/>
                    <a:pt x="1334" y="195"/>
                    <a:pt x="1328" y="195"/>
                  </a:cubicBezTo>
                  <a:close/>
                  <a:moveTo>
                    <a:pt x="1294" y="195"/>
                  </a:moveTo>
                  <a:cubicBezTo>
                    <a:pt x="1288" y="195"/>
                    <a:pt x="1283" y="190"/>
                    <a:pt x="1283" y="184"/>
                  </a:cubicBezTo>
                  <a:cubicBezTo>
                    <a:pt x="1283" y="178"/>
                    <a:pt x="1288" y="174"/>
                    <a:pt x="1294" y="174"/>
                  </a:cubicBezTo>
                  <a:cubicBezTo>
                    <a:pt x="1300" y="174"/>
                    <a:pt x="1305" y="178"/>
                    <a:pt x="1305" y="184"/>
                  </a:cubicBezTo>
                  <a:cubicBezTo>
                    <a:pt x="1305" y="190"/>
                    <a:pt x="1300" y="195"/>
                    <a:pt x="1294" y="195"/>
                  </a:cubicBezTo>
                  <a:close/>
                  <a:moveTo>
                    <a:pt x="1260" y="195"/>
                  </a:moveTo>
                  <a:cubicBezTo>
                    <a:pt x="1254" y="195"/>
                    <a:pt x="1250" y="190"/>
                    <a:pt x="1250" y="184"/>
                  </a:cubicBezTo>
                  <a:cubicBezTo>
                    <a:pt x="1250" y="178"/>
                    <a:pt x="1254" y="174"/>
                    <a:pt x="1260" y="174"/>
                  </a:cubicBezTo>
                  <a:cubicBezTo>
                    <a:pt x="1266" y="174"/>
                    <a:pt x="1271" y="178"/>
                    <a:pt x="1271" y="184"/>
                  </a:cubicBezTo>
                  <a:cubicBezTo>
                    <a:pt x="1271" y="190"/>
                    <a:pt x="1266" y="195"/>
                    <a:pt x="1260" y="195"/>
                  </a:cubicBezTo>
                  <a:close/>
                  <a:moveTo>
                    <a:pt x="1227" y="195"/>
                  </a:moveTo>
                  <a:cubicBezTo>
                    <a:pt x="1221" y="195"/>
                    <a:pt x="1216" y="190"/>
                    <a:pt x="1216" y="184"/>
                  </a:cubicBezTo>
                  <a:cubicBezTo>
                    <a:pt x="1216" y="178"/>
                    <a:pt x="1221" y="174"/>
                    <a:pt x="1227" y="174"/>
                  </a:cubicBezTo>
                  <a:cubicBezTo>
                    <a:pt x="1233" y="174"/>
                    <a:pt x="1237" y="178"/>
                    <a:pt x="1237" y="184"/>
                  </a:cubicBezTo>
                  <a:cubicBezTo>
                    <a:pt x="1237" y="190"/>
                    <a:pt x="1233" y="195"/>
                    <a:pt x="1227" y="195"/>
                  </a:cubicBezTo>
                  <a:close/>
                  <a:moveTo>
                    <a:pt x="1193" y="195"/>
                  </a:moveTo>
                  <a:cubicBezTo>
                    <a:pt x="1187" y="195"/>
                    <a:pt x="1182" y="190"/>
                    <a:pt x="1182" y="184"/>
                  </a:cubicBezTo>
                  <a:cubicBezTo>
                    <a:pt x="1182" y="178"/>
                    <a:pt x="1187" y="174"/>
                    <a:pt x="1193" y="174"/>
                  </a:cubicBezTo>
                  <a:cubicBezTo>
                    <a:pt x="1199" y="174"/>
                    <a:pt x="1204" y="178"/>
                    <a:pt x="1204" y="184"/>
                  </a:cubicBezTo>
                  <a:cubicBezTo>
                    <a:pt x="1204" y="190"/>
                    <a:pt x="1199" y="195"/>
                    <a:pt x="1193" y="195"/>
                  </a:cubicBezTo>
                  <a:close/>
                  <a:moveTo>
                    <a:pt x="1159" y="195"/>
                  </a:moveTo>
                  <a:cubicBezTo>
                    <a:pt x="1153" y="195"/>
                    <a:pt x="1148" y="190"/>
                    <a:pt x="1148" y="184"/>
                  </a:cubicBezTo>
                  <a:cubicBezTo>
                    <a:pt x="1148" y="178"/>
                    <a:pt x="1153" y="174"/>
                    <a:pt x="1159" y="174"/>
                  </a:cubicBezTo>
                  <a:cubicBezTo>
                    <a:pt x="1165" y="174"/>
                    <a:pt x="1170" y="178"/>
                    <a:pt x="1170" y="184"/>
                  </a:cubicBezTo>
                  <a:cubicBezTo>
                    <a:pt x="1170" y="190"/>
                    <a:pt x="1165" y="195"/>
                    <a:pt x="1159" y="195"/>
                  </a:cubicBezTo>
                  <a:close/>
                  <a:moveTo>
                    <a:pt x="1125" y="195"/>
                  </a:moveTo>
                  <a:cubicBezTo>
                    <a:pt x="1119" y="195"/>
                    <a:pt x="1115" y="190"/>
                    <a:pt x="1115" y="184"/>
                  </a:cubicBezTo>
                  <a:cubicBezTo>
                    <a:pt x="1115" y="178"/>
                    <a:pt x="1119" y="174"/>
                    <a:pt x="1125" y="174"/>
                  </a:cubicBezTo>
                  <a:cubicBezTo>
                    <a:pt x="1131" y="174"/>
                    <a:pt x="1136" y="178"/>
                    <a:pt x="1136" y="184"/>
                  </a:cubicBezTo>
                  <a:cubicBezTo>
                    <a:pt x="1136" y="190"/>
                    <a:pt x="1131" y="195"/>
                    <a:pt x="1125" y="195"/>
                  </a:cubicBezTo>
                  <a:close/>
                  <a:moveTo>
                    <a:pt x="1092" y="195"/>
                  </a:moveTo>
                  <a:cubicBezTo>
                    <a:pt x="1086" y="195"/>
                    <a:pt x="1081" y="190"/>
                    <a:pt x="1081" y="184"/>
                  </a:cubicBezTo>
                  <a:cubicBezTo>
                    <a:pt x="1081" y="178"/>
                    <a:pt x="1086" y="174"/>
                    <a:pt x="1092" y="174"/>
                  </a:cubicBezTo>
                  <a:cubicBezTo>
                    <a:pt x="1098" y="174"/>
                    <a:pt x="1102" y="178"/>
                    <a:pt x="1102" y="184"/>
                  </a:cubicBezTo>
                  <a:cubicBezTo>
                    <a:pt x="1102" y="190"/>
                    <a:pt x="1098" y="195"/>
                    <a:pt x="1092" y="195"/>
                  </a:cubicBezTo>
                  <a:close/>
                  <a:moveTo>
                    <a:pt x="1058" y="195"/>
                  </a:moveTo>
                  <a:cubicBezTo>
                    <a:pt x="1052" y="195"/>
                    <a:pt x="1047" y="190"/>
                    <a:pt x="1047" y="184"/>
                  </a:cubicBezTo>
                  <a:cubicBezTo>
                    <a:pt x="1047" y="178"/>
                    <a:pt x="1052" y="174"/>
                    <a:pt x="1058" y="174"/>
                  </a:cubicBezTo>
                  <a:cubicBezTo>
                    <a:pt x="1064" y="174"/>
                    <a:pt x="1069" y="178"/>
                    <a:pt x="1069" y="184"/>
                  </a:cubicBezTo>
                  <a:cubicBezTo>
                    <a:pt x="1069" y="190"/>
                    <a:pt x="1064" y="195"/>
                    <a:pt x="1058" y="195"/>
                  </a:cubicBezTo>
                  <a:close/>
                  <a:moveTo>
                    <a:pt x="1024" y="195"/>
                  </a:moveTo>
                  <a:cubicBezTo>
                    <a:pt x="1018" y="195"/>
                    <a:pt x="1013" y="190"/>
                    <a:pt x="1013" y="184"/>
                  </a:cubicBezTo>
                  <a:cubicBezTo>
                    <a:pt x="1013" y="178"/>
                    <a:pt x="1018" y="174"/>
                    <a:pt x="1024" y="174"/>
                  </a:cubicBezTo>
                  <a:cubicBezTo>
                    <a:pt x="1030" y="174"/>
                    <a:pt x="1035" y="178"/>
                    <a:pt x="1035" y="184"/>
                  </a:cubicBezTo>
                  <a:cubicBezTo>
                    <a:pt x="1035" y="190"/>
                    <a:pt x="1030" y="195"/>
                    <a:pt x="1024" y="195"/>
                  </a:cubicBezTo>
                  <a:close/>
                  <a:moveTo>
                    <a:pt x="990" y="195"/>
                  </a:moveTo>
                  <a:cubicBezTo>
                    <a:pt x="984" y="195"/>
                    <a:pt x="979" y="190"/>
                    <a:pt x="979" y="184"/>
                  </a:cubicBezTo>
                  <a:cubicBezTo>
                    <a:pt x="979" y="178"/>
                    <a:pt x="984" y="174"/>
                    <a:pt x="990" y="174"/>
                  </a:cubicBezTo>
                  <a:cubicBezTo>
                    <a:pt x="996" y="174"/>
                    <a:pt x="1001" y="178"/>
                    <a:pt x="1001" y="184"/>
                  </a:cubicBezTo>
                  <a:cubicBezTo>
                    <a:pt x="1001" y="190"/>
                    <a:pt x="996" y="195"/>
                    <a:pt x="990" y="195"/>
                  </a:cubicBezTo>
                  <a:close/>
                  <a:moveTo>
                    <a:pt x="788" y="195"/>
                  </a:moveTo>
                  <a:cubicBezTo>
                    <a:pt x="782" y="195"/>
                    <a:pt x="777" y="190"/>
                    <a:pt x="777" y="184"/>
                  </a:cubicBezTo>
                  <a:cubicBezTo>
                    <a:pt x="777" y="178"/>
                    <a:pt x="782" y="174"/>
                    <a:pt x="788" y="174"/>
                  </a:cubicBezTo>
                  <a:cubicBezTo>
                    <a:pt x="794" y="174"/>
                    <a:pt x="798" y="178"/>
                    <a:pt x="798" y="184"/>
                  </a:cubicBezTo>
                  <a:cubicBezTo>
                    <a:pt x="798" y="190"/>
                    <a:pt x="794" y="195"/>
                    <a:pt x="788" y="195"/>
                  </a:cubicBezTo>
                  <a:close/>
                  <a:moveTo>
                    <a:pt x="754" y="195"/>
                  </a:moveTo>
                  <a:cubicBezTo>
                    <a:pt x="748" y="195"/>
                    <a:pt x="743" y="190"/>
                    <a:pt x="743" y="184"/>
                  </a:cubicBezTo>
                  <a:cubicBezTo>
                    <a:pt x="743" y="178"/>
                    <a:pt x="748" y="174"/>
                    <a:pt x="754" y="174"/>
                  </a:cubicBezTo>
                  <a:cubicBezTo>
                    <a:pt x="760" y="174"/>
                    <a:pt x="765" y="178"/>
                    <a:pt x="765" y="184"/>
                  </a:cubicBezTo>
                  <a:cubicBezTo>
                    <a:pt x="765" y="190"/>
                    <a:pt x="760" y="195"/>
                    <a:pt x="754" y="195"/>
                  </a:cubicBezTo>
                  <a:close/>
                  <a:moveTo>
                    <a:pt x="720" y="195"/>
                  </a:moveTo>
                  <a:cubicBezTo>
                    <a:pt x="714" y="195"/>
                    <a:pt x="709" y="190"/>
                    <a:pt x="709" y="184"/>
                  </a:cubicBezTo>
                  <a:cubicBezTo>
                    <a:pt x="709" y="178"/>
                    <a:pt x="714" y="174"/>
                    <a:pt x="720" y="174"/>
                  </a:cubicBezTo>
                  <a:cubicBezTo>
                    <a:pt x="726" y="174"/>
                    <a:pt x="731" y="178"/>
                    <a:pt x="731" y="184"/>
                  </a:cubicBezTo>
                  <a:cubicBezTo>
                    <a:pt x="731" y="190"/>
                    <a:pt x="726" y="195"/>
                    <a:pt x="720" y="195"/>
                  </a:cubicBezTo>
                  <a:close/>
                  <a:moveTo>
                    <a:pt x="686" y="195"/>
                  </a:moveTo>
                  <a:cubicBezTo>
                    <a:pt x="680" y="195"/>
                    <a:pt x="676" y="190"/>
                    <a:pt x="676" y="184"/>
                  </a:cubicBezTo>
                  <a:cubicBezTo>
                    <a:pt x="676" y="178"/>
                    <a:pt x="680" y="174"/>
                    <a:pt x="686" y="174"/>
                  </a:cubicBezTo>
                  <a:cubicBezTo>
                    <a:pt x="692" y="174"/>
                    <a:pt x="697" y="178"/>
                    <a:pt x="697" y="184"/>
                  </a:cubicBezTo>
                  <a:cubicBezTo>
                    <a:pt x="697" y="190"/>
                    <a:pt x="692" y="195"/>
                    <a:pt x="686" y="195"/>
                  </a:cubicBezTo>
                  <a:close/>
                  <a:moveTo>
                    <a:pt x="653" y="195"/>
                  </a:moveTo>
                  <a:cubicBezTo>
                    <a:pt x="647" y="195"/>
                    <a:pt x="642" y="190"/>
                    <a:pt x="642" y="184"/>
                  </a:cubicBezTo>
                  <a:cubicBezTo>
                    <a:pt x="642" y="178"/>
                    <a:pt x="647" y="174"/>
                    <a:pt x="653" y="174"/>
                  </a:cubicBezTo>
                  <a:cubicBezTo>
                    <a:pt x="659" y="174"/>
                    <a:pt x="663" y="178"/>
                    <a:pt x="663" y="184"/>
                  </a:cubicBezTo>
                  <a:cubicBezTo>
                    <a:pt x="663" y="190"/>
                    <a:pt x="659" y="195"/>
                    <a:pt x="653" y="195"/>
                  </a:cubicBezTo>
                  <a:close/>
                  <a:moveTo>
                    <a:pt x="619" y="195"/>
                  </a:moveTo>
                  <a:cubicBezTo>
                    <a:pt x="613" y="195"/>
                    <a:pt x="608" y="190"/>
                    <a:pt x="608" y="184"/>
                  </a:cubicBezTo>
                  <a:cubicBezTo>
                    <a:pt x="608" y="178"/>
                    <a:pt x="613" y="174"/>
                    <a:pt x="619" y="174"/>
                  </a:cubicBezTo>
                  <a:cubicBezTo>
                    <a:pt x="625" y="174"/>
                    <a:pt x="630" y="178"/>
                    <a:pt x="630" y="184"/>
                  </a:cubicBezTo>
                  <a:cubicBezTo>
                    <a:pt x="630" y="190"/>
                    <a:pt x="625" y="195"/>
                    <a:pt x="619" y="195"/>
                  </a:cubicBezTo>
                  <a:close/>
                  <a:moveTo>
                    <a:pt x="585" y="195"/>
                  </a:moveTo>
                  <a:cubicBezTo>
                    <a:pt x="579" y="195"/>
                    <a:pt x="574" y="190"/>
                    <a:pt x="574" y="184"/>
                  </a:cubicBezTo>
                  <a:cubicBezTo>
                    <a:pt x="574" y="178"/>
                    <a:pt x="579" y="174"/>
                    <a:pt x="585" y="174"/>
                  </a:cubicBezTo>
                  <a:cubicBezTo>
                    <a:pt x="591" y="174"/>
                    <a:pt x="596" y="178"/>
                    <a:pt x="596" y="184"/>
                  </a:cubicBezTo>
                  <a:cubicBezTo>
                    <a:pt x="596" y="190"/>
                    <a:pt x="591" y="195"/>
                    <a:pt x="585" y="195"/>
                  </a:cubicBezTo>
                  <a:close/>
                  <a:moveTo>
                    <a:pt x="551" y="195"/>
                  </a:moveTo>
                  <a:cubicBezTo>
                    <a:pt x="545" y="195"/>
                    <a:pt x="541" y="190"/>
                    <a:pt x="541" y="184"/>
                  </a:cubicBezTo>
                  <a:cubicBezTo>
                    <a:pt x="541" y="178"/>
                    <a:pt x="545" y="174"/>
                    <a:pt x="551" y="174"/>
                  </a:cubicBezTo>
                  <a:cubicBezTo>
                    <a:pt x="557" y="174"/>
                    <a:pt x="562" y="178"/>
                    <a:pt x="562" y="184"/>
                  </a:cubicBezTo>
                  <a:cubicBezTo>
                    <a:pt x="562" y="190"/>
                    <a:pt x="557" y="195"/>
                    <a:pt x="551" y="195"/>
                  </a:cubicBezTo>
                  <a:close/>
                  <a:moveTo>
                    <a:pt x="518" y="195"/>
                  </a:moveTo>
                  <a:cubicBezTo>
                    <a:pt x="512" y="195"/>
                    <a:pt x="507" y="190"/>
                    <a:pt x="507" y="184"/>
                  </a:cubicBezTo>
                  <a:cubicBezTo>
                    <a:pt x="507" y="178"/>
                    <a:pt x="512" y="174"/>
                    <a:pt x="518" y="174"/>
                  </a:cubicBezTo>
                  <a:cubicBezTo>
                    <a:pt x="524" y="174"/>
                    <a:pt x="528" y="178"/>
                    <a:pt x="528" y="184"/>
                  </a:cubicBezTo>
                  <a:cubicBezTo>
                    <a:pt x="528" y="190"/>
                    <a:pt x="524" y="195"/>
                    <a:pt x="518" y="195"/>
                  </a:cubicBezTo>
                  <a:close/>
                  <a:moveTo>
                    <a:pt x="484" y="195"/>
                  </a:moveTo>
                  <a:cubicBezTo>
                    <a:pt x="478" y="195"/>
                    <a:pt x="473" y="190"/>
                    <a:pt x="473" y="184"/>
                  </a:cubicBezTo>
                  <a:cubicBezTo>
                    <a:pt x="473" y="178"/>
                    <a:pt x="478" y="174"/>
                    <a:pt x="484" y="174"/>
                  </a:cubicBezTo>
                  <a:cubicBezTo>
                    <a:pt x="490" y="174"/>
                    <a:pt x="495" y="178"/>
                    <a:pt x="495" y="184"/>
                  </a:cubicBezTo>
                  <a:cubicBezTo>
                    <a:pt x="495" y="190"/>
                    <a:pt x="490" y="195"/>
                    <a:pt x="484" y="195"/>
                  </a:cubicBezTo>
                  <a:close/>
                  <a:moveTo>
                    <a:pt x="2707" y="166"/>
                  </a:moveTo>
                  <a:cubicBezTo>
                    <a:pt x="2701" y="166"/>
                    <a:pt x="2697" y="161"/>
                    <a:pt x="2697" y="155"/>
                  </a:cubicBezTo>
                  <a:cubicBezTo>
                    <a:pt x="2697" y="149"/>
                    <a:pt x="2701" y="145"/>
                    <a:pt x="2707" y="145"/>
                  </a:cubicBezTo>
                  <a:cubicBezTo>
                    <a:pt x="2713" y="145"/>
                    <a:pt x="2718" y="149"/>
                    <a:pt x="2718" y="155"/>
                  </a:cubicBezTo>
                  <a:cubicBezTo>
                    <a:pt x="2718" y="161"/>
                    <a:pt x="2713" y="166"/>
                    <a:pt x="2707" y="166"/>
                  </a:cubicBezTo>
                  <a:close/>
                  <a:moveTo>
                    <a:pt x="2674" y="166"/>
                  </a:moveTo>
                  <a:cubicBezTo>
                    <a:pt x="2668" y="166"/>
                    <a:pt x="2663" y="161"/>
                    <a:pt x="2663" y="155"/>
                  </a:cubicBezTo>
                  <a:cubicBezTo>
                    <a:pt x="2663" y="149"/>
                    <a:pt x="2668" y="145"/>
                    <a:pt x="2674" y="145"/>
                  </a:cubicBezTo>
                  <a:cubicBezTo>
                    <a:pt x="2680" y="145"/>
                    <a:pt x="2684" y="149"/>
                    <a:pt x="2684" y="155"/>
                  </a:cubicBezTo>
                  <a:cubicBezTo>
                    <a:pt x="2684" y="161"/>
                    <a:pt x="2680" y="166"/>
                    <a:pt x="2674" y="166"/>
                  </a:cubicBezTo>
                  <a:close/>
                  <a:moveTo>
                    <a:pt x="2640" y="166"/>
                  </a:moveTo>
                  <a:cubicBezTo>
                    <a:pt x="2634" y="166"/>
                    <a:pt x="2629" y="161"/>
                    <a:pt x="2629" y="155"/>
                  </a:cubicBezTo>
                  <a:cubicBezTo>
                    <a:pt x="2629" y="149"/>
                    <a:pt x="2634" y="145"/>
                    <a:pt x="2640" y="145"/>
                  </a:cubicBezTo>
                  <a:cubicBezTo>
                    <a:pt x="2646" y="145"/>
                    <a:pt x="2651" y="149"/>
                    <a:pt x="2651" y="155"/>
                  </a:cubicBezTo>
                  <a:cubicBezTo>
                    <a:pt x="2651" y="161"/>
                    <a:pt x="2646" y="166"/>
                    <a:pt x="2640" y="166"/>
                  </a:cubicBezTo>
                  <a:close/>
                  <a:moveTo>
                    <a:pt x="2302" y="166"/>
                  </a:moveTo>
                  <a:cubicBezTo>
                    <a:pt x="2296" y="166"/>
                    <a:pt x="2291" y="161"/>
                    <a:pt x="2291" y="155"/>
                  </a:cubicBezTo>
                  <a:cubicBezTo>
                    <a:pt x="2291" y="149"/>
                    <a:pt x="2296" y="145"/>
                    <a:pt x="2302" y="145"/>
                  </a:cubicBezTo>
                  <a:cubicBezTo>
                    <a:pt x="2308" y="145"/>
                    <a:pt x="2313" y="149"/>
                    <a:pt x="2313" y="155"/>
                  </a:cubicBezTo>
                  <a:cubicBezTo>
                    <a:pt x="2313" y="161"/>
                    <a:pt x="2308" y="166"/>
                    <a:pt x="2302" y="166"/>
                  </a:cubicBezTo>
                  <a:close/>
                  <a:moveTo>
                    <a:pt x="1863" y="166"/>
                  </a:moveTo>
                  <a:cubicBezTo>
                    <a:pt x="1857" y="166"/>
                    <a:pt x="1852" y="161"/>
                    <a:pt x="1852" y="155"/>
                  </a:cubicBezTo>
                  <a:cubicBezTo>
                    <a:pt x="1852" y="149"/>
                    <a:pt x="1857" y="145"/>
                    <a:pt x="1863" y="145"/>
                  </a:cubicBezTo>
                  <a:cubicBezTo>
                    <a:pt x="1869" y="145"/>
                    <a:pt x="1874" y="149"/>
                    <a:pt x="1874" y="155"/>
                  </a:cubicBezTo>
                  <a:cubicBezTo>
                    <a:pt x="1874" y="161"/>
                    <a:pt x="1869" y="166"/>
                    <a:pt x="1863" y="166"/>
                  </a:cubicBezTo>
                  <a:close/>
                  <a:moveTo>
                    <a:pt x="1830" y="166"/>
                  </a:moveTo>
                  <a:cubicBezTo>
                    <a:pt x="1824" y="166"/>
                    <a:pt x="1819" y="161"/>
                    <a:pt x="1819" y="155"/>
                  </a:cubicBezTo>
                  <a:cubicBezTo>
                    <a:pt x="1819" y="149"/>
                    <a:pt x="1824" y="145"/>
                    <a:pt x="1830" y="145"/>
                  </a:cubicBezTo>
                  <a:cubicBezTo>
                    <a:pt x="1836" y="145"/>
                    <a:pt x="1840" y="149"/>
                    <a:pt x="1840" y="155"/>
                  </a:cubicBezTo>
                  <a:cubicBezTo>
                    <a:pt x="1840" y="161"/>
                    <a:pt x="1836" y="166"/>
                    <a:pt x="1830" y="166"/>
                  </a:cubicBezTo>
                  <a:close/>
                  <a:moveTo>
                    <a:pt x="1345" y="166"/>
                  </a:moveTo>
                  <a:cubicBezTo>
                    <a:pt x="1339" y="166"/>
                    <a:pt x="1334" y="161"/>
                    <a:pt x="1334" y="155"/>
                  </a:cubicBezTo>
                  <a:cubicBezTo>
                    <a:pt x="1334" y="149"/>
                    <a:pt x="1339" y="145"/>
                    <a:pt x="1345" y="145"/>
                  </a:cubicBezTo>
                  <a:cubicBezTo>
                    <a:pt x="1351" y="145"/>
                    <a:pt x="1356" y="149"/>
                    <a:pt x="1356" y="155"/>
                  </a:cubicBezTo>
                  <a:cubicBezTo>
                    <a:pt x="1356" y="161"/>
                    <a:pt x="1351" y="166"/>
                    <a:pt x="1345" y="166"/>
                  </a:cubicBezTo>
                  <a:close/>
                  <a:moveTo>
                    <a:pt x="1311" y="166"/>
                  </a:moveTo>
                  <a:cubicBezTo>
                    <a:pt x="1305" y="166"/>
                    <a:pt x="1300" y="161"/>
                    <a:pt x="1300" y="155"/>
                  </a:cubicBezTo>
                  <a:cubicBezTo>
                    <a:pt x="1300" y="149"/>
                    <a:pt x="1305" y="145"/>
                    <a:pt x="1311" y="145"/>
                  </a:cubicBezTo>
                  <a:cubicBezTo>
                    <a:pt x="1317" y="145"/>
                    <a:pt x="1322" y="149"/>
                    <a:pt x="1322" y="155"/>
                  </a:cubicBezTo>
                  <a:cubicBezTo>
                    <a:pt x="1322" y="161"/>
                    <a:pt x="1317" y="166"/>
                    <a:pt x="1311" y="166"/>
                  </a:cubicBezTo>
                  <a:close/>
                  <a:moveTo>
                    <a:pt x="1277" y="166"/>
                  </a:moveTo>
                  <a:cubicBezTo>
                    <a:pt x="1271" y="166"/>
                    <a:pt x="1266" y="161"/>
                    <a:pt x="1266" y="155"/>
                  </a:cubicBezTo>
                  <a:cubicBezTo>
                    <a:pt x="1266" y="149"/>
                    <a:pt x="1271" y="145"/>
                    <a:pt x="1277" y="145"/>
                  </a:cubicBezTo>
                  <a:cubicBezTo>
                    <a:pt x="1283" y="145"/>
                    <a:pt x="1288" y="149"/>
                    <a:pt x="1288" y="155"/>
                  </a:cubicBezTo>
                  <a:cubicBezTo>
                    <a:pt x="1288" y="161"/>
                    <a:pt x="1283" y="166"/>
                    <a:pt x="1277" y="166"/>
                  </a:cubicBezTo>
                  <a:close/>
                  <a:moveTo>
                    <a:pt x="1243" y="166"/>
                  </a:moveTo>
                  <a:cubicBezTo>
                    <a:pt x="1238" y="166"/>
                    <a:pt x="1233" y="161"/>
                    <a:pt x="1233" y="155"/>
                  </a:cubicBezTo>
                  <a:cubicBezTo>
                    <a:pt x="1233" y="149"/>
                    <a:pt x="1238" y="145"/>
                    <a:pt x="1243" y="145"/>
                  </a:cubicBezTo>
                  <a:cubicBezTo>
                    <a:pt x="1249" y="145"/>
                    <a:pt x="1254" y="149"/>
                    <a:pt x="1254" y="155"/>
                  </a:cubicBezTo>
                  <a:cubicBezTo>
                    <a:pt x="1254" y="161"/>
                    <a:pt x="1249" y="166"/>
                    <a:pt x="1243" y="166"/>
                  </a:cubicBezTo>
                  <a:close/>
                  <a:moveTo>
                    <a:pt x="1210" y="166"/>
                  </a:moveTo>
                  <a:cubicBezTo>
                    <a:pt x="1204" y="166"/>
                    <a:pt x="1199" y="161"/>
                    <a:pt x="1199" y="155"/>
                  </a:cubicBezTo>
                  <a:cubicBezTo>
                    <a:pt x="1199" y="149"/>
                    <a:pt x="1204" y="145"/>
                    <a:pt x="1210" y="145"/>
                  </a:cubicBezTo>
                  <a:cubicBezTo>
                    <a:pt x="1216" y="145"/>
                    <a:pt x="1221" y="149"/>
                    <a:pt x="1221" y="155"/>
                  </a:cubicBezTo>
                  <a:cubicBezTo>
                    <a:pt x="1221" y="161"/>
                    <a:pt x="1216" y="166"/>
                    <a:pt x="1210" y="166"/>
                  </a:cubicBezTo>
                  <a:close/>
                  <a:moveTo>
                    <a:pt x="1176" y="166"/>
                  </a:moveTo>
                  <a:cubicBezTo>
                    <a:pt x="1170" y="166"/>
                    <a:pt x="1165" y="161"/>
                    <a:pt x="1165" y="155"/>
                  </a:cubicBezTo>
                  <a:cubicBezTo>
                    <a:pt x="1165" y="149"/>
                    <a:pt x="1170" y="145"/>
                    <a:pt x="1176" y="145"/>
                  </a:cubicBezTo>
                  <a:cubicBezTo>
                    <a:pt x="1182" y="145"/>
                    <a:pt x="1187" y="149"/>
                    <a:pt x="1187" y="155"/>
                  </a:cubicBezTo>
                  <a:cubicBezTo>
                    <a:pt x="1187" y="161"/>
                    <a:pt x="1182" y="166"/>
                    <a:pt x="1176" y="166"/>
                  </a:cubicBezTo>
                  <a:close/>
                  <a:moveTo>
                    <a:pt x="1142" y="166"/>
                  </a:moveTo>
                  <a:cubicBezTo>
                    <a:pt x="1136" y="166"/>
                    <a:pt x="1131" y="161"/>
                    <a:pt x="1131" y="155"/>
                  </a:cubicBezTo>
                  <a:cubicBezTo>
                    <a:pt x="1131" y="149"/>
                    <a:pt x="1136" y="145"/>
                    <a:pt x="1142" y="145"/>
                  </a:cubicBezTo>
                  <a:cubicBezTo>
                    <a:pt x="1148" y="145"/>
                    <a:pt x="1153" y="149"/>
                    <a:pt x="1153" y="155"/>
                  </a:cubicBezTo>
                  <a:cubicBezTo>
                    <a:pt x="1153" y="161"/>
                    <a:pt x="1148" y="166"/>
                    <a:pt x="1142" y="166"/>
                  </a:cubicBezTo>
                  <a:close/>
                  <a:moveTo>
                    <a:pt x="1108" y="166"/>
                  </a:moveTo>
                  <a:cubicBezTo>
                    <a:pt x="1102" y="166"/>
                    <a:pt x="1098" y="161"/>
                    <a:pt x="1098" y="155"/>
                  </a:cubicBezTo>
                  <a:cubicBezTo>
                    <a:pt x="1098" y="149"/>
                    <a:pt x="1102" y="145"/>
                    <a:pt x="1108" y="145"/>
                  </a:cubicBezTo>
                  <a:cubicBezTo>
                    <a:pt x="1114" y="145"/>
                    <a:pt x="1119" y="149"/>
                    <a:pt x="1119" y="155"/>
                  </a:cubicBezTo>
                  <a:cubicBezTo>
                    <a:pt x="1119" y="161"/>
                    <a:pt x="1114" y="166"/>
                    <a:pt x="1108" y="166"/>
                  </a:cubicBezTo>
                  <a:close/>
                  <a:moveTo>
                    <a:pt x="1075" y="166"/>
                  </a:moveTo>
                  <a:cubicBezTo>
                    <a:pt x="1069" y="166"/>
                    <a:pt x="1064" y="161"/>
                    <a:pt x="1064" y="155"/>
                  </a:cubicBezTo>
                  <a:cubicBezTo>
                    <a:pt x="1064" y="149"/>
                    <a:pt x="1069" y="145"/>
                    <a:pt x="1075" y="145"/>
                  </a:cubicBezTo>
                  <a:cubicBezTo>
                    <a:pt x="1081" y="145"/>
                    <a:pt x="1085" y="149"/>
                    <a:pt x="1085" y="155"/>
                  </a:cubicBezTo>
                  <a:cubicBezTo>
                    <a:pt x="1085" y="161"/>
                    <a:pt x="1081" y="166"/>
                    <a:pt x="1075" y="166"/>
                  </a:cubicBezTo>
                  <a:close/>
                  <a:moveTo>
                    <a:pt x="1041" y="166"/>
                  </a:moveTo>
                  <a:cubicBezTo>
                    <a:pt x="1035" y="166"/>
                    <a:pt x="1030" y="161"/>
                    <a:pt x="1030" y="155"/>
                  </a:cubicBezTo>
                  <a:cubicBezTo>
                    <a:pt x="1030" y="149"/>
                    <a:pt x="1035" y="145"/>
                    <a:pt x="1041" y="145"/>
                  </a:cubicBezTo>
                  <a:cubicBezTo>
                    <a:pt x="1047" y="145"/>
                    <a:pt x="1052" y="149"/>
                    <a:pt x="1052" y="155"/>
                  </a:cubicBezTo>
                  <a:cubicBezTo>
                    <a:pt x="1052" y="161"/>
                    <a:pt x="1047" y="166"/>
                    <a:pt x="1041" y="166"/>
                  </a:cubicBezTo>
                  <a:close/>
                  <a:moveTo>
                    <a:pt x="1007" y="166"/>
                  </a:moveTo>
                  <a:cubicBezTo>
                    <a:pt x="1001" y="166"/>
                    <a:pt x="996" y="161"/>
                    <a:pt x="996" y="155"/>
                  </a:cubicBezTo>
                  <a:cubicBezTo>
                    <a:pt x="996" y="149"/>
                    <a:pt x="1001" y="145"/>
                    <a:pt x="1007" y="145"/>
                  </a:cubicBezTo>
                  <a:cubicBezTo>
                    <a:pt x="1013" y="145"/>
                    <a:pt x="1018" y="149"/>
                    <a:pt x="1018" y="155"/>
                  </a:cubicBezTo>
                  <a:cubicBezTo>
                    <a:pt x="1018" y="161"/>
                    <a:pt x="1013" y="166"/>
                    <a:pt x="1007" y="166"/>
                  </a:cubicBezTo>
                  <a:close/>
                  <a:moveTo>
                    <a:pt x="973" y="166"/>
                  </a:moveTo>
                  <a:cubicBezTo>
                    <a:pt x="967" y="166"/>
                    <a:pt x="963" y="161"/>
                    <a:pt x="963" y="155"/>
                  </a:cubicBezTo>
                  <a:cubicBezTo>
                    <a:pt x="963" y="149"/>
                    <a:pt x="967" y="145"/>
                    <a:pt x="973" y="145"/>
                  </a:cubicBezTo>
                  <a:cubicBezTo>
                    <a:pt x="979" y="145"/>
                    <a:pt x="984" y="149"/>
                    <a:pt x="984" y="155"/>
                  </a:cubicBezTo>
                  <a:cubicBezTo>
                    <a:pt x="984" y="161"/>
                    <a:pt x="979" y="166"/>
                    <a:pt x="973" y="166"/>
                  </a:cubicBezTo>
                  <a:close/>
                  <a:moveTo>
                    <a:pt x="940" y="166"/>
                  </a:moveTo>
                  <a:cubicBezTo>
                    <a:pt x="934" y="166"/>
                    <a:pt x="929" y="161"/>
                    <a:pt x="929" y="155"/>
                  </a:cubicBezTo>
                  <a:cubicBezTo>
                    <a:pt x="929" y="149"/>
                    <a:pt x="934" y="145"/>
                    <a:pt x="940" y="145"/>
                  </a:cubicBezTo>
                  <a:cubicBezTo>
                    <a:pt x="946" y="145"/>
                    <a:pt x="950" y="149"/>
                    <a:pt x="950" y="155"/>
                  </a:cubicBezTo>
                  <a:cubicBezTo>
                    <a:pt x="950" y="161"/>
                    <a:pt x="946" y="166"/>
                    <a:pt x="940" y="166"/>
                  </a:cubicBezTo>
                  <a:close/>
                  <a:moveTo>
                    <a:pt x="906" y="166"/>
                  </a:moveTo>
                  <a:cubicBezTo>
                    <a:pt x="900" y="166"/>
                    <a:pt x="895" y="161"/>
                    <a:pt x="895" y="155"/>
                  </a:cubicBezTo>
                  <a:cubicBezTo>
                    <a:pt x="895" y="149"/>
                    <a:pt x="900" y="145"/>
                    <a:pt x="906" y="145"/>
                  </a:cubicBezTo>
                  <a:cubicBezTo>
                    <a:pt x="912" y="145"/>
                    <a:pt x="917" y="149"/>
                    <a:pt x="917" y="155"/>
                  </a:cubicBezTo>
                  <a:cubicBezTo>
                    <a:pt x="917" y="161"/>
                    <a:pt x="912" y="166"/>
                    <a:pt x="906" y="166"/>
                  </a:cubicBezTo>
                  <a:close/>
                  <a:moveTo>
                    <a:pt x="872" y="166"/>
                  </a:moveTo>
                  <a:cubicBezTo>
                    <a:pt x="866" y="166"/>
                    <a:pt x="861" y="161"/>
                    <a:pt x="861" y="155"/>
                  </a:cubicBezTo>
                  <a:cubicBezTo>
                    <a:pt x="861" y="149"/>
                    <a:pt x="866" y="145"/>
                    <a:pt x="872" y="145"/>
                  </a:cubicBezTo>
                  <a:cubicBezTo>
                    <a:pt x="878" y="145"/>
                    <a:pt x="883" y="149"/>
                    <a:pt x="883" y="155"/>
                  </a:cubicBezTo>
                  <a:cubicBezTo>
                    <a:pt x="883" y="161"/>
                    <a:pt x="878" y="166"/>
                    <a:pt x="872" y="166"/>
                  </a:cubicBezTo>
                  <a:close/>
                  <a:moveTo>
                    <a:pt x="805" y="166"/>
                  </a:moveTo>
                  <a:cubicBezTo>
                    <a:pt x="799" y="166"/>
                    <a:pt x="794" y="161"/>
                    <a:pt x="794" y="155"/>
                  </a:cubicBezTo>
                  <a:cubicBezTo>
                    <a:pt x="794" y="149"/>
                    <a:pt x="799" y="145"/>
                    <a:pt x="805" y="145"/>
                  </a:cubicBezTo>
                  <a:cubicBezTo>
                    <a:pt x="811" y="145"/>
                    <a:pt x="815" y="149"/>
                    <a:pt x="815" y="155"/>
                  </a:cubicBezTo>
                  <a:cubicBezTo>
                    <a:pt x="815" y="161"/>
                    <a:pt x="811" y="166"/>
                    <a:pt x="805" y="166"/>
                  </a:cubicBezTo>
                  <a:close/>
                  <a:moveTo>
                    <a:pt x="771" y="166"/>
                  </a:moveTo>
                  <a:cubicBezTo>
                    <a:pt x="765" y="166"/>
                    <a:pt x="760" y="161"/>
                    <a:pt x="760" y="155"/>
                  </a:cubicBezTo>
                  <a:cubicBezTo>
                    <a:pt x="760" y="149"/>
                    <a:pt x="765" y="145"/>
                    <a:pt x="771" y="145"/>
                  </a:cubicBezTo>
                  <a:cubicBezTo>
                    <a:pt x="777" y="145"/>
                    <a:pt x="782" y="149"/>
                    <a:pt x="782" y="155"/>
                  </a:cubicBezTo>
                  <a:cubicBezTo>
                    <a:pt x="782" y="161"/>
                    <a:pt x="777" y="166"/>
                    <a:pt x="771" y="166"/>
                  </a:cubicBezTo>
                  <a:close/>
                  <a:moveTo>
                    <a:pt x="737" y="166"/>
                  </a:moveTo>
                  <a:cubicBezTo>
                    <a:pt x="731" y="166"/>
                    <a:pt x="726" y="161"/>
                    <a:pt x="726" y="155"/>
                  </a:cubicBezTo>
                  <a:cubicBezTo>
                    <a:pt x="726" y="149"/>
                    <a:pt x="731" y="145"/>
                    <a:pt x="737" y="145"/>
                  </a:cubicBezTo>
                  <a:cubicBezTo>
                    <a:pt x="743" y="145"/>
                    <a:pt x="748" y="149"/>
                    <a:pt x="748" y="155"/>
                  </a:cubicBezTo>
                  <a:cubicBezTo>
                    <a:pt x="748" y="161"/>
                    <a:pt x="743" y="166"/>
                    <a:pt x="737" y="166"/>
                  </a:cubicBezTo>
                  <a:close/>
                  <a:moveTo>
                    <a:pt x="703" y="166"/>
                  </a:moveTo>
                  <a:cubicBezTo>
                    <a:pt x="697" y="166"/>
                    <a:pt x="692" y="161"/>
                    <a:pt x="692" y="155"/>
                  </a:cubicBezTo>
                  <a:cubicBezTo>
                    <a:pt x="692" y="149"/>
                    <a:pt x="697" y="145"/>
                    <a:pt x="703" y="145"/>
                  </a:cubicBezTo>
                  <a:cubicBezTo>
                    <a:pt x="709" y="145"/>
                    <a:pt x="714" y="149"/>
                    <a:pt x="714" y="155"/>
                  </a:cubicBezTo>
                  <a:cubicBezTo>
                    <a:pt x="714" y="161"/>
                    <a:pt x="709" y="166"/>
                    <a:pt x="703" y="166"/>
                  </a:cubicBezTo>
                  <a:close/>
                  <a:moveTo>
                    <a:pt x="670" y="166"/>
                  </a:moveTo>
                  <a:cubicBezTo>
                    <a:pt x="664" y="166"/>
                    <a:pt x="659" y="161"/>
                    <a:pt x="659" y="155"/>
                  </a:cubicBezTo>
                  <a:cubicBezTo>
                    <a:pt x="659" y="149"/>
                    <a:pt x="664" y="145"/>
                    <a:pt x="670" y="145"/>
                  </a:cubicBezTo>
                  <a:cubicBezTo>
                    <a:pt x="675" y="145"/>
                    <a:pt x="680" y="149"/>
                    <a:pt x="680" y="155"/>
                  </a:cubicBezTo>
                  <a:cubicBezTo>
                    <a:pt x="680" y="161"/>
                    <a:pt x="675" y="166"/>
                    <a:pt x="670" y="166"/>
                  </a:cubicBezTo>
                  <a:close/>
                  <a:moveTo>
                    <a:pt x="636" y="166"/>
                  </a:moveTo>
                  <a:cubicBezTo>
                    <a:pt x="630" y="166"/>
                    <a:pt x="625" y="161"/>
                    <a:pt x="625" y="155"/>
                  </a:cubicBezTo>
                  <a:cubicBezTo>
                    <a:pt x="625" y="149"/>
                    <a:pt x="630" y="145"/>
                    <a:pt x="636" y="145"/>
                  </a:cubicBezTo>
                  <a:cubicBezTo>
                    <a:pt x="642" y="145"/>
                    <a:pt x="647" y="149"/>
                    <a:pt x="647" y="155"/>
                  </a:cubicBezTo>
                  <a:cubicBezTo>
                    <a:pt x="647" y="161"/>
                    <a:pt x="642" y="166"/>
                    <a:pt x="636" y="166"/>
                  </a:cubicBezTo>
                  <a:close/>
                  <a:moveTo>
                    <a:pt x="602" y="166"/>
                  </a:moveTo>
                  <a:cubicBezTo>
                    <a:pt x="596" y="166"/>
                    <a:pt x="591" y="161"/>
                    <a:pt x="591" y="155"/>
                  </a:cubicBezTo>
                  <a:cubicBezTo>
                    <a:pt x="591" y="149"/>
                    <a:pt x="596" y="145"/>
                    <a:pt x="602" y="145"/>
                  </a:cubicBezTo>
                  <a:cubicBezTo>
                    <a:pt x="608" y="145"/>
                    <a:pt x="613" y="149"/>
                    <a:pt x="613" y="155"/>
                  </a:cubicBezTo>
                  <a:cubicBezTo>
                    <a:pt x="613" y="161"/>
                    <a:pt x="608" y="166"/>
                    <a:pt x="602" y="166"/>
                  </a:cubicBezTo>
                  <a:close/>
                  <a:moveTo>
                    <a:pt x="534" y="166"/>
                  </a:moveTo>
                  <a:cubicBezTo>
                    <a:pt x="529" y="166"/>
                    <a:pt x="524" y="161"/>
                    <a:pt x="524" y="155"/>
                  </a:cubicBezTo>
                  <a:cubicBezTo>
                    <a:pt x="524" y="149"/>
                    <a:pt x="529" y="145"/>
                    <a:pt x="534" y="145"/>
                  </a:cubicBezTo>
                  <a:cubicBezTo>
                    <a:pt x="540" y="145"/>
                    <a:pt x="545" y="149"/>
                    <a:pt x="545" y="155"/>
                  </a:cubicBezTo>
                  <a:cubicBezTo>
                    <a:pt x="545" y="161"/>
                    <a:pt x="540" y="166"/>
                    <a:pt x="534" y="166"/>
                  </a:cubicBezTo>
                  <a:close/>
                  <a:moveTo>
                    <a:pt x="501" y="166"/>
                  </a:moveTo>
                  <a:cubicBezTo>
                    <a:pt x="495" y="166"/>
                    <a:pt x="490" y="161"/>
                    <a:pt x="490" y="155"/>
                  </a:cubicBezTo>
                  <a:cubicBezTo>
                    <a:pt x="490" y="149"/>
                    <a:pt x="495" y="145"/>
                    <a:pt x="501" y="145"/>
                  </a:cubicBezTo>
                  <a:cubicBezTo>
                    <a:pt x="507" y="145"/>
                    <a:pt x="511" y="149"/>
                    <a:pt x="511" y="155"/>
                  </a:cubicBezTo>
                  <a:cubicBezTo>
                    <a:pt x="511" y="161"/>
                    <a:pt x="507" y="166"/>
                    <a:pt x="501" y="166"/>
                  </a:cubicBezTo>
                  <a:close/>
                  <a:moveTo>
                    <a:pt x="467" y="166"/>
                  </a:moveTo>
                  <a:cubicBezTo>
                    <a:pt x="461" y="166"/>
                    <a:pt x="456" y="161"/>
                    <a:pt x="456" y="155"/>
                  </a:cubicBezTo>
                  <a:cubicBezTo>
                    <a:pt x="456" y="149"/>
                    <a:pt x="461" y="145"/>
                    <a:pt x="467" y="145"/>
                  </a:cubicBezTo>
                  <a:cubicBezTo>
                    <a:pt x="473" y="145"/>
                    <a:pt x="478" y="149"/>
                    <a:pt x="478" y="155"/>
                  </a:cubicBezTo>
                  <a:cubicBezTo>
                    <a:pt x="478" y="161"/>
                    <a:pt x="473" y="166"/>
                    <a:pt x="467" y="166"/>
                  </a:cubicBezTo>
                  <a:close/>
                  <a:moveTo>
                    <a:pt x="433" y="166"/>
                  </a:moveTo>
                  <a:cubicBezTo>
                    <a:pt x="427" y="166"/>
                    <a:pt x="422" y="161"/>
                    <a:pt x="422" y="155"/>
                  </a:cubicBezTo>
                  <a:cubicBezTo>
                    <a:pt x="422" y="149"/>
                    <a:pt x="427" y="145"/>
                    <a:pt x="433" y="145"/>
                  </a:cubicBezTo>
                  <a:cubicBezTo>
                    <a:pt x="439" y="145"/>
                    <a:pt x="444" y="149"/>
                    <a:pt x="444" y="155"/>
                  </a:cubicBezTo>
                  <a:cubicBezTo>
                    <a:pt x="444" y="161"/>
                    <a:pt x="439" y="166"/>
                    <a:pt x="433" y="166"/>
                  </a:cubicBezTo>
                  <a:close/>
                  <a:moveTo>
                    <a:pt x="399" y="166"/>
                  </a:moveTo>
                  <a:cubicBezTo>
                    <a:pt x="393" y="166"/>
                    <a:pt x="389" y="161"/>
                    <a:pt x="389" y="155"/>
                  </a:cubicBezTo>
                  <a:cubicBezTo>
                    <a:pt x="389" y="149"/>
                    <a:pt x="393" y="145"/>
                    <a:pt x="399" y="145"/>
                  </a:cubicBezTo>
                  <a:cubicBezTo>
                    <a:pt x="405" y="145"/>
                    <a:pt x="410" y="149"/>
                    <a:pt x="410" y="155"/>
                  </a:cubicBezTo>
                  <a:cubicBezTo>
                    <a:pt x="410" y="161"/>
                    <a:pt x="405" y="166"/>
                    <a:pt x="399" y="166"/>
                  </a:cubicBezTo>
                  <a:close/>
                  <a:moveTo>
                    <a:pt x="2657" y="137"/>
                  </a:moveTo>
                  <a:cubicBezTo>
                    <a:pt x="2651" y="137"/>
                    <a:pt x="2646" y="132"/>
                    <a:pt x="2646" y="126"/>
                  </a:cubicBezTo>
                  <a:cubicBezTo>
                    <a:pt x="2646" y="121"/>
                    <a:pt x="2651" y="116"/>
                    <a:pt x="2657" y="116"/>
                  </a:cubicBezTo>
                  <a:cubicBezTo>
                    <a:pt x="2663" y="116"/>
                    <a:pt x="2668" y="121"/>
                    <a:pt x="2668" y="126"/>
                  </a:cubicBezTo>
                  <a:cubicBezTo>
                    <a:pt x="2668" y="132"/>
                    <a:pt x="2663" y="137"/>
                    <a:pt x="2657" y="137"/>
                  </a:cubicBezTo>
                  <a:close/>
                  <a:moveTo>
                    <a:pt x="2623" y="137"/>
                  </a:moveTo>
                  <a:cubicBezTo>
                    <a:pt x="2617" y="137"/>
                    <a:pt x="2612" y="132"/>
                    <a:pt x="2612" y="126"/>
                  </a:cubicBezTo>
                  <a:cubicBezTo>
                    <a:pt x="2612" y="121"/>
                    <a:pt x="2617" y="116"/>
                    <a:pt x="2623" y="116"/>
                  </a:cubicBezTo>
                  <a:cubicBezTo>
                    <a:pt x="2629" y="116"/>
                    <a:pt x="2634" y="121"/>
                    <a:pt x="2634" y="126"/>
                  </a:cubicBezTo>
                  <a:cubicBezTo>
                    <a:pt x="2634" y="132"/>
                    <a:pt x="2629" y="137"/>
                    <a:pt x="2623" y="137"/>
                  </a:cubicBezTo>
                  <a:close/>
                  <a:moveTo>
                    <a:pt x="2589" y="137"/>
                  </a:moveTo>
                  <a:cubicBezTo>
                    <a:pt x="2583" y="137"/>
                    <a:pt x="2578" y="132"/>
                    <a:pt x="2578" y="126"/>
                  </a:cubicBezTo>
                  <a:cubicBezTo>
                    <a:pt x="2578" y="121"/>
                    <a:pt x="2583" y="116"/>
                    <a:pt x="2589" y="116"/>
                  </a:cubicBezTo>
                  <a:cubicBezTo>
                    <a:pt x="2595" y="116"/>
                    <a:pt x="2600" y="121"/>
                    <a:pt x="2600" y="126"/>
                  </a:cubicBezTo>
                  <a:cubicBezTo>
                    <a:pt x="2600" y="132"/>
                    <a:pt x="2595" y="137"/>
                    <a:pt x="2589" y="137"/>
                  </a:cubicBezTo>
                  <a:close/>
                  <a:moveTo>
                    <a:pt x="1914" y="137"/>
                  </a:moveTo>
                  <a:cubicBezTo>
                    <a:pt x="1908" y="137"/>
                    <a:pt x="1903" y="132"/>
                    <a:pt x="1903" y="126"/>
                  </a:cubicBezTo>
                  <a:cubicBezTo>
                    <a:pt x="1903" y="121"/>
                    <a:pt x="1908" y="116"/>
                    <a:pt x="1914" y="116"/>
                  </a:cubicBezTo>
                  <a:cubicBezTo>
                    <a:pt x="1920" y="116"/>
                    <a:pt x="1925" y="121"/>
                    <a:pt x="1925" y="126"/>
                  </a:cubicBezTo>
                  <a:cubicBezTo>
                    <a:pt x="1925" y="132"/>
                    <a:pt x="1920" y="137"/>
                    <a:pt x="1914" y="137"/>
                  </a:cubicBezTo>
                  <a:close/>
                  <a:moveTo>
                    <a:pt x="1880" y="137"/>
                  </a:moveTo>
                  <a:cubicBezTo>
                    <a:pt x="1874" y="137"/>
                    <a:pt x="1869" y="132"/>
                    <a:pt x="1869" y="126"/>
                  </a:cubicBezTo>
                  <a:cubicBezTo>
                    <a:pt x="1869" y="121"/>
                    <a:pt x="1874" y="116"/>
                    <a:pt x="1880" y="116"/>
                  </a:cubicBezTo>
                  <a:cubicBezTo>
                    <a:pt x="1886" y="116"/>
                    <a:pt x="1891" y="121"/>
                    <a:pt x="1891" y="126"/>
                  </a:cubicBezTo>
                  <a:cubicBezTo>
                    <a:pt x="1891" y="132"/>
                    <a:pt x="1886" y="137"/>
                    <a:pt x="1880" y="137"/>
                  </a:cubicBezTo>
                  <a:close/>
                  <a:moveTo>
                    <a:pt x="1846" y="137"/>
                  </a:moveTo>
                  <a:cubicBezTo>
                    <a:pt x="1840" y="137"/>
                    <a:pt x="1836" y="132"/>
                    <a:pt x="1836" y="126"/>
                  </a:cubicBezTo>
                  <a:cubicBezTo>
                    <a:pt x="1836" y="121"/>
                    <a:pt x="1840" y="116"/>
                    <a:pt x="1846" y="116"/>
                  </a:cubicBezTo>
                  <a:cubicBezTo>
                    <a:pt x="1852" y="116"/>
                    <a:pt x="1857" y="121"/>
                    <a:pt x="1857" y="126"/>
                  </a:cubicBezTo>
                  <a:cubicBezTo>
                    <a:pt x="1857" y="132"/>
                    <a:pt x="1852" y="137"/>
                    <a:pt x="1846" y="137"/>
                  </a:cubicBezTo>
                  <a:close/>
                  <a:moveTo>
                    <a:pt x="1813" y="137"/>
                  </a:moveTo>
                  <a:cubicBezTo>
                    <a:pt x="1807" y="137"/>
                    <a:pt x="1802" y="132"/>
                    <a:pt x="1802" y="126"/>
                  </a:cubicBezTo>
                  <a:cubicBezTo>
                    <a:pt x="1802" y="121"/>
                    <a:pt x="1807" y="116"/>
                    <a:pt x="1813" y="116"/>
                  </a:cubicBezTo>
                  <a:cubicBezTo>
                    <a:pt x="1819" y="116"/>
                    <a:pt x="1823" y="121"/>
                    <a:pt x="1823" y="126"/>
                  </a:cubicBezTo>
                  <a:cubicBezTo>
                    <a:pt x="1823" y="132"/>
                    <a:pt x="1819" y="137"/>
                    <a:pt x="1813" y="137"/>
                  </a:cubicBezTo>
                  <a:close/>
                  <a:moveTo>
                    <a:pt x="1328" y="137"/>
                  </a:moveTo>
                  <a:cubicBezTo>
                    <a:pt x="1322" y="137"/>
                    <a:pt x="1317" y="132"/>
                    <a:pt x="1317" y="126"/>
                  </a:cubicBezTo>
                  <a:cubicBezTo>
                    <a:pt x="1317" y="121"/>
                    <a:pt x="1322" y="116"/>
                    <a:pt x="1328" y="116"/>
                  </a:cubicBezTo>
                  <a:cubicBezTo>
                    <a:pt x="1334" y="116"/>
                    <a:pt x="1339" y="121"/>
                    <a:pt x="1339" y="126"/>
                  </a:cubicBezTo>
                  <a:cubicBezTo>
                    <a:pt x="1339" y="132"/>
                    <a:pt x="1334" y="137"/>
                    <a:pt x="1328" y="137"/>
                  </a:cubicBezTo>
                  <a:close/>
                  <a:moveTo>
                    <a:pt x="1294" y="137"/>
                  </a:moveTo>
                  <a:cubicBezTo>
                    <a:pt x="1288" y="137"/>
                    <a:pt x="1283" y="132"/>
                    <a:pt x="1283" y="126"/>
                  </a:cubicBezTo>
                  <a:cubicBezTo>
                    <a:pt x="1283" y="121"/>
                    <a:pt x="1288" y="116"/>
                    <a:pt x="1294" y="116"/>
                  </a:cubicBezTo>
                  <a:cubicBezTo>
                    <a:pt x="1300" y="116"/>
                    <a:pt x="1305" y="121"/>
                    <a:pt x="1305" y="126"/>
                  </a:cubicBezTo>
                  <a:cubicBezTo>
                    <a:pt x="1305" y="132"/>
                    <a:pt x="1300" y="137"/>
                    <a:pt x="1294" y="137"/>
                  </a:cubicBezTo>
                  <a:close/>
                  <a:moveTo>
                    <a:pt x="1260" y="137"/>
                  </a:moveTo>
                  <a:cubicBezTo>
                    <a:pt x="1254" y="137"/>
                    <a:pt x="1250" y="132"/>
                    <a:pt x="1250" y="126"/>
                  </a:cubicBezTo>
                  <a:cubicBezTo>
                    <a:pt x="1250" y="121"/>
                    <a:pt x="1254" y="116"/>
                    <a:pt x="1260" y="116"/>
                  </a:cubicBezTo>
                  <a:cubicBezTo>
                    <a:pt x="1266" y="116"/>
                    <a:pt x="1271" y="121"/>
                    <a:pt x="1271" y="126"/>
                  </a:cubicBezTo>
                  <a:cubicBezTo>
                    <a:pt x="1271" y="132"/>
                    <a:pt x="1266" y="137"/>
                    <a:pt x="1260" y="137"/>
                  </a:cubicBezTo>
                  <a:close/>
                  <a:moveTo>
                    <a:pt x="1227" y="137"/>
                  </a:moveTo>
                  <a:cubicBezTo>
                    <a:pt x="1221" y="137"/>
                    <a:pt x="1216" y="132"/>
                    <a:pt x="1216" y="126"/>
                  </a:cubicBezTo>
                  <a:cubicBezTo>
                    <a:pt x="1216" y="121"/>
                    <a:pt x="1221" y="116"/>
                    <a:pt x="1227" y="116"/>
                  </a:cubicBezTo>
                  <a:cubicBezTo>
                    <a:pt x="1233" y="116"/>
                    <a:pt x="1237" y="121"/>
                    <a:pt x="1237" y="126"/>
                  </a:cubicBezTo>
                  <a:cubicBezTo>
                    <a:pt x="1237" y="132"/>
                    <a:pt x="1233" y="137"/>
                    <a:pt x="1227" y="137"/>
                  </a:cubicBezTo>
                  <a:close/>
                  <a:moveTo>
                    <a:pt x="1193" y="137"/>
                  </a:moveTo>
                  <a:cubicBezTo>
                    <a:pt x="1187" y="137"/>
                    <a:pt x="1182" y="132"/>
                    <a:pt x="1182" y="126"/>
                  </a:cubicBezTo>
                  <a:cubicBezTo>
                    <a:pt x="1182" y="121"/>
                    <a:pt x="1187" y="116"/>
                    <a:pt x="1193" y="116"/>
                  </a:cubicBezTo>
                  <a:cubicBezTo>
                    <a:pt x="1199" y="116"/>
                    <a:pt x="1204" y="121"/>
                    <a:pt x="1204" y="126"/>
                  </a:cubicBezTo>
                  <a:cubicBezTo>
                    <a:pt x="1204" y="132"/>
                    <a:pt x="1199" y="137"/>
                    <a:pt x="1193" y="137"/>
                  </a:cubicBezTo>
                  <a:close/>
                  <a:moveTo>
                    <a:pt x="1159" y="137"/>
                  </a:moveTo>
                  <a:cubicBezTo>
                    <a:pt x="1153" y="137"/>
                    <a:pt x="1148" y="132"/>
                    <a:pt x="1148" y="126"/>
                  </a:cubicBezTo>
                  <a:cubicBezTo>
                    <a:pt x="1148" y="121"/>
                    <a:pt x="1153" y="116"/>
                    <a:pt x="1159" y="116"/>
                  </a:cubicBezTo>
                  <a:cubicBezTo>
                    <a:pt x="1165" y="116"/>
                    <a:pt x="1170" y="121"/>
                    <a:pt x="1170" y="126"/>
                  </a:cubicBezTo>
                  <a:cubicBezTo>
                    <a:pt x="1170" y="132"/>
                    <a:pt x="1165" y="137"/>
                    <a:pt x="1159" y="137"/>
                  </a:cubicBezTo>
                  <a:close/>
                  <a:moveTo>
                    <a:pt x="1125" y="137"/>
                  </a:moveTo>
                  <a:cubicBezTo>
                    <a:pt x="1119" y="137"/>
                    <a:pt x="1115" y="132"/>
                    <a:pt x="1115" y="126"/>
                  </a:cubicBezTo>
                  <a:cubicBezTo>
                    <a:pt x="1115" y="121"/>
                    <a:pt x="1119" y="116"/>
                    <a:pt x="1125" y="116"/>
                  </a:cubicBezTo>
                  <a:cubicBezTo>
                    <a:pt x="1131" y="116"/>
                    <a:pt x="1136" y="121"/>
                    <a:pt x="1136" y="126"/>
                  </a:cubicBezTo>
                  <a:cubicBezTo>
                    <a:pt x="1136" y="132"/>
                    <a:pt x="1131" y="137"/>
                    <a:pt x="1125" y="137"/>
                  </a:cubicBezTo>
                  <a:close/>
                  <a:moveTo>
                    <a:pt x="1092" y="137"/>
                  </a:moveTo>
                  <a:cubicBezTo>
                    <a:pt x="1086" y="137"/>
                    <a:pt x="1081" y="132"/>
                    <a:pt x="1081" y="126"/>
                  </a:cubicBezTo>
                  <a:cubicBezTo>
                    <a:pt x="1081" y="121"/>
                    <a:pt x="1086" y="116"/>
                    <a:pt x="1092" y="116"/>
                  </a:cubicBezTo>
                  <a:cubicBezTo>
                    <a:pt x="1098" y="116"/>
                    <a:pt x="1102" y="121"/>
                    <a:pt x="1102" y="126"/>
                  </a:cubicBezTo>
                  <a:cubicBezTo>
                    <a:pt x="1102" y="132"/>
                    <a:pt x="1098" y="137"/>
                    <a:pt x="1092" y="137"/>
                  </a:cubicBezTo>
                  <a:close/>
                  <a:moveTo>
                    <a:pt x="1058" y="137"/>
                  </a:moveTo>
                  <a:cubicBezTo>
                    <a:pt x="1052" y="137"/>
                    <a:pt x="1047" y="132"/>
                    <a:pt x="1047" y="126"/>
                  </a:cubicBezTo>
                  <a:cubicBezTo>
                    <a:pt x="1047" y="121"/>
                    <a:pt x="1052" y="116"/>
                    <a:pt x="1058" y="116"/>
                  </a:cubicBezTo>
                  <a:cubicBezTo>
                    <a:pt x="1064" y="116"/>
                    <a:pt x="1069" y="121"/>
                    <a:pt x="1069" y="126"/>
                  </a:cubicBezTo>
                  <a:cubicBezTo>
                    <a:pt x="1069" y="132"/>
                    <a:pt x="1064" y="137"/>
                    <a:pt x="1058" y="137"/>
                  </a:cubicBezTo>
                  <a:close/>
                  <a:moveTo>
                    <a:pt x="1024" y="137"/>
                  </a:moveTo>
                  <a:cubicBezTo>
                    <a:pt x="1018" y="137"/>
                    <a:pt x="1013" y="132"/>
                    <a:pt x="1013" y="126"/>
                  </a:cubicBezTo>
                  <a:cubicBezTo>
                    <a:pt x="1013" y="121"/>
                    <a:pt x="1018" y="116"/>
                    <a:pt x="1024" y="116"/>
                  </a:cubicBezTo>
                  <a:cubicBezTo>
                    <a:pt x="1030" y="116"/>
                    <a:pt x="1035" y="121"/>
                    <a:pt x="1035" y="126"/>
                  </a:cubicBezTo>
                  <a:cubicBezTo>
                    <a:pt x="1035" y="132"/>
                    <a:pt x="1030" y="137"/>
                    <a:pt x="1024" y="137"/>
                  </a:cubicBezTo>
                  <a:close/>
                  <a:moveTo>
                    <a:pt x="990" y="137"/>
                  </a:moveTo>
                  <a:cubicBezTo>
                    <a:pt x="984" y="137"/>
                    <a:pt x="979" y="132"/>
                    <a:pt x="979" y="126"/>
                  </a:cubicBezTo>
                  <a:cubicBezTo>
                    <a:pt x="979" y="121"/>
                    <a:pt x="984" y="116"/>
                    <a:pt x="990" y="116"/>
                  </a:cubicBezTo>
                  <a:cubicBezTo>
                    <a:pt x="996" y="116"/>
                    <a:pt x="1001" y="121"/>
                    <a:pt x="1001" y="126"/>
                  </a:cubicBezTo>
                  <a:cubicBezTo>
                    <a:pt x="1001" y="132"/>
                    <a:pt x="996" y="137"/>
                    <a:pt x="990" y="137"/>
                  </a:cubicBezTo>
                  <a:close/>
                  <a:moveTo>
                    <a:pt x="957" y="137"/>
                  </a:moveTo>
                  <a:cubicBezTo>
                    <a:pt x="951" y="137"/>
                    <a:pt x="946" y="132"/>
                    <a:pt x="946" y="126"/>
                  </a:cubicBezTo>
                  <a:cubicBezTo>
                    <a:pt x="946" y="121"/>
                    <a:pt x="951" y="116"/>
                    <a:pt x="957" y="116"/>
                  </a:cubicBezTo>
                  <a:cubicBezTo>
                    <a:pt x="962" y="116"/>
                    <a:pt x="967" y="121"/>
                    <a:pt x="967" y="126"/>
                  </a:cubicBezTo>
                  <a:cubicBezTo>
                    <a:pt x="967" y="132"/>
                    <a:pt x="962" y="137"/>
                    <a:pt x="957" y="137"/>
                  </a:cubicBezTo>
                  <a:close/>
                  <a:moveTo>
                    <a:pt x="923" y="137"/>
                  </a:moveTo>
                  <a:cubicBezTo>
                    <a:pt x="917" y="137"/>
                    <a:pt x="912" y="132"/>
                    <a:pt x="912" y="126"/>
                  </a:cubicBezTo>
                  <a:cubicBezTo>
                    <a:pt x="912" y="121"/>
                    <a:pt x="917" y="116"/>
                    <a:pt x="923" y="116"/>
                  </a:cubicBezTo>
                  <a:cubicBezTo>
                    <a:pt x="929" y="116"/>
                    <a:pt x="934" y="121"/>
                    <a:pt x="934" y="126"/>
                  </a:cubicBezTo>
                  <a:cubicBezTo>
                    <a:pt x="934" y="132"/>
                    <a:pt x="929" y="137"/>
                    <a:pt x="923" y="137"/>
                  </a:cubicBezTo>
                  <a:close/>
                  <a:moveTo>
                    <a:pt x="889" y="137"/>
                  </a:moveTo>
                  <a:cubicBezTo>
                    <a:pt x="883" y="137"/>
                    <a:pt x="878" y="132"/>
                    <a:pt x="878" y="126"/>
                  </a:cubicBezTo>
                  <a:cubicBezTo>
                    <a:pt x="878" y="121"/>
                    <a:pt x="883" y="116"/>
                    <a:pt x="889" y="116"/>
                  </a:cubicBezTo>
                  <a:cubicBezTo>
                    <a:pt x="895" y="116"/>
                    <a:pt x="900" y="121"/>
                    <a:pt x="900" y="126"/>
                  </a:cubicBezTo>
                  <a:cubicBezTo>
                    <a:pt x="900" y="132"/>
                    <a:pt x="895" y="137"/>
                    <a:pt x="889" y="137"/>
                  </a:cubicBezTo>
                  <a:close/>
                  <a:moveTo>
                    <a:pt x="821" y="137"/>
                  </a:moveTo>
                  <a:cubicBezTo>
                    <a:pt x="815" y="137"/>
                    <a:pt x="811" y="132"/>
                    <a:pt x="811" y="126"/>
                  </a:cubicBezTo>
                  <a:cubicBezTo>
                    <a:pt x="811" y="121"/>
                    <a:pt x="815" y="116"/>
                    <a:pt x="821" y="116"/>
                  </a:cubicBezTo>
                  <a:cubicBezTo>
                    <a:pt x="827" y="116"/>
                    <a:pt x="832" y="121"/>
                    <a:pt x="832" y="126"/>
                  </a:cubicBezTo>
                  <a:cubicBezTo>
                    <a:pt x="832" y="132"/>
                    <a:pt x="827" y="137"/>
                    <a:pt x="821" y="137"/>
                  </a:cubicBezTo>
                  <a:close/>
                  <a:moveTo>
                    <a:pt x="788" y="137"/>
                  </a:moveTo>
                  <a:cubicBezTo>
                    <a:pt x="782" y="137"/>
                    <a:pt x="777" y="132"/>
                    <a:pt x="777" y="126"/>
                  </a:cubicBezTo>
                  <a:cubicBezTo>
                    <a:pt x="777" y="121"/>
                    <a:pt x="782" y="116"/>
                    <a:pt x="788" y="116"/>
                  </a:cubicBezTo>
                  <a:cubicBezTo>
                    <a:pt x="794" y="116"/>
                    <a:pt x="798" y="121"/>
                    <a:pt x="798" y="126"/>
                  </a:cubicBezTo>
                  <a:cubicBezTo>
                    <a:pt x="798" y="132"/>
                    <a:pt x="794" y="137"/>
                    <a:pt x="788" y="137"/>
                  </a:cubicBezTo>
                  <a:close/>
                  <a:moveTo>
                    <a:pt x="754" y="137"/>
                  </a:moveTo>
                  <a:cubicBezTo>
                    <a:pt x="748" y="137"/>
                    <a:pt x="743" y="132"/>
                    <a:pt x="743" y="126"/>
                  </a:cubicBezTo>
                  <a:cubicBezTo>
                    <a:pt x="743" y="121"/>
                    <a:pt x="748" y="116"/>
                    <a:pt x="754" y="116"/>
                  </a:cubicBezTo>
                  <a:cubicBezTo>
                    <a:pt x="760" y="116"/>
                    <a:pt x="765" y="121"/>
                    <a:pt x="765" y="126"/>
                  </a:cubicBezTo>
                  <a:cubicBezTo>
                    <a:pt x="765" y="132"/>
                    <a:pt x="760" y="137"/>
                    <a:pt x="754" y="137"/>
                  </a:cubicBezTo>
                  <a:close/>
                  <a:moveTo>
                    <a:pt x="720" y="137"/>
                  </a:moveTo>
                  <a:cubicBezTo>
                    <a:pt x="714" y="137"/>
                    <a:pt x="709" y="132"/>
                    <a:pt x="709" y="126"/>
                  </a:cubicBezTo>
                  <a:cubicBezTo>
                    <a:pt x="709" y="121"/>
                    <a:pt x="714" y="116"/>
                    <a:pt x="720" y="116"/>
                  </a:cubicBezTo>
                  <a:cubicBezTo>
                    <a:pt x="726" y="116"/>
                    <a:pt x="731" y="121"/>
                    <a:pt x="731" y="126"/>
                  </a:cubicBezTo>
                  <a:cubicBezTo>
                    <a:pt x="731" y="132"/>
                    <a:pt x="726" y="137"/>
                    <a:pt x="720" y="137"/>
                  </a:cubicBezTo>
                  <a:close/>
                  <a:moveTo>
                    <a:pt x="686" y="137"/>
                  </a:moveTo>
                  <a:cubicBezTo>
                    <a:pt x="680" y="137"/>
                    <a:pt x="676" y="132"/>
                    <a:pt x="676" y="126"/>
                  </a:cubicBezTo>
                  <a:cubicBezTo>
                    <a:pt x="676" y="121"/>
                    <a:pt x="680" y="116"/>
                    <a:pt x="686" y="116"/>
                  </a:cubicBezTo>
                  <a:cubicBezTo>
                    <a:pt x="692" y="116"/>
                    <a:pt x="697" y="121"/>
                    <a:pt x="697" y="126"/>
                  </a:cubicBezTo>
                  <a:cubicBezTo>
                    <a:pt x="697" y="132"/>
                    <a:pt x="692" y="137"/>
                    <a:pt x="686" y="137"/>
                  </a:cubicBezTo>
                  <a:close/>
                  <a:moveTo>
                    <a:pt x="653" y="137"/>
                  </a:moveTo>
                  <a:cubicBezTo>
                    <a:pt x="647" y="137"/>
                    <a:pt x="642" y="132"/>
                    <a:pt x="642" y="126"/>
                  </a:cubicBezTo>
                  <a:cubicBezTo>
                    <a:pt x="642" y="121"/>
                    <a:pt x="647" y="116"/>
                    <a:pt x="653" y="116"/>
                  </a:cubicBezTo>
                  <a:cubicBezTo>
                    <a:pt x="659" y="116"/>
                    <a:pt x="663" y="121"/>
                    <a:pt x="663" y="126"/>
                  </a:cubicBezTo>
                  <a:cubicBezTo>
                    <a:pt x="663" y="132"/>
                    <a:pt x="659" y="137"/>
                    <a:pt x="653" y="137"/>
                  </a:cubicBezTo>
                  <a:close/>
                  <a:moveTo>
                    <a:pt x="619" y="137"/>
                  </a:moveTo>
                  <a:cubicBezTo>
                    <a:pt x="613" y="137"/>
                    <a:pt x="608" y="132"/>
                    <a:pt x="608" y="126"/>
                  </a:cubicBezTo>
                  <a:cubicBezTo>
                    <a:pt x="608" y="121"/>
                    <a:pt x="613" y="116"/>
                    <a:pt x="619" y="116"/>
                  </a:cubicBezTo>
                  <a:cubicBezTo>
                    <a:pt x="625" y="116"/>
                    <a:pt x="630" y="121"/>
                    <a:pt x="630" y="126"/>
                  </a:cubicBezTo>
                  <a:cubicBezTo>
                    <a:pt x="630" y="132"/>
                    <a:pt x="625" y="137"/>
                    <a:pt x="619" y="137"/>
                  </a:cubicBezTo>
                  <a:close/>
                  <a:moveTo>
                    <a:pt x="585" y="137"/>
                  </a:moveTo>
                  <a:cubicBezTo>
                    <a:pt x="579" y="137"/>
                    <a:pt x="574" y="132"/>
                    <a:pt x="574" y="126"/>
                  </a:cubicBezTo>
                  <a:cubicBezTo>
                    <a:pt x="574" y="121"/>
                    <a:pt x="579" y="116"/>
                    <a:pt x="585" y="116"/>
                  </a:cubicBezTo>
                  <a:cubicBezTo>
                    <a:pt x="591" y="116"/>
                    <a:pt x="596" y="121"/>
                    <a:pt x="596" y="126"/>
                  </a:cubicBezTo>
                  <a:cubicBezTo>
                    <a:pt x="596" y="132"/>
                    <a:pt x="591" y="137"/>
                    <a:pt x="585" y="137"/>
                  </a:cubicBezTo>
                  <a:close/>
                  <a:moveTo>
                    <a:pt x="518" y="137"/>
                  </a:moveTo>
                  <a:cubicBezTo>
                    <a:pt x="512" y="137"/>
                    <a:pt x="507" y="132"/>
                    <a:pt x="507" y="126"/>
                  </a:cubicBezTo>
                  <a:cubicBezTo>
                    <a:pt x="507" y="121"/>
                    <a:pt x="512" y="116"/>
                    <a:pt x="518" y="116"/>
                  </a:cubicBezTo>
                  <a:cubicBezTo>
                    <a:pt x="524" y="116"/>
                    <a:pt x="528" y="121"/>
                    <a:pt x="528" y="126"/>
                  </a:cubicBezTo>
                  <a:cubicBezTo>
                    <a:pt x="528" y="132"/>
                    <a:pt x="524" y="137"/>
                    <a:pt x="518" y="137"/>
                  </a:cubicBezTo>
                  <a:close/>
                  <a:moveTo>
                    <a:pt x="484" y="137"/>
                  </a:moveTo>
                  <a:cubicBezTo>
                    <a:pt x="478" y="137"/>
                    <a:pt x="473" y="132"/>
                    <a:pt x="473" y="126"/>
                  </a:cubicBezTo>
                  <a:cubicBezTo>
                    <a:pt x="473" y="121"/>
                    <a:pt x="478" y="116"/>
                    <a:pt x="484" y="116"/>
                  </a:cubicBezTo>
                  <a:cubicBezTo>
                    <a:pt x="490" y="116"/>
                    <a:pt x="495" y="121"/>
                    <a:pt x="495" y="126"/>
                  </a:cubicBezTo>
                  <a:cubicBezTo>
                    <a:pt x="495" y="132"/>
                    <a:pt x="490" y="137"/>
                    <a:pt x="484" y="137"/>
                  </a:cubicBezTo>
                  <a:close/>
                  <a:moveTo>
                    <a:pt x="2606" y="108"/>
                  </a:moveTo>
                  <a:cubicBezTo>
                    <a:pt x="2600" y="108"/>
                    <a:pt x="2595" y="104"/>
                    <a:pt x="2595" y="98"/>
                  </a:cubicBezTo>
                  <a:cubicBezTo>
                    <a:pt x="2595" y="92"/>
                    <a:pt x="2600" y="87"/>
                    <a:pt x="2606" y="87"/>
                  </a:cubicBezTo>
                  <a:cubicBezTo>
                    <a:pt x="2612" y="87"/>
                    <a:pt x="2617" y="92"/>
                    <a:pt x="2617" y="98"/>
                  </a:cubicBezTo>
                  <a:cubicBezTo>
                    <a:pt x="2617" y="104"/>
                    <a:pt x="2612" y="108"/>
                    <a:pt x="2606" y="108"/>
                  </a:cubicBezTo>
                  <a:close/>
                  <a:moveTo>
                    <a:pt x="2572" y="108"/>
                  </a:moveTo>
                  <a:cubicBezTo>
                    <a:pt x="2566" y="108"/>
                    <a:pt x="2562" y="104"/>
                    <a:pt x="2562" y="98"/>
                  </a:cubicBezTo>
                  <a:cubicBezTo>
                    <a:pt x="2562" y="92"/>
                    <a:pt x="2566" y="87"/>
                    <a:pt x="2572" y="87"/>
                  </a:cubicBezTo>
                  <a:cubicBezTo>
                    <a:pt x="2578" y="87"/>
                    <a:pt x="2583" y="92"/>
                    <a:pt x="2583" y="98"/>
                  </a:cubicBezTo>
                  <a:cubicBezTo>
                    <a:pt x="2583" y="104"/>
                    <a:pt x="2578" y="108"/>
                    <a:pt x="2572" y="108"/>
                  </a:cubicBezTo>
                  <a:close/>
                  <a:moveTo>
                    <a:pt x="2539" y="108"/>
                  </a:moveTo>
                  <a:cubicBezTo>
                    <a:pt x="2533" y="108"/>
                    <a:pt x="2528" y="104"/>
                    <a:pt x="2528" y="98"/>
                  </a:cubicBezTo>
                  <a:cubicBezTo>
                    <a:pt x="2528" y="92"/>
                    <a:pt x="2533" y="87"/>
                    <a:pt x="2539" y="87"/>
                  </a:cubicBezTo>
                  <a:cubicBezTo>
                    <a:pt x="2545" y="87"/>
                    <a:pt x="2549" y="92"/>
                    <a:pt x="2549" y="98"/>
                  </a:cubicBezTo>
                  <a:cubicBezTo>
                    <a:pt x="2549" y="104"/>
                    <a:pt x="2545" y="108"/>
                    <a:pt x="2539" y="108"/>
                  </a:cubicBezTo>
                  <a:close/>
                  <a:moveTo>
                    <a:pt x="1931" y="108"/>
                  </a:moveTo>
                  <a:cubicBezTo>
                    <a:pt x="1925" y="108"/>
                    <a:pt x="1920" y="104"/>
                    <a:pt x="1920" y="98"/>
                  </a:cubicBezTo>
                  <a:cubicBezTo>
                    <a:pt x="1920" y="92"/>
                    <a:pt x="1925" y="87"/>
                    <a:pt x="1931" y="87"/>
                  </a:cubicBezTo>
                  <a:cubicBezTo>
                    <a:pt x="1937" y="87"/>
                    <a:pt x="1942" y="92"/>
                    <a:pt x="1942" y="98"/>
                  </a:cubicBezTo>
                  <a:cubicBezTo>
                    <a:pt x="1942" y="104"/>
                    <a:pt x="1937" y="108"/>
                    <a:pt x="1931" y="108"/>
                  </a:cubicBezTo>
                  <a:close/>
                  <a:moveTo>
                    <a:pt x="1897" y="108"/>
                  </a:moveTo>
                  <a:cubicBezTo>
                    <a:pt x="1891" y="108"/>
                    <a:pt x="1886" y="104"/>
                    <a:pt x="1886" y="98"/>
                  </a:cubicBezTo>
                  <a:cubicBezTo>
                    <a:pt x="1886" y="92"/>
                    <a:pt x="1891" y="87"/>
                    <a:pt x="1897" y="87"/>
                  </a:cubicBezTo>
                  <a:cubicBezTo>
                    <a:pt x="1903" y="87"/>
                    <a:pt x="1908" y="92"/>
                    <a:pt x="1908" y="98"/>
                  </a:cubicBezTo>
                  <a:cubicBezTo>
                    <a:pt x="1908" y="104"/>
                    <a:pt x="1903" y="108"/>
                    <a:pt x="1897" y="108"/>
                  </a:cubicBezTo>
                  <a:close/>
                  <a:moveTo>
                    <a:pt x="1863" y="108"/>
                  </a:moveTo>
                  <a:cubicBezTo>
                    <a:pt x="1857" y="108"/>
                    <a:pt x="1852" y="104"/>
                    <a:pt x="1852" y="98"/>
                  </a:cubicBezTo>
                  <a:cubicBezTo>
                    <a:pt x="1852" y="92"/>
                    <a:pt x="1857" y="87"/>
                    <a:pt x="1863" y="87"/>
                  </a:cubicBezTo>
                  <a:cubicBezTo>
                    <a:pt x="1869" y="87"/>
                    <a:pt x="1874" y="92"/>
                    <a:pt x="1874" y="98"/>
                  </a:cubicBezTo>
                  <a:cubicBezTo>
                    <a:pt x="1874" y="104"/>
                    <a:pt x="1869" y="108"/>
                    <a:pt x="1863" y="108"/>
                  </a:cubicBezTo>
                  <a:close/>
                  <a:moveTo>
                    <a:pt x="1830" y="108"/>
                  </a:moveTo>
                  <a:cubicBezTo>
                    <a:pt x="1824" y="108"/>
                    <a:pt x="1819" y="104"/>
                    <a:pt x="1819" y="98"/>
                  </a:cubicBezTo>
                  <a:cubicBezTo>
                    <a:pt x="1819" y="92"/>
                    <a:pt x="1824" y="87"/>
                    <a:pt x="1830" y="87"/>
                  </a:cubicBezTo>
                  <a:cubicBezTo>
                    <a:pt x="1836" y="87"/>
                    <a:pt x="1840" y="92"/>
                    <a:pt x="1840" y="98"/>
                  </a:cubicBezTo>
                  <a:cubicBezTo>
                    <a:pt x="1840" y="104"/>
                    <a:pt x="1836" y="108"/>
                    <a:pt x="1830" y="108"/>
                  </a:cubicBezTo>
                  <a:close/>
                  <a:moveTo>
                    <a:pt x="1796" y="108"/>
                  </a:moveTo>
                  <a:cubicBezTo>
                    <a:pt x="1790" y="108"/>
                    <a:pt x="1785" y="104"/>
                    <a:pt x="1785" y="98"/>
                  </a:cubicBezTo>
                  <a:cubicBezTo>
                    <a:pt x="1785" y="92"/>
                    <a:pt x="1790" y="87"/>
                    <a:pt x="1796" y="87"/>
                  </a:cubicBezTo>
                  <a:cubicBezTo>
                    <a:pt x="1802" y="87"/>
                    <a:pt x="1807" y="92"/>
                    <a:pt x="1807" y="98"/>
                  </a:cubicBezTo>
                  <a:cubicBezTo>
                    <a:pt x="1807" y="104"/>
                    <a:pt x="1802" y="108"/>
                    <a:pt x="1796" y="108"/>
                  </a:cubicBezTo>
                  <a:close/>
                  <a:moveTo>
                    <a:pt x="1345" y="108"/>
                  </a:moveTo>
                  <a:cubicBezTo>
                    <a:pt x="1339" y="108"/>
                    <a:pt x="1334" y="104"/>
                    <a:pt x="1334" y="98"/>
                  </a:cubicBezTo>
                  <a:cubicBezTo>
                    <a:pt x="1334" y="92"/>
                    <a:pt x="1339" y="87"/>
                    <a:pt x="1345" y="87"/>
                  </a:cubicBezTo>
                  <a:cubicBezTo>
                    <a:pt x="1351" y="87"/>
                    <a:pt x="1356" y="92"/>
                    <a:pt x="1356" y="98"/>
                  </a:cubicBezTo>
                  <a:cubicBezTo>
                    <a:pt x="1356" y="104"/>
                    <a:pt x="1351" y="108"/>
                    <a:pt x="1345" y="108"/>
                  </a:cubicBezTo>
                  <a:close/>
                  <a:moveTo>
                    <a:pt x="1311" y="108"/>
                  </a:moveTo>
                  <a:cubicBezTo>
                    <a:pt x="1305" y="108"/>
                    <a:pt x="1300" y="104"/>
                    <a:pt x="1300" y="98"/>
                  </a:cubicBezTo>
                  <a:cubicBezTo>
                    <a:pt x="1300" y="92"/>
                    <a:pt x="1305" y="87"/>
                    <a:pt x="1311" y="87"/>
                  </a:cubicBezTo>
                  <a:cubicBezTo>
                    <a:pt x="1317" y="87"/>
                    <a:pt x="1322" y="92"/>
                    <a:pt x="1322" y="98"/>
                  </a:cubicBezTo>
                  <a:cubicBezTo>
                    <a:pt x="1322" y="104"/>
                    <a:pt x="1317" y="108"/>
                    <a:pt x="1311" y="108"/>
                  </a:cubicBezTo>
                  <a:close/>
                  <a:moveTo>
                    <a:pt x="1277" y="108"/>
                  </a:moveTo>
                  <a:cubicBezTo>
                    <a:pt x="1271" y="108"/>
                    <a:pt x="1266" y="104"/>
                    <a:pt x="1266" y="98"/>
                  </a:cubicBezTo>
                  <a:cubicBezTo>
                    <a:pt x="1266" y="92"/>
                    <a:pt x="1271" y="87"/>
                    <a:pt x="1277" y="87"/>
                  </a:cubicBezTo>
                  <a:cubicBezTo>
                    <a:pt x="1283" y="87"/>
                    <a:pt x="1288" y="92"/>
                    <a:pt x="1288" y="98"/>
                  </a:cubicBezTo>
                  <a:cubicBezTo>
                    <a:pt x="1288" y="104"/>
                    <a:pt x="1283" y="108"/>
                    <a:pt x="1277" y="108"/>
                  </a:cubicBezTo>
                  <a:close/>
                  <a:moveTo>
                    <a:pt x="1243" y="108"/>
                  </a:moveTo>
                  <a:cubicBezTo>
                    <a:pt x="1238" y="108"/>
                    <a:pt x="1233" y="104"/>
                    <a:pt x="1233" y="98"/>
                  </a:cubicBezTo>
                  <a:cubicBezTo>
                    <a:pt x="1233" y="92"/>
                    <a:pt x="1238" y="87"/>
                    <a:pt x="1243" y="87"/>
                  </a:cubicBezTo>
                  <a:cubicBezTo>
                    <a:pt x="1249" y="87"/>
                    <a:pt x="1254" y="92"/>
                    <a:pt x="1254" y="98"/>
                  </a:cubicBezTo>
                  <a:cubicBezTo>
                    <a:pt x="1254" y="104"/>
                    <a:pt x="1249" y="108"/>
                    <a:pt x="1243" y="108"/>
                  </a:cubicBezTo>
                  <a:close/>
                  <a:moveTo>
                    <a:pt x="1210" y="108"/>
                  </a:moveTo>
                  <a:cubicBezTo>
                    <a:pt x="1204" y="108"/>
                    <a:pt x="1199" y="104"/>
                    <a:pt x="1199" y="98"/>
                  </a:cubicBezTo>
                  <a:cubicBezTo>
                    <a:pt x="1199" y="92"/>
                    <a:pt x="1204" y="87"/>
                    <a:pt x="1210" y="87"/>
                  </a:cubicBezTo>
                  <a:cubicBezTo>
                    <a:pt x="1216" y="87"/>
                    <a:pt x="1221" y="92"/>
                    <a:pt x="1221" y="98"/>
                  </a:cubicBezTo>
                  <a:cubicBezTo>
                    <a:pt x="1221" y="104"/>
                    <a:pt x="1216" y="108"/>
                    <a:pt x="1210" y="108"/>
                  </a:cubicBezTo>
                  <a:close/>
                  <a:moveTo>
                    <a:pt x="1176" y="108"/>
                  </a:moveTo>
                  <a:cubicBezTo>
                    <a:pt x="1170" y="108"/>
                    <a:pt x="1165" y="104"/>
                    <a:pt x="1165" y="98"/>
                  </a:cubicBezTo>
                  <a:cubicBezTo>
                    <a:pt x="1165" y="92"/>
                    <a:pt x="1170" y="87"/>
                    <a:pt x="1176" y="87"/>
                  </a:cubicBezTo>
                  <a:cubicBezTo>
                    <a:pt x="1182" y="87"/>
                    <a:pt x="1187" y="92"/>
                    <a:pt x="1187" y="98"/>
                  </a:cubicBezTo>
                  <a:cubicBezTo>
                    <a:pt x="1187" y="104"/>
                    <a:pt x="1182" y="108"/>
                    <a:pt x="1176" y="108"/>
                  </a:cubicBezTo>
                  <a:close/>
                  <a:moveTo>
                    <a:pt x="1142" y="108"/>
                  </a:moveTo>
                  <a:cubicBezTo>
                    <a:pt x="1136" y="108"/>
                    <a:pt x="1131" y="104"/>
                    <a:pt x="1131" y="98"/>
                  </a:cubicBezTo>
                  <a:cubicBezTo>
                    <a:pt x="1131" y="92"/>
                    <a:pt x="1136" y="87"/>
                    <a:pt x="1142" y="87"/>
                  </a:cubicBezTo>
                  <a:cubicBezTo>
                    <a:pt x="1148" y="87"/>
                    <a:pt x="1153" y="92"/>
                    <a:pt x="1153" y="98"/>
                  </a:cubicBezTo>
                  <a:cubicBezTo>
                    <a:pt x="1153" y="104"/>
                    <a:pt x="1148" y="108"/>
                    <a:pt x="1142" y="108"/>
                  </a:cubicBezTo>
                  <a:close/>
                  <a:moveTo>
                    <a:pt x="1108" y="108"/>
                  </a:moveTo>
                  <a:cubicBezTo>
                    <a:pt x="1102" y="108"/>
                    <a:pt x="1098" y="104"/>
                    <a:pt x="1098" y="98"/>
                  </a:cubicBezTo>
                  <a:cubicBezTo>
                    <a:pt x="1098" y="92"/>
                    <a:pt x="1102" y="87"/>
                    <a:pt x="1108" y="87"/>
                  </a:cubicBezTo>
                  <a:cubicBezTo>
                    <a:pt x="1114" y="87"/>
                    <a:pt x="1119" y="92"/>
                    <a:pt x="1119" y="98"/>
                  </a:cubicBezTo>
                  <a:cubicBezTo>
                    <a:pt x="1119" y="104"/>
                    <a:pt x="1114" y="108"/>
                    <a:pt x="1108" y="108"/>
                  </a:cubicBezTo>
                  <a:close/>
                  <a:moveTo>
                    <a:pt x="1075" y="108"/>
                  </a:moveTo>
                  <a:cubicBezTo>
                    <a:pt x="1069" y="108"/>
                    <a:pt x="1064" y="104"/>
                    <a:pt x="1064" y="98"/>
                  </a:cubicBezTo>
                  <a:cubicBezTo>
                    <a:pt x="1064" y="92"/>
                    <a:pt x="1069" y="87"/>
                    <a:pt x="1075" y="87"/>
                  </a:cubicBezTo>
                  <a:cubicBezTo>
                    <a:pt x="1081" y="87"/>
                    <a:pt x="1085" y="92"/>
                    <a:pt x="1085" y="98"/>
                  </a:cubicBezTo>
                  <a:cubicBezTo>
                    <a:pt x="1085" y="104"/>
                    <a:pt x="1081" y="108"/>
                    <a:pt x="1075" y="108"/>
                  </a:cubicBezTo>
                  <a:close/>
                  <a:moveTo>
                    <a:pt x="1041" y="108"/>
                  </a:moveTo>
                  <a:cubicBezTo>
                    <a:pt x="1035" y="108"/>
                    <a:pt x="1030" y="104"/>
                    <a:pt x="1030" y="98"/>
                  </a:cubicBezTo>
                  <a:cubicBezTo>
                    <a:pt x="1030" y="92"/>
                    <a:pt x="1035" y="87"/>
                    <a:pt x="1041" y="87"/>
                  </a:cubicBezTo>
                  <a:cubicBezTo>
                    <a:pt x="1047" y="87"/>
                    <a:pt x="1052" y="92"/>
                    <a:pt x="1052" y="98"/>
                  </a:cubicBezTo>
                  <a:cubicBezTo>
                    <a:pt x="1052" y="104"/>
                    <a:pt x="1047" y="108"/>
                    <a:pt x="1041" y="108"/>
                  </a:cubicBezTo>
                  <a:close/>
                  <a:moveTo>
                    <a:pt x="1007" y="108"/>
                  </a:moveTo>
                  <a:cubicBezTo>
                    <a:pt x="1001" y="108"/>
                    <a:pt x="996" y="104"/>
                    <a:pt x="996" y="98"/>
                  </a:cubicBezTo>
                  <a:cubicBezTo>
                    <a:pt x="996" y="92"/>
                    <a:pt x="1001" y="87"/>
                    <a:pt x="1007" y="87"/>
                  </a:cubicBezTo>
                  <a:cubicBezTo>
                    <a:pt x="1013" y="87"/>
                    <a:pt x="1018" y="92"/>
                    <a:pt x="1018" y="98"/>
                  </a:cubicBezTo>
                  <a:cubicBezTo>
                    <a:pt x="1018" y="104"/>
                    <a:pt x="1013" y="108"/>
                    <a:pt x="1007" y="108"/>
                  </a:cubicBezTo>
                  <a:close/>
                  <a:moveTo>
                    <a:pt x="973" y="108"/>
                  </a:moveTo>
                  <a:cubicBezTo>
                    <a:pt x="967" y="108"/>
                    <a:pt x="963" y="104"/>
                    <a:pt x="963" y="98"/>
                  </a:cubicBezTo>
                  <a:cubicBezTo>
                    <a:pt x="963" y="92"/>
                    <a:pt x="967" y="87"/>
                    <a:pt x="973" y="87"/>
                  </a:cubicBezTo>
                  <a:cubicBezTo>
                    <a:pt x="979" y="87"/>
                    <a:pt x="984" y="92"/>
                    <a:pt x="984" y="98"/>
                  </a:cubicBezTo>
                  <a:cubicBezTo>
                    <a:pt x="984" y="104"/>
                    <a:pt x="979" y="108"/>
                    <a:pt x="973" y="108"/>
                  </a:cubicBezTo>
                  <a:close/>
                  <a:moveTo>
                    <a:pt x="940" y="108"/>
                  </a:moveTo>
                  <a:cubicBezTo>
                    <a:pt x="934" y="108"/>
                    <a:pt x="929" y="104"/>
                    <a:pt x="929" y="98"/>
                  </a:cubicBezTo>
                  <a:cubicBezTo>
                    <a:pt x="929" y="92"/>
                    <a:pt x="934" y="87"/>
                    <a:pt x="940" y="87"/>
                  </a:cubicBezTo>
                  <a:cubicBezTo>
                    <a:pt x="946" y="87"/>
                    <a:pt x="950" y="92"/>
                    <a:pt x="950" y="98"/>
                  </a:cubicBezTo>
                  <a:cubicBezTo>
                    <a:pt x="950" y="104"/>
                    <a:pt x="946" y="108"/>
                    <a:pt x="940" y="108"/>
                  </a:cubicBezTo>
                  <a:close/>
                  <a:moveTo>
                    <a:pt x="872" y="108"/>
                  </a:moveTo>
                  <a:cubicBezTo>
                    <a:pt x="866" y="108"/>
                    <a:pt x="861" y="104"/>
                    <a:pt x="861" y="98"/>
                  </a:cubicBezTo>
                  <a:cubicBezTo>
                    <a:pt x="861" y="92"/>
                    <a:pt x="866" y="87"/>
                    <a:pt x="872" y="87"/>
                  </a:cubicBezTo>
                  <a:cubicBezTo>
                    <a:pt x="878" y="87"/>
                    <a:pt x="883" y="92"/>
                    <a:pt x="883" y="98"/>
                  </a:cubicBezTo>
                  <a:cubicBezTo>
                    <a:pt x="883" y="104"/>
                    <a:pt x="878" y="108"/>
                    <a:pt x="872" y="108"/>
                  </a:cubicBezTo>
                  <a:close/>
                  <a:moveTo>
                    <a:pt x="838" y="108"/>
                  </a:moveTo>
                  <a:cubicBezTo>
                    <a:pt x="832" y="108"/>
                    <a:pt x="828" y="104"/>
                    <a:pt x="828" y="98"/>
                  </a:cubicBezTo>
                  <a:cubicBezTo>
                    <a:pt x="828" y="92"/>
                    <a:pt x="832" y="87"/>
                    <a:pt x="838" y="87"/>
                  </a:cubicBezTo>
                  <a:cubicBezTo>
                    <a:pt x="844" y="87"/>
                    <a:pt x="849" y="92"/>
                    <a:pt x="849" y="98"/>
                  </a:cubicBezTo>
                  <a:cubicBezTo>
                    <a:pt x="849" y="104"/>
                    <a:pt x="844" y="108"/>
                    <a:pt x="838" y="108"/>
                  </a:cubicBezTo>
                  <a:close/>
                  <a:moveTo>
                    <a:pt x="805" y="108"/>
                  </a:moveTo>
                  <a:cubicBezTo>
                    <a:pt x="799" y="108"/>
                    <a:pt x="794" y="104"/>
                    <a:pt x="794" y="98"/>
                  </a:cubicBezTo>
                  <a:cubicBezTo>
                    <a:pt x="794" y="92"/>
                    <a:pt x="799" y="87"/>
                    <a:pt x="805" y="87"/>
                  </a:cubicBezTo>
                  <a:cubicBezTo>
                    <a:pt x="811" y="87"/>
                    <a:pt x="815" y="92"/>
                    <a:pt x="815" y="98"/>
                  </a:cubicBezTo>
                  <a:cubicBezTo>
                    <a:pt x="815" y="104"/>
                    <a:pt x="811" y="108"/>
                    <a:pt x="805" y="108"/>
                  </a:cubicBezTo>
                  <a:close/>
                  <a:moveTo>
                    <a:pt x="771" y="108"/>
                  </a:moveTo>
                  <a:cubicBezTo>
                    <a:pt x="765" y="108"/>
                    <a:pt x="760" y="104"/>
                    <a:pt x="760" y="98"/>
                  </a:cubicBezTo>
                  <a:cubicBezTo>
                    <a:pt x="760" y="92"/>
                    <a:pt x="765" y="87"/>
                    <a:pt x="771" y="87"/>
                  </a:cubicBezTo>
                  <a:cubicBezTo>
                    <a:pt x="777" y="87"/>
                    <a:pt x="782" y="92"/>
                    <a:pt x="782" y="98"/>
                  </a:cubicBezTo>
                  <a:cubicBezTo>
                    <a:pt x="782" y="104"/>
                    <a:pt x="777" y="108"/>
                    <a:pt x="771" y="108"/>
                  </a:cubicBezTo>
                  <a:close/>
                  <a:moveTo>
                    <a:pt x="737" y="108"/>
                  </a:moveTo>
                  <a:cubicBezTo>
                    <a:pt x="731" y="108"/>
                    <a:pt x="726" y="104"/>
                    <a:pt x="726" y="98"/>
                  </a:cubicBezTo>
                  <a:cubicBezTo>
                    <a:pt x="726" y="92"/>
                    <a:pt x="731" y="87"/>
                    <a:pt x="737" y="87"/>
                  </a:cubicBezTo>
                  <a:cubicBezTo>
                    <a:pt x="743" y="87"/>
                    <a:pt x="748" y="92"/>
                    <a:pt x="748" y="98"/>
                  </a:cubicBezTo>
                  <a:cubicBezTo>
                    <a:pt x="748" y="104"/>
                    <a:pt x="743" y="108"/>
                    <a:pt x="737" y="108"/>
                  </a:cubicBezTo>
                  <a:close/>
                  <a:moveTo>
                    <a:pt x="703" y="108"/>
                  </a:moveTo>
                  <a:cubicBezTo>
                    <a:pt x="697" y="108"/>
                    <a:pt x="692" y="104"/>
                    <a:pt x="692" y="98"/>
                  </a:cubicBezTo>
                  <a:cubicBezTo>
                    <a:pt x="692" y="92"/>
                    <a:pt x="697" y="87"/>
                    <a:pt x="703" y="87"/>
                  </a:cubicBezTo>
                  <a:cubicBezTo>
                    <a:pt x="709" y="87"/>
                    <a:pt x="714" y="92"/>
                    <a:pt x="714" y="98"/>
                  </a:cubicBezTo>
                  <a:cubicBezTo>
                    <a:pt x="714" y="104"/>
                    <a:pt x="709" y="108"/>
                    <a:pt x="703" y="108"/>
                  </a:cubicBezTo>
                  <a:close/>
                  <a:moveTo>
                    <a:pt x="670" y="108"/>
                  </a:moveTo>
                  <a:cubicBezTo>
                    <a:pt x="664" y="108"/>
                    <a:pt x="659" y="104"/>
                    <a:pt x="659" y="98"/>
                  </a:cubicBezTo>
                  <a:cubicBezTo>
                    <a:pt x="659" y="92"/>
                    <a:pt x="664" y="87"/>
                    <a:pt x="670" y="87"/>
                  </a:cubicBezTo>
                  <a:cubicBezTo>
                    <a:pt x="675" y="87"/>
                    <a:pt x="680" y="92"/>
                    <a:pt x="680" y="98"/>
                  </a:cubicBezTo>
                  <a:cubicBezTo>
                    <a:pt x="680" y="104"/>
                    <a:pt x="675" y="108"/>
                    <a:pt x="670" y="108"/>
                  </a:cubicBezTo>
                  <a:close/>
                  <a:moveTo>
                    <a:pt x="2555" y="79"/>
                  </a:moveTo>
                  <a:cubicBezTo>
                    <a:pt x="2550" y="79"/>
                    <a:pt x="2545" y="75"/>
                    <a:pt x="2545" y="69"/>
                  </a:cubicBezTo>
                  <a:cubicBezTo>
                    <a:pt x="2545" y="63"/>
                    <a:pt x="2550" y="58"/>
                    <a:pt x="2555" y="58"/>
                  </a:cubicBezTo>
                  <a:cubicBezTo>
                    <a:pt x="2561" y="58"/>
                    <a:pt x="2566" y="63"/>
                    <a:pt x="2566" y="69"/>
                  </a:cubicBezTo>
                  <a:cubicBezTo>
                    <a:pt x="2566" y="75"/>
                    <a:pt x="2561" y="79"/>
                    <a:pt x="2555" y="79"/>
                  </a:cubicBezTo>
                  <a:close/>
                  <a:moveTo>
                    <a:pt x="1395" y="79"/>
                  </a:moveTo>
                  <a:cubicBezTo>
                    <a:pt x="1389" y="79"/>
                    <a:pt x="1385" y="75"/>
                    <a:pt x="1385" y="69"/>
                  </a:cubicBezTo>
                  <a:cubicBezTo>
                    <a:pt x="1385" y="63"/>
                    <a:pt x="1389" y="58"/>
                    <a:pt x="1395" y="58"/>
                  </a:cubicBezTo>
                  <a:cubicBezTo>
                    <a:pt x="1401" y="58"/>
                    <a:pt x="1406" y="63"/>
                    <a:pt x="1406" y="69"/>
                  </a:cubicBezTo>
                  <a:cubicBezTo>
                    <a:pt x="1406" y="75"/>
                    <a:pt x="1401" y="79"/>
                    <a:pt x="1395" y="79"/>
                  </a:cubicBezTo>
                  <a:close/>
                  <a:moveTo>
                    <a:pt x="1362" y="79"/>
                  </a:moveTo>
                  <a:cubicBezTo>
                    <a:pt x="1356" y="79"/>
                    <a:pt x="1351" y="75"/>
                    <a:pt x="1351" y="69"/>
                  </a:cubicBezTo>
                  <a:cubicBezTo>
                    <a:pt x="1351" y="63"/>
                    <a:pt x="1356" y="58"/>
                    <a:pt x="1362" y="58"/>
                  </a:cubicBezTo>
                  <a:cubicBezTo>
                    <a:pt x="1368" y="58"/>
                    <a:pt x="1372" y="63"/>
                    <a:pt x="1372" y="69"/>
                  </a:cubicBezTo>
                  <a:cubicBezTo>
                    <a:pt x="1372" y="75"/>
                    <a:pt x="1368" y="79"/>
                    <a:pt x="1362" y="79"/>
                  </a:cubicBezTo>
                  <a:close/>
                  <a:moveTo>
                    <a:pt x="1328" y="79"/>
                  </a:moveTo>
                  <a:cubicBezTo>
                    <a:pt x="1322" y="79"/>
                    <a:pt x="1317" y="75"/>
                    <a:pt x="1317" y="69"/>
                  </a:cubicBezTo>
                  <a:cubicBezTo>
                    <a:pt x="1317" y="63"/>
                    <a:pt x="1322" y="58"/>
                    <a:pt x="1328" y="58"/>
                  </a:cubicBezTo>
                  <a:cubicBezTo>
                    <a:pt x="1334" y="58"/>
                    <a:pt x="1339" y="63"/>
                    <a:pt x="1339" y="69"/>
                  </a:cubicBezTo>
                  <a:cubicBezTo>
                    <a:pt x="1339" y="75"/>
                    <a:pt x="1334" y="79"/>
                    <a:pt x="1328" y="79"/>
                  </a:cubicBezTo>
                  <a:close/>
                  <a:moveTo>
                    <a:pt x="1294" y="79"/>
                  </a:moveTo>
                  <a:cubicBezTo>
                    <a:pt x="1288" y="79"/>
                    <a:pt x="1283" y="75"/>
                    <a:pt x="1283" y="69"/>
                  </a:cubicBezTo>
                  <a:cubicBezTo>
                    <a:pt x="1283" y="63"/>
                    <a:pt x="1288" y="58"/>
                    <a:pt x="1294" y="58"/>
                  </a:cubicBezTo>
                  <a:cubicBezTo>
                    <a:pt x="1300" y="58"/>
                    <a:pt x="1305" y="63"/>
                    <a:pt x="1305" y="69"/>
                  </a:cubicBezTo>
                  <a:cubicBezTo>
                    <a:pt x="1305" y="75"/>
                    <a:pt x="1300" y="79"/>
                    <a:pt x="1294" y="79"/>
                  </a:cubicBezTo>
                  <a:close/>
                  <a:moveTo>
                    <a:pt x="1260" y="79"/>
                  </a:moveTo>
                  <a:cubicBezTo>
                    <a:pt x="1254" y="79"/>
                    <a:pt x="1250" y="75"/>
                    <a:pt x="1250" y="69"/>
                  </a:cubicBezTo>
                  <a:cubicBezTo>
                    <a:pt x="1250" y="63"/>
                    <a:pt x="1254" y="58"/>
                    <a:pt x="1260" y="58"/>
                  </a:cubicBezTo>
                  <a:cubicBezTo>
                    <a:pt x="1266" y="58"/>
                    <a:pt x="1271" y="63"/>
                    <a:pt x="1271" y="69"/>
                  </a:cubicBezTo>
                  <a:cubicBezTo>
                    <a:pt x="1271" y="75"/>
                    <a:pt x="1266" y="79"/>
                    <a:pt x="1260" y="79"/>
                  </a:cubicBezTo>
                  <a:close/>
                  <a:moveTo>
                    <a:pt x="1227" y="79"/>
                  </a:moveTo>
                  <a:cubicBezTo>
                    <a:pt x="1221" y="79"/>
                    <a:pt x="1216" y="75"/>
                    <a:pt x="1216" y="69"/>
                  </a:cubicBezTo>
                  <a:cubicBezTo>
                    <a:pt x="1216" y="63"/>
                    <a:pt x="1221" y="58"/>
                    <a:pt x="1227" y="58"/>
                  </a:cubicBezTo>
                  <a:cubicBezTo>
                    <a:pt x="1233" y="58"/>
                    <a:pt x="1237" y="63"/>
                    <a:pt x="1237" y="69"/>
                  </a:cubicBezTo>
                  <a:cubicBezTo>
                    <a:pt x="1237" y="75"/>
                    <a:pt x="1233" y="79"/>
                    <a:pt x="1227" y="79"/>
                  </a:cubicBezTo>
                  <a:close/>
                  <a:moveTo>
                    <a:pt x="1193" y="79"/>
                  </a:moveTo>
                  <a:cubicBezTo>
                    <a:pt x="1187" y="79"/>
                    <a:pt x="1182" y="75"/>
                    <a:pt x="1182" y="69"/>
                  </a:cubicBezTo>
                  <a:cubicBezTo>
                    <a:pt x="1182" y="63"/>
                    <a:pt x="1187" y="58"/>
                    <a:pt x="1193" y="58"/>
                  </a:cubicBezTo>
                  <a:cubicBezTo>
                    <a:pt x="1199" y="58"/>
                    <a:pt x="1204" y="63"/>
                    <a:pt x="1204" y="69"/>
                  </a:cubicBezTo>
                  <a:cubicBezTo>
                    <a:pt x="1204" y="75"/>
                    <a:pt x="1199" y="79"/>
                    <a:pt x="1193" y="79"/>
                  </a:cubicBezTo>
                  <a:close/>
                  <a:moveTo>
                    <a:pt x="1159" y="79"/>
                  </a:moveTo>
                  <a:cubicBezTo>
                    <a:pt x="1153" y="79"/>
                    <a:pt x="1148" y="75"/>
                    <a:pt x="1148" y="69"/>
                  </a:cubicBezTo>
                  <a:cubicBezTo>
                    <a:pt x="1148" y="63"/>
                    <a:pt x="1153" y="58"/>
                    <a:pt x="1159" y="58"/>
                  </a:cubicBezTo>
                  <a:cubicBezTo>
                    <a:pt x="1165" y="58"/>
                    <a:pt x="1170" y="63"/>
                    <a:pt x="1170" y="69"/>
                  </a:cubicBezTo>
                  <a:cubicBezTo>
                    <a:pt x="1170" y="75"/>
                    <a:pt x="1165" y="79"/>
                    <a:pt x="1159" y="79"/>
                  </a:cubicBezTo>
                  <a:close/>
                  <a:moveTo>
                    <a:pt x="1125" y="79"/>
                  </a:moveTo>
                  <a:cubicBezTo>
                    <a:pt x="1119" y="79"/>
                    <a:pt x="1115" y="75"/>
                    <a:pt x="1115" y="69"/>
                  </a:cubicBezTo>
                  <a:cubicBezTo>
                    <a:pt x="1115" y="63"/>
                    <a:pt x="1119" y="58"/>
                    <a:pt x="1125" y="58"/>
                  </a:cubicBezTo>
                  <a:cubicBezTo>
                    <a:pt x="1131" y="58"/>
                    <a:pt x="1136" y="63"/>
                    <a:pt x="1136" y="69"/>
                  </a:cubicBezTo>
                  <a:cubicBezTo>
                    <a:pt x="1136" y="75"/>
                    <a:pt x="1131" y="79"/>
                    <a:pt x="1125" y="79"/>
                  </a:cubicBezTo>
                  <a:close/>
                  <a:moveTo>
                    <a:pt x="1092" y="79"/>
                  </a:moveTo>
                  <a:cubicBezTo>
                    <a:pt x="1086" y="79"/>
                    <a:pt x="1081" y="75"/>
                    <a:pt x="1081" y="69"/>
                  </a:cubicBezTo>
                  <a:cubicBezTo>
                    <a:pt x="1081" y="63"/>
                    <a:pt x="1086" y="58"/>
                    <a:pt x="1092" y="58"/>
                  </a:cubicBezTo>
                  <a:cubicBezTo>
                    <a:pt x="1098" y="58"/>
                    <a:pt x="1102" y="63"/>
                    <a:pt x="1102" y="69"/>
                  </a:cubicBezTo>
                  <a:cubicBezTo>
                    <a:pt x="1102" y="75"/>
                    <a:pt x="1098" y="79"/>
                    <a:pt x="1092" y="79"/>
                  </a:cubicBezTo>
                  <a:close/>
                  <a:moveTo>
                    <a:pt x="1058" y="79"/>
                  </a:moveTo>
                  <a:cubicBezTo>
                    <a:pt x="1052" y="79"/>
                    <a:pt x="1047" y="75"/>
                    <a:pt x="1047" y="69"/>
                  </a:cubicBezTo>
                  <a:cubicBezTo>
                    <a:pt x="1047" y="63"/>
                    <a:pt x="1052" y="58"/>
                    <a:pt x="1058" y="58"/>
                  </a:cubicBezTo>
                  <a:cubicBezTo>
                    <a:pt x="1064" y="58"/>
                    <a:pt x="1069" y="63"/>
                    <a:pt x="1069" y="69"/>
                  </a:cubicBezTo>
                  <a:cubicBezTo>
                    <a:pt x="1069" y="75"/>
                    <a:pt x="1064" y="79"/>
                    <a:pt x="1058" y="79"/>
                  </a:cubicBezTo>
                  <a:close/>
                  <a:moveTo>
                    <a:pt x="1024" y="79"/>
                  </a:moveTo>
                  <a:cubicBezTo>
                    <a:pt x="1018" y="79"/>
                    <a:pt x="1013" y="75"/>
                    <a:pt x="1013" y="69"/>
                  </a:cubicBezTo>
                  <a:cubicBezTo>
                    <a:pt x="1013" y="63"/>
                    <a:pt x="1018" y="58"/>
                    <a:pt x="1024" y="58"/>
                  </a:cubicBezTo>
                  <a:cubicBezTo>
                    <a:pt x="1030" y="58"/>
                    <a:pt x="1035" y="63"/>
                    <a:pt x="1035" y="69"/>
                  </a:cubicBezTo>
                  <a:cubicBezTo>
                    <a:pt x="1035" y="75"/>
                    <a:pt x="1030" y="79"/>
                    <a:pt x="1024" y="79"/>
                  </a:cubicBezTo>
                  <a:close/>
                  <a:moveTo>
                    <a:pt x="990" y="79"/>
                  </a:moveTo>
                  <a:cubicBezTo>
                    <a:pt x="984" y="79"/>
                    <a:pt x="979" y="75"/>
                    <a:pt x="979" y="69"/>
                  </a:cubicBezTo>
                  <a:cubicBezTo>
                    <a:pt x="979" y="63"/>
                    <a:pt x="984" y="58"/>
                    <a:pt x="990" y="58"/>
                  </a:cubicBezTo>
                  <a:cubicBezTo>
                    <a:pt x="996" y="58"/>
                    <a:pt x="1001" y="63"/>
                    <a:pt x="1001" y="69"/>
                  </a:cubicBezTo>
                  <a:cubicBezTo>
                    <a:pt x="1001" y="75"/>
                    <a:pt x="996" y="79"/>
                    <a:pt x="990" y="79"/>
                  </a:cubicBezTo>
                  <a:close/>
                  <a:moveTo>
                    <a:pt x="957" y="79"/>
                  </a:moveTo>
                  <a:cubicBezTo>
                    <a:pt x="951" y="79"/>
                    <a:pt x="946" y="75"/>
                    <a:pt x="946" y="69"/>
                  </a:cubicBezTo>
                  <a:cubicBezTo>
                    <a:pt x="946" y="63"/>
                    <a:pt x="951" y="58"/>
                    <a:pt x="957" y="58"/>
                  </a:cubicBezTo>
                  <a:cubicBezTo>
                    <a:pt x="962" y="58"/>
                    <a:pt x="967" y="63"/>
                    <a:pt x="967" y="69"/>
                  </a:cubicBezTo>
                  <a:cubicBezTo>
                    <a:pt x="967" y="75"/>
                    <a:pt x="962" y="79"/>
                    <a:pt x="957" y="79"/>
                  </a:cubicBezTo>
                  <a:close/>
                  <a:moveTo>
                    <a:pt x="923" y="79"/>
                  </a:moveTo>
                  <a:cubicBezTo>
                    <a:pt x="917" y="79"/>
                    <a:pt x="912" y="75"/>
                    <a:pt x="912" y="69"/>
                  </a:cubicBezTo>
                  <a:cubicBezTo>
                    <a:pt x="912" y="63"/>
                    <a:pt x="917" y="58"/>
                    <a:pt x="923" y="58"/>
                  </a:cubicBezTo>
                  <a:cubicBezTo>
                    <a:pt x="929" y="58"/>
                    <a:pt x="934" y="63"/>
                    <a:pt x="934" y="69"/>
                  </a:cubicBezTo>
                  <a:cubicBezTo>
                    <a:pt x="934" y="75"/>
                    <a:pt x="929" y="79"/>
                    <a:pt x="923" y="79"/>
                  </a:cubicBezTo>
                  <a:close/>
                  <a:moveTo>
                    <a:pt x="889" y="79"/>
                  </a:moveTo>
                  <a:cubicBezTo>
                    <a:pt x="883" y="79"/>
                    <a:pt x="878" y="75"/>
                    <a:pt x="878" y="69"/>
                  </a:cubicBezTo>
                  <a:cubicBezTo>
                    <a:pt x="878" y="63"/>
                    <a:pt x="883" y="58"/>
                    <a:pt x="889" y="58"/>
                  </a:cubicBezTo>
                  <a:cubicBezTo>
                    <a:pt x="895" y="58"/>
                    <a:pt x="900" y="63"/>
                    <a:pt x="900" y="69"/>
                  </a:cubicBezTo>
                  <a:cubicBezTo>
                    <a:pt x="900" y="75"/>
                    <a:pt x="895" y="79"/>
                    <a:pt x="889" y="79"/>
                  </a:cubicBezTo>
                  <a:close/>
                  <a:moveTo>
                    <a:pt x="855" y="79"/>
                  </a:moveTo>
                  <a:cubicBezTo>
                    <a:pt x="849" y="79"/>
                    <a:pt x="844" y="75"/>
                    <a:pt x="844" y="69"/>
                  </a:cubicBezTo>
                  <a:cubicBezTo>
                    <a:pt x="844" y="63"/>
                    <a:pt x="849" y="58"/>
                    <a:pt x="855" y="58"/>
                  </a:cubicBezTo>
                  <a:cubicBezTo>
                    <a:pt x="861" y="58"/>
                    <a:pt x="866" y="63"/>
                    <a:pt x="866" y="69"/>
                  </a:cubicBezTo>
                  <a:cubicBezTo>
                    <a:pt x="866" y="75"/>
                    <a:pt x="861" y="79"/>
                    <a:pt x="855" y="79"/>
                  </a:cubicBezTo>
                  <a:close/>
                  <a:moveTo>
                    <a:pt x="821" y="79"/>
                  </a:moveTo>
                  <a:cubicBezTo>
                    <a:pt x="815" y="79"/>
                    <a:pt x="811" y="75"/>
                    <a:pt x="811" y="69"/>
                  </a:cubicBezTo>
                  <a:cubicBezTo>
                    <a:pt x="811" y="63"/>
                    <a:pt x="815" y="58"/>
                    <a:pt x="821" y="58"/>
                  </a:cubicBezTo>
                  <a:cubicBezTo>
                    <a:pt x="827" y="58"/>
                    <a:pt x="832" y="63"/>
                    <a:pt x="832" y="69"/>
                  </a:cubicBezTo>
                  <a:cubicBezTo>
                    <a:pt x="832" y="75"/>
                    <a:pt x="827" y="79"/>
                    <a:pt x="821" y="79"/>
                  </a:cubicBezTo>
                  <a:close/>
                  <a:moveTo>
                    <a:pt x="788" y="79"/>
                  </a:moveTo>
                  <a:cubicBezTo>
                    <a:pt x="782" y="79"/>
                    <a:pt x="777" y="75"/>
                    <a:pt x="777" y="69"/>
                  </a:cubicBezTo>
                  <a:cubicBezTo>
                    <a:pt x="777" y="63"/>
                    <a:pt x="782" y="58"/>
                    <a:pt x="788" y="58"/>
                  </a:cubicBezTo>
                  <a:cubicBezTo>
                    <a:pt x="794" y="58"/>
                    <a:pt x="798" y="63"/>
                    <a:pt x="798" y="69"/>
                  </a:cubicBezTo>
                  <a:cubicBezTo>
                    <a:pt x="798" y="75"/>
                    <a:pt x="794" y="79"/>
                    <a:pt x="788" y="79"/>
                  </a:cubicBezTo>
                  <a:close/>
                  <a:moveTo>
                    <a:pt x="754" y="79"/>
                  </a:moveTo>
                  <a:cubicBezTo>
                    <a:pt x="748" y="79"/>
                    <a:pt x="743" y="75"/>
                    <a:pt x="743" y="69"/>
                  </a:cubicBezTo>
                  <a:cubicBezTo>
                    <a:pt x="743" y="63"/>
                    <a:pt x="748" y="58"/>
                    <a:pt x="754" y="58"/>
                  </a:cubicBezTo>
                  <a:cubicBezTo>
                    <a:pt x="760" y="58"/>
                    <a:pt x="765" y="63"/>
                    <a:pt x="765" y="69"/>
                  </a:cubicBezTo>
                  <a:cubicBezTo>
                    <a:pt x="765" y="75"/>
                    <a:pt x="760" y="79"/>
                    <a:pt x="754" y="79"/>
                  </a:cubicBezTo>
                  <a:close/>
                  <a:moveTo>
                    <a:pt x="720" y="79"/>
                  </a:moveTo>
                  <a:cubicBezTo>
                    <a:pt x="714" y="79"/>
                    <a:pt x="709" y="75"/>
                    <a:pt x="709" y="69"/>
                  </a:cubicBezTo>
                  <a:cubicBezTo>
                    <a:pt x="709" y="63"/>
                    <a:pt x="714" y="58"/>
                    <a:pt x="720" y="58"/>
                  </a:cubicBezTo>
                  <a:cubicBezTo>
                    <a:pt x="726" y="58"/>
                    <a:pt x="731" y="63"/>
                    <a:pt x="731" y="69"/>
                  </a:cubicBezTo>
                  <a:cubicBezTo>
                    <a:pt x="731" y="75"/>
                    <a:pt x="726" y="79"/>
                    <a:pt x="720" y="79"/>
                  </a:cubicBezTo>
                  <a:close/>
                  <a:moveTo>
                    <a:pt x="686" y="79"/>
                  </a:moveTo>
                  <a:cubicBezTo>
                    <a:pt x="680" y="79"/>
                    <a:pt x="676" y="75"/>
                    <a:pt x="676" y="69"/>
                  </a:cubicBezTo>
                  <a:cubicBezTo>
                    <a:pt x="676" y="63"/>
                    <a:pt x="680" y="58"/>
                    <a:pt x="686" y="58"/>
                  </a:cubicBezTo>
                  <a:cubicBezTo>
                    <a:pt x="692" y="58"/>
                    <a:pt x="697" y="63"/>
                    <a:pt x="697" y="69"/>
                  </a:cubicBezTo>
                  <a:cubicBezTo>
                    <a:pt x="697" y="75"/>
                    <a:pt x="692" y="79"/>
                    <a:pt x="686" y="79"/>
                  </a:cubicBezTo>
                  <a:close/>
                  <a:moveTo>
                    <a:pt x="653" y="79"/>
                  </a:moveTo>
                  <a:cubicBezTo>
                    <a:pt x="647" y="79"/>
                    <a:pt x="642" y="75"/>
                    <a:pt x="642" y="69"/>
                  </a:cubicBezTo>
                  <a:cubicBezTo>
                    <a:pt x="642" y="63"/>
                    <a:pt x="647" y="58"/>
                    <a:pt x="653" y="58"/>
                  </a:cubicBezTo>
                  <a:cubicBezTo>
                    <a:pt x="659" y="58"/>
                    <a:pt x="663" y="63"/>
                    <a:pt x="663" y="69"/>
                  </a:cubicBezTo>
                  <a:cubicBezTo>
                    <a:pt x="663" y="75"/>
                    <a:pt x="659" y="79"/>
                    <a:pt x="653" y="79"/>
                  </a:cubicBezTo>
                  <a:close/>
                  <a:moveTo>
                    <a:pt x="1311" y="50"/>
                  </a:moveTo>
                  <a:cubicBezTo>
                    <a:pt x="1305" y="50"/>
                    <a:pt x="1300" y="46"/>
                    <a:pt x="1300" y="40"/>
                  </a:cubicBezTo>
                  <a:cubicBezTo>
                    <a:pt x="1300" y="34"/>
                    <a:pt x="1305" y="29"/>
                    <a:pt x="1311" y="29"/>
                  </a:cubicBezTo>
                  <a:cubicBezTo>
                    <a:pt x="1317" y="29"/>
                    <a:pt x="1322" y="34"/>
                    <a:pt x="1322" y="40"/>
                  </a:cubicBezTo>
                  <a:cubicBezTo>
                    <a:pt x="1322" y="46"/>
                    <a:pt x="1317" y="50"/>
                    <a:pt x="1311" y="50"/>
                  </a:cubicBezTo>
                  <a:close/>
                  <a:moveTo>
                    <a:pt x="1277" y="50"/>
                  </a:moveTo>
                  <a:cubicBezTo>
                    <a:pt x="1271" y="50"/>
                    <a:pt x="1266" y="46"/>
                    <a:pt x="1266" y="40"/>
                  </a:cubicBezTo>
                  <a:cubicBezTo>
                    <a:pt x="1266" y="34"/>
                    <a:pt x="1271" y="29"/>
                    <a:pt x="1277" y="29"/>
                  </a:cubicBezTo>
                  <a:cubicBezTo>
                    <a:pt x="1283" y="29"/>
                    <a:pt x="1288" y="34"/>
                    <a:pt x="1288" y="40"/>
                  </a:cubicBezTo>
                  <a:cubicBezTo>
                    <a:pt x="1288" y="46"/>
                    <a:pt x="1283" y="50"/>
                    <a:pt x="1277" y="50"/>
                  </a:cubicBezTo>
                  <a:close/>
                  <a:moveTo>
                    <a:pt x="1243" y="50"/>
                  </a:moveTo>
                  <a:cubicBezTo>
                    <a:pt x="1238" y="50"/>
                    <a:pt x="1233" y="46"/>
                    <a:pt x="1233" y="40"/>
                  </a:cubicBezTo>
                  <a:cubicBezTo>
                    <a:pt x="1233" y="34"/>
                    <a:pt x="1238" y="29"/>
                    <a:pt x="1243" y="29"/>
                  </a:cubicBezTo>
                  <a:cubicBezTo>
                    <a:pt x="1249" y="29"/>
                    <a:pt x="1254" y="34"/>
                    <a:pt x="1254" y="40"/>
                  </a:cubicBezTo>
                  <a:cubicBezTo>
                    <a:pt x="1254" y="46"/>
                    <a:pt x="1249" y="50"/>
                    <a:pt x="1243" y="50"/>
                  </a:cubicBezTo>
                  <a:close/>
                  <a:moveTo>
                    <a:pt x="1210" y="50"/>
                  </a:moveTo>
                  <a:cubicBezTo>
                    <a:pt x="1204" y="50"/>
                    <a:pt x="1199" y="46"/>
                    <a:pt x="1199" y="40"/>
                  </a:cubicBezTo>
                  <a:cubicBezTo>
                    <a:pt x="1199" y="34"/>
                    <a:pt x="1204" y="29"/>
                    <a:pt x="1210" y="29"/>
                  </a:cubicBezTo>
                  <a:cubicBezTo>
                    <a:pt x="1216" y="29"/>
                    <a:pt x="1221" y="34"/>
                    <a:pt x="1221" y="40"/>
                  </a:cubicBezTo>
                  <a:cubicBezTo>
                    <a:pt x="1221" y="46"/>
                    <a:pt x="1216" y="50"/>
                    <a:pt x="1210" y="50"/>
                  </a:cubicBezTo>
                  <a:close/>
                  <a:moveTo>
                    <a:pt x="1176" y="50"/>
                  </a:moveTo>
                  <a:cubicBezTo>
                    <a:pt x="1170" y="50"/>
                    <a:pt x="1165" y="46"/>
                    <a:pt x="1165" y="40"/>
                  </a:cubicBezTo>
                  <a:cubicBezTo>
                    <a:pt x="1165" y="34"/>
                    <a:pt x="1170" y="29"/>
                    <a:pt x="1176" y="29"/>
                  </a:cubicBezTo>
                  <a:cubicBezTo>
                    <a:pt x="1182" y="29"/>
                    <a:pt x="1187" y="34"/>
                    <a:pt x="1187" y="40"/>
                  </a:cubicBezTo>
                  <a:cubicBezTo>
                    <a:pt x="1187" y="46"/>
                    <a:pt x="1182" y="50"/>
                    <a:pt x="1176" y="50"/>
                  </a:cubicBezTo>
                  <a:close/>
                  <a:moveTo>
                    <a:pt x="1142" y="50"/>
                  </a:moveTo>
                  <a:cubicBezTo>
                    <a:pt x="1136" y="50"/>
                    <a:pt x="1131" y="46"/>
                    <a:pt x="1131" y="40"/>
                  </a:cubicBezTo>
                  <a:cubicBezTo>
                    <a:pt x="1131" y="34"/>
                    <a:pt x="1136" y="29"/>
                    <a:pt x="1142" y="29"/>
                  </a:cubicBezTo>
                  <a:cubicBezTo>
                    <a:pt x="1148" y="29"/>
                    <a:pt x="1153" y="34"/>
                    <a:pt x="1153" y="40"/>
                  </a:cubicBezTo>
                  <a:cubicBezTo>
                    <a:pt x="1153" y="46"/>
                    <a:pt x="1148" y="50"/>
                    <a:pt x="1142" y="50"/>
                  </a:cubicBezTo>
                  <a:close/>
                  <a:moveTo>
                    <a:pt x="1108" y="50"/>
                  </a:moveTo>
                  <a:cubicBezTo>
                    <a:pt x="1102" y="50"/>
                    <a:pt x="1098" y="46"/>
                    <a:pt x="1098" y="40"/>
                  </a:cubicBezTo>
                  <a:cubicBezTo>
                    <a:pt x="1098" y="34"/>
                    <a:pt x="1102" y="29"/>
                    <a:pt x="1108" y="29"/>
                  </a:cubicBezTo>
                  <a:cubicBezTo>
                    <a:pt x="1114" y="29"/>
                    <a:pt x="1119" y="34"/>
                    <a:pt x="1119" y="40"/>
                  </a:cubicBezTo>
                  <a:cubicBezTo>
                    <a:pt x="1119" y="46"/>
                    <a:pt x="1114" y="50"/>
                    <a:pt x="1108" y="50"/>
                  </a:cubicBezTo>
                  <a:close/>
                  <a:moveTo>
                    <a:pt x="1075" y="50"/>
                  </a:moveTo>
                  <a:cubicBezTo>
                    <a:pt x="1069" y="50"/>
                    <a:pt x="1064" y="46"/>
                    <a:pt x="1064" y="40"/>
                  </a:cubicBezTo>
                  <a:cubicBezTo>
                    <a:pt x="1064" y="34"/>
                    <a:pt x="1069" y="29"/>
                    <a:pt x="1075" y="29"/>
                  </a:cubicBezTo>
                  <a:cubicBezTo>
                    <a:pt x="1081" y="29"/>
                    <a:pt x="1085" y="34"/>
                    <a:pt x="1085" y="40"/>
                  </a:cubicBezTo>
                  <a:cubicBezTo>
                    <a:pt x="1085" y="46"/>
                    <a:pt x="1081" y="50"/>
                    <a:pt x="1075" y="50"/>
                  </a:cubicBezTo>
                  <a:close/>
                  <a:moveTo>
                    <a:pt x="1041" y="50"/>
                  </a:moveTo>
                  <a:cubicBezTo>
                    <a:pt x="1035" y="50"/>
                    <a:pt x="1030" y="46"/>
                    <a:pt x="1030" y="40"/>
                  </a:cubicBezTo>
                  <a:cubicBezTo>
                    <a:pt x="1030" y="34"/>
                    <a:pt x="1035" y="29"/>
                    <a:pt x="1041" y="29"/>
                  </a:cubicBezTo>
                  <a:cubicBezTo>
                    <a:pt x="1047" y="29"/>
                    <a:pt x="1052" y="34"/>
                    <a:pt x="1052" y="40"/>
                  </a:cubicBezTo>
                  <a:cubicBezTo>
                    <a:pt x="1052" y="46"/>
                    <a:pt x="1047" y="50"/>
                    <a:pt x="1041" y="50"/>
                  </a:cubicBezTo>
                  <a:close/>
                  <a:moveTo>
                    <a:pt x="1007" y="50"/>
                  </a:moveTo>
                  <a:cubicBezTo>
                    <a:pt x="1001" y="50"/>
                    <a:pt x="996" y="46"/>
                    <a:pt x="996" y="40"/>
                  </a:cubicBezTo>
                  <a:cubicBezTo>
                    <a:pt x="996" y="34"/>
                    <a:pt x="1001" y="29"/>
                    <a:pt x="1007" y="29"/>
                  </a:cubicBezTo>
                  <a:cubicBezTo>
                    <a:pt x="1013" y="29"/>
                    <a:pt x="1018" y="34"/>
                    <a:pt x="1018" y="40"/>
                  </a:cubicBezTo>
                  <a:cubicBezTo>
                    <a:pt x="1018" y="46"/>
                    <a:pt x="1013" y="50"/>
                    <a:pt x="1007" y="50"/>
                  </a:cubicBezTo>
                  <a:close/>
                  <a:moveTo>
                    <a:pt x="973" y="50"/>
                  </a:moveTo>
                  <a:cubicBezTo>
                    <a:pt x="967" y="50"/>
                    <a:pt x="963" y="46"/>
                    <a:pt x="963" y="40"/>
                  </a:cubicBezTo>
                  <a:cubicBezTo>
                    <a:pt x="963" y="34"/>
                    <a:pt x="967" y="29"/>
                    <a:pt x="973" y="29"/>
                  </a:cubicBezTo>
                  <a:cubicBezTo>
                    <a:pt x="979" y="29"/>
                    <a:pt x="984" y="34"/>
                    <a:pt x="984" y="40"/>
                  </a:cubicBezTo>
                  <a:cubicBezTo>
                    <a:pt x="984" y="46"/>
                    <a:pt x="979" y="50"/>
                    <a:pt x="973" y="50"/>
                  </a:cubicBezTo>
                  <a:close/>
                  <a:moveTo>
                    <a:pt x="940" y="50"/>
                  </a:moveTo>
                  <a:cubicBezTo>
                    <a:pt x="934" y="50"/>
                    <a:pt x="929" y="46"/>
                    <a:pt x="929" y="40"/>
                  </a:cubicBezTo>
                  <a:cubicBezTo>
                    <a:pt x="929" y="34"/>
                    <a:pt x="934" y="29"/>
                    <a:pt x="940" y="29"/>
                  </a:cubicBezTo>
                  <a:cubicBezTo>
                    <a:pt x="946" y="29"/>
                    <a:pt x="950" y="34"/>
                    <a:pt x="950" y="40"/>
                  </a:cubicBezTo>
                  <a:cubicBezTo>
                    <a:pt x="950" y="46"/>
                    <a:pt x="946" y="50"/>
                    <a:pt x="940" y="50"/>
                  </a:cubicBezTo>
                  <a:close/>
                  <a:moveTo>
                    <a:pt x="906" y="50"/>
                  </a:moveTo>
                  <a:cubicBezTo>
                    <a:pt x="900" y="50"/>
                    <a:pt x="895" y="46"/>
                    <a:pt x="895" y="40"/>
                  </a:cubicBezTo>
                  <a:cubicBezTo>
                    <a:pt x="895" y="34"/>
                    <a:pt x="900" y="29"/>
                    <a:pt x="906" y="29"/>
                  </a:cubicBezTo>
                  <a:cubicBezTo>
                    <a:pt x="912" y="29"/>
                    <a:pt x="917" y="34"/>
                    <a:pt x="917" y="40"/>
                  </a:cubicBezTo>
                  <a:cubicBezTo>
                    <a:pt x="917" y="46"/>
                    <a:pt x="912" y="50"/>
                    <a:pt x="906" y="50"/>
                  </a:cubicBezTo>
                  <a:close/>
                  <a:moveTo>
                    <a:pt x="872" y="50"/>
                  </a:moveTo>
                  <a:cubicBezTo>
                    <a:pt x="866" y="50"/>
                    <a:pt x="861" y="46"/>
                    <a:pt x="861" y="40"/>
                  </a:cubicBezTo>
                  <a:cubicBezTo>
                    <a:pt x="861" y="34"/>
                    <a:pt x="866" y="29"/>
                    <a:pt x="872" y="29"/>
                  </a:cubicBezTo>
                  <a:cubicBezTo>
                    <a:pt x="878" y="29"/>
                    <a:pt x="883" y="34"/>
                    <a:pt x="883" y="40"/>
                  </a:cubicBezTo>
                  <a:cubicBezTo>
                    <a:pt x="883" y="46"/>
                    <a:pt x="878" y="50"/>
                    <a:pt x="872" y="50"/>
                  </a:cubicBezTo>
                  <a:close/>
                  <a:moveTo>
                    <a:pt x="838" y="50"/>
                  </a:moveTo>
                  <a:cubicBezTo>
                    <a:pt x="832" y="50"/>
                    <a:pt x="828" y="46"/>
                    <a:pt x="828" y="40"/>
                  </a:cubicBezTo>
                  <a:cubicBezTo>
                    <a:pt x="828" y="34"/>
                    <a:pt x="832" y="29"/>
                    <a:pt x="838" y="29"/>
                  </a:cubicBezTo>
                  <a:cubicBezTo>
                    <a:pt x="844" y="29"/>
                    <a:pt x="849" y="34"/>
                    <a:pt x="849" y="40"/>
                  </a:cubicBezTo>
                  <a:cubicBezTo>
                    <a:pt x="849" y="46"/>
                    <a:pt x="844" y="50"/>
                    <a:pt x="838" y="50"/>
                  </a:cubicBezTo>
                  <a:close/>
                  <a:moveTo>
                    <a:pt x="805" y="50"/>
                  </a:moveTo>
                  <a:cubicBezTo>
                    <a:pt x="799" y="50"/>
                    <a:pt x="794" y="46"/>
                    <a:pt x="794" y="40"/>
                  </a:cubicBezTo>
                  <a:cubicBezTo>
                    <a:pt x="794" y="34"/>
                    <a:pt x="799" y="29"/>
                    <a:pt x="805" y="29"/>
                  </a:cubicBezTo>
                  <a:cubicBezTo>
                    <a:pt x="811" y="29"/>
                    <a:pt x="815" y="34"/>
                    <a:pt x="815" y="40"/>
                  </a:cubicBezTo>
                  <a:cubicBezTo>
                    <a:pt x="815" y="46"/>
                    <a:pt x="811" y="50"/>
                    <a:pt x="805" y="50"/>
                  </a:cubicBezTo>
                  <a:close/>
                  <a:moveTo>
                    <a:pt x="771" y="50"/>
                  </a:moveTo>
                  <a:cubicBezTo>
                    <a:pt x="765" y="50"/>
                    <a:pt x="760" y="46"/>
                    <a:pt x="760" y="40"/>
                  </a:cubicBezTo>
                  <a:cubicBezTo>
                    <a:pt x="760" y="34"/>
                    <a:pt x="765" y="29"/>
                    <a:pt x="771" y="29"/>
                  </a:cubicBezTo>
                  <a:cubicBezTo>
                    <a:pt x="777" y="29"/>
                    <a:pt x="782" y="34"/>
                    <a:pt x="782" y="40"/>
                  </a:cubicBezTo>
                  <a:cubicBezTo>
                    <a:pt x="782" y="46"/>
                    <a:pt x="777" y="50"/>
                    <a:pt x="771" y="50"/>
                  </a:cubicBezTo>
                  <a:close/>
                  <a:moveTo>
                    <a:pt x="737" y="50"/>
                  </a:moveTo>
                  <a:cubicBezTo>
                    <a:pt x="731" y="50"/>
                    <a:pt x="726" y="46"/>
                    <a:pt x="726" y="40"/>
                  </a:cubicBezTo>
                  <a:cubicBezTo>
                    <a:pt x="726" y="34"/>
                    <a:pt x="731" y="29"/>
                    <a:pt x="737" y="29"/>
                  </a:cubicBezTo>
                  <a:cubicBezTo>
                    <a:pt x="743" y="29"/>
                    <a:pt x="748" y="34"/>
                    <a:pt x="748" y="40"/>
                  </a:cubicBezTo>
                  <a:cubicBezTo>
                    <a:pt x="748" y="46"/>
                    <a:pt x="743" y="50"/>
                    <a:pt x="737" y="50"/>
                  </a:cubicBezTo>
                  <a:close/>
                  <a:moveTo>
                    <a:pt x="703" y="50"/>
                  </a:moveTo>
                  <a:cubicBezTo>
                    <a:pt x="697" y="50"/>
                    <a:pt x="692" y="46"/>
                    <a:pt x="692" y="40"/>
                  </a:cubicBezTo>
                  <a:cubicBezTo>
                    <a:pt x="692" y="34"/>
                    <a:pt x="697" y="29"/>
                    <a:pt x="703" y="29"/>
                  </a:cubicBezTo>
                  <a:cubicBezTo>
                    <a:pt x="709" y="29"/>
                    <a:pt x="714" y="34"/>
                    <a:pt x="714" y="40"/>
                  </a:cubicBezTo>
                  <a:cubicBezTo>
                    <a:pt x="714" y="46"/>
                    <a:pt x="709" y="50"/>
                    <a:pt x="703" y="50"/>
                  </a:cubicBezTo>
                  <a:close/>
                  <a:moveTo>
                    <a:pt x="1260" y="22"/>
                  </a:moveTo>
                  <a:cubicBezTo>
                    <a:pt x="1254" y="22"/>
                    <a:pt x="1250" y="17"/>
                    <a:pt x="1250" y="11"/>
                  </a:cubicBezTo>
                  <a:cubicBezTo>
                    <a:pt x="1250" y="5"/>
                    <a:pt x="1254" y="0"/>
                    <a:pt x="1260" y="0"/>
                  </a:cubicBezTo>
                  <a:cubicBezTo>
                    <a:pt x="1266" y="0"/>
                    <a:pt x="1271" y="5"/>
                    <a:pt x="1271" y="11"/>
                  </a:cubicBezTo>
                  <a:cubicBezTo>
                    <a:pt x="1271" y="17"/>
                    <a:pt x="1266" y="22"/>
                    <a:pt x="1260" y="22"/>
                  </a:cubicBezTo>
                  <a:close/>
                  <a:moveTo>
                    <a:pt x="1227" y="22"/>
                  </a:moveTo>
                  <a:cubicBezTo>
                    <a:pt x="1221" y="22"/>
                    <a:pt x="1216" y="17"/>
                    <a:pt x="1216" y="11"/>
                  </a:cubicBezTo>
                  <a:cubicBezTo>
                    <a:pt x="1216" y="5"/>
                    <a:pt x="1221" y="0"/>
                    <a:pt x="1227" y="0"/>
                  </a:cubicBezTo>
                  <a:cubicBezTo>
                    <a:pt x="1233" y="0"/>
                    <a:pt x="1237" y="5"/>
                    <a:pt x="1237" y="11"/>
                  </a:cubicBezTo>
                  <a:cubicBezTo>
                    <a:pt x="1237" y="17"/>
                    <a:pt x="1233" y="22"/>
                    <a:pt x="1227" y="22"/>
                  </a:cubicBezTo>
                  <a:close/>
                  <a:moveTo>
                    <a:pt x="1193" y="22"/>
                  </a:moveTo>
                  <a:cubicBezTo>
                    <a:pt x="1187" y="22"/>
                    <a:pt x="1182" y="17"/>
                    <a:pt x="1182" y="11"/>
                  </a:cubicBezTo>
                  <a:cubicBezTo>
                    <a:pt x="1182" y="5"/>
                    <a:pt x="1187" y="0"/>
                    <a:pt x="1193" y="0"/>
                  </a:cubicBezTo>
                  <a:cubicBezTo>
                    <a:pt x="1199" y="0"/>
                    <a:pt x="1204" y="5"/>
                    <a:pt x="1204" y="11"/>
                  </a:cubicBezTo>
                  <a:cubicBezTo>
                    <a:pt x="1204" y="17"/>
                    <a:pt x="1199" y="22"/>
                    <a:pt x="1193" y="22"/>
                  </a:cubicBezTo>
                  <a:close/>
                  <a:moveTo>
                    <a:pt x="1159" y="22"/>
                  </a:moveTo>
                  <a:cubicBezTo>
                    <a:pt x="1153" y="22"/>
                    <a:pt x="1148" y="17"/>
                    <a:pt x="1148" y="11"/>
                  </a:cubicBezTo>
                  <a:cubicBezTo>
                    <a:pt x="1148" y="5"/>
                    <a:pt x="1153" y="0"/>
                    <a:pt x="1159" y="0"/>
                  </a:cubicBezTo>
                  <a:cubicBezTo>
                    <a:pt x="1165" y="0"/>
                    <a:pt x="1170" y="5"/>
                    <a:pt x="1170" y="11"/>
                  </a:cubicBezTo>
                  <a:cubicBezTo>
                    <a:pt x="1170" y="17"/>
                    <a:pt x="1165" y="22"/>
                    <a:pt x="1159" y="22"/>
                  </a:cubicBezTo>
                  <a:close/>
                  <a:moveTo>
                    <a:pt x="1125" y="22"/>
                  </a:moveTo>
                  <a:cubicBezTo>
                    <a:pt x="1119" y="22"/>
                    <a:pt x="1115" y="17"/>
                    <a:pt x="1115" y="11"/>
                  </a:cubicBezTo>
                  <a:cubicBezTo>
                    <a:pt x="1115" y="5"/>
                    <a:pt x="1119" y="0"/>
                    <a:pt x="1125" y="0"/>
                  </a:cubicBezTo>
                  <a:cubicBezTo>
                    <a:pt x="1131" y="0"/>
                    <a:pt x="1136" y="5"/>
                    <a:pt x="1136" y="11"/>
                  </a:cubicBezTo>
                  <a:cubicBezTo>
                    <a:pt x="1136" y="17"/>
                    <a:pt x="1131" y="22"/>
                    <a:pt x="1125" y="22"/>
                  </a:cubicBezTo>
                  <a:close/>
                </a:path>
              </a:pathLst>
            </a:custGeom>
            <a:gradFill flip="none" rotWithShape="1">
              <a:gsLst>
                <a:gs pos="43000">
                  <a:srgbClr val="009CFB">
                    <a:alpha val="68000"/>
                  </a:srgbClr>
                </a:gs>
                <a:gs pos="100000">
                  <a:srgbClr val="00F2B6">
                    <a:alpha val="49135"/>
                  </a:srgbClr>
                </a:gs>
                <a:gs pos="0">
                  <a:schemeClr val="tx2">
                    <a:alpha val="38011"/>
                  </a:schemeClr>
                </a:gs>
              </a:gsLst>
              <a:path path="shap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1A47"/>
                </a:solidFill>
                <a:effectLst/>
                <a:uLnTx/>
                <a:uFillTx/>
                <a:latin typeface="Aptos" panose="02110004020202020204"/>
                <a:ea typeface="等线" panose="02010600030101010101" pitchFamily="2" charset="-122"/>
                <a:cs typeface="+mn-ea"/>
                <a:sym typeface="+mn-lt"/>
              </a:endParaRPr>
            </a:p>
          </p:txBody>
        </p:sp>
        <p:grpSp>
          <p:nvGrpSpPr>
            <p:cNvPr id="28" name="Group 27">
              <a:extLst>
                <a:ext uri="{FF2B5EF4-FFF2-40B4-BE49-F238E27FC236}">
                  <a16:creationId xmlns:a16="http://schemas.microsoft.com/office/drawing/2014/main" id="{B27D7701-A127-ADFD-BEFE-5DBD09FD53A4}"/>
                </a:ext>
              </a:extLst>
            </p:cNvPr>
            <p:cNvGrpSpPr/>
            <p:nvPr/>
          </p:nvGrpSpPr>
          <p:grpSpPr>
            <a:xfrm>
              <a:off x="5805835" y="2188421"/>
              <a:ext cx="329284" cy="329284"/>
              <a:chOff x="4598674" y="2189932"/>
              <a:chExt cx="489491" cy="489491"/>
            </a:xfrm>
          </p:grpSpPr>
          <p:sp>
            <p:nvSpPr>
              <p:cNvPr id="50" name="2-1-Oval">
                <a:extLst>
                  <a:ext uri="{FF2B5EF4-FFF2-40B4-BE49-F238E27FC236}">
                    <a16:creationId xmlns:a16="http://schemas.microsoft.com/office/drawing/2014/main" id="{3E65FF36-FE68-F23E-8BEA-19ED8C1DF211}"/>
                  </a:ext>
                </a:extLst>
              </p:cNvPr>
              <p:cNvSpPr/>
              <p:nvPr/>
            </p:nvSpPr>
            <p:spPr>
              <a:xfrm>
                <a:off x="4598674" y="2189932"/>
                <a:ext cx="489491" cy="489491"/>
              </a:xfrm>
              <a:prstGeom prst="ellipse">
                <a:avLst/>
              </a:prstGeom>
              <a:gradFill flip="none" rotWithShape="1">
                <a:gsLst>
                  <a:gs pos="19000">
                    <a:srgbClr val="2006F7">
                      <a:alpha val="0"/>
                    </a:srgbClr>
                  </a:gs>
                  <a:gs pos="94000">
                    <a:srgbClr val="00F00B"/>
                  </a:gs>
                  <a:gs pos="85000">
                    <a:srgbClr val="00F00B">
                      <a:alpha val="46649"/>
                    </a:srgbClr>
                  </a:gs>
                </a:gsLst>
                <a:path path="circle">
                  <a:fillToRect l="50000" t="50000" r="50000" b="50000"/>
                </a:path>
                <a:tileRect/>
              </a:gradFill>
              <a:ln w="12700">
                <a:gradFill flip="none" rotWithShape="1">
                  <a:gsLst>
                    <a:gs pos="20000">
                      <a:schemeClr val="accent2">
                        <a:alpha val="0"/>
                      </a:schemeClr>
                    </a:gs>
                    <a:gs pos="50000">
                      <a:srgbClr val="00F00B"/>
                    </a:gs>
                    <a:gs pos="81000">
                      <a:schemeClr val="accent2">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51" name="Oval 50">
                <a:extLst>
                  <a:ext uri="{FF2B5EF4-FFF2-40B4-BE49-F238E27FC236}">
                    <a16:creationId xmlns:a16="http://schemas.microsoft.com/office/drawing/2014/main" id="{8679608C-5994-437D-AE18-3B6181F3D6C8}"/>
                  </a:ext>
                </a:extLst>
              </p:cNvPr>
              <p:cNvSpPr/>
              <p:nvPr/>
            </p:nvSpPr>
            <p:spPr>
              <a:xfrm>
                <a:off x="4730039" y="2321297"/>
                <a:ext cx="226760" cy="226760"/>
              </a:xfrm>
              <a:prstGeom prst="ellipse">
                <a:avLst/>
              </a:prstGeom>
              <a:solidFill>
                <a:srgbClr val="00F00B"/>
              </a:solidFill>
              <a:ln w="15875"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F2B3"/>
                  </a:solidFill>
                  <a:effectLst/>
                  <a:uLnTx/>
                  <a:uFillTx/>
                  <a:latin typeface="Aptos" panose="02110004020202020204"/>
                  <a:ea typeface="+mn-ea"/>
                  <a:cs typeface="+mn-cs"/>
                </a:endParaRPr>
              </a:p>
            </p:txBody>
          </p:sp>
        </p:grpSp>
        <p:grpSp>
          <p:nvGrpSpPr>
            <p:cNvPr id="29" name="Group 28">
              <a:extLst>
                <a:ext uri="{FF2B5EF4-FFF2-40B4-BE49-F238E27FC236}">
                  <a16:creationId xmlns:a16="http://schemas.microsoft.com/office/drawing/2014/main" id="{DD87699D-7F01-72EF-DE23-DF2B2AA6FC1B}"/>
                </a:ext>
              </a:extLst>
            </p:cNvPr>
            <p:cNvGrpSpPr/>
            <p:nvPr/>
          </p:nvGrpSpPr>
          <p:grpSpPr>
            <a:xfrm>
              <a:off x="5629138" y="1682231"/>
              <a:ext cx="329284" cy="329284"/>
              <a:chOff x="4598674" y="2189932"/>
              <a:chExt cx="489491" cy="489491"/>
            </a:xfrm>
          </p:grpSpPr>
          <p:sp>
            <p:nvSpPr>
              <p:cNvPr id="48" name="2-1-Oval">
                <a:extLst>
                  <a:ext uri="{FF2B5EF4-FFF2-40B4-BE49-F238E27FC236}">
                    <a16:creationId xmlns:a16="http://schemas.microsoft.com/office/drawing/2014/main" id="{E3565F41-A02D-72AB-DE45-4079DA7EFFF1}"/>
                  </a:ext>
                </a:extLst>
              </p:cNvPr>
              <p:cNvSpPr/>
              <p:nvPr/>
            </p:nvSpPr>
            <p:spPr>
              <a:xfrm>
                <a:off x="4598674" y="2189932"/>
                <a:ext cx="489491" cy="489491"/>
              </a:xfrm>
              <a:prstGeom prst="ellipse">
                <a:avLst/>
              </a:prstGeom>
              <a:gradFill flip="none" rotWithShape="1">
                <a:gsLst>
                  <a:gs pos="19000">
                    <a:srgbClr val="2006F7">
                      <a:alpha val="0"/>
                    </a:srgbClr>
                  </a:gs>
                  <a:gs pos="94000">
                    <a:srgbClr val="00F00B"/>
                  </a:gs>
                  <a:gs pos="85000">
                    <a:srgbClr val="00F00B">
                      <a:alpha val="46649"/>
                    </a:srgbClr>
                  </a:gs>
                </a:gsLst>
                <a:path path="circle">
                  <a:fillToRect l="50000" t="50000" r="50000" b="50000"/>
                </a:path>
                <a:tileRect/>
              </a:gradFill>
              <a:ln w="12700">
                <a:gradFill flip="none" rotWithShape="1">
                  <a:gsLst>
                    <a:gs pos="20000">
                      <a:schemeClr val="accent2">
                        <a:alpha val="0"/>
                      </a:schemeClr>
                    </a:gs>
                    <a:gs pos="50000">
                      <a:srgbClr val="00F00B"/>
                    </a:gs>
                    <a:gs pos="81000">
                      <a:schemeClr val="accent2">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49" name="Oval 48">
                <a:extLst>
                  <a:ext uri="{FF2B5EF4-FFF2-40B4-BE49-F238E27FC236}">
                    <a16:creationId xmlns:a16="http://schemas.microsoft.com/office/drawing/2014/main" id="{7C8B23FB-96EC-F3F4-ACDE-110353E5E303}"/>
                  </a:ext>
                </a:extLst>
              </p:cNvPr>
              <p:cNvSpPr/>
              <p:nvPr/>
            </p:nvSpPr>
            <p:spPr>
              <a:xfrm>
                <a:off x="4730039" y="2321297"/>
                <a:ext cx="226760" cy="226760"/>
              </a:xfrm>
              <a:prstGeom prst="ellipse">
                <a:avLst/>
              </a:prstGeom>
              <a:solidFill>
                <a:srgbClr val="00F00B"/>
              </a:solidFill>
              <a:ln w="15875"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F2B3"/>
                  </a:solidFill>
                  <a:effectLst/>
                  <a:uLnTx/>
                  <a:uFillTx/>
                  <a:latin typeface="Aptos" panose="02110004020202020204"/>
                  <a:ea typeface="+mn-ea"/>
                  <a:cs typeface="+mn-cs"/>
                </a:endParaRPr>
              </a:p>
            </p:txBody>
          </p:sp>
        </p:grpSp>
        <p:grpSp>
          <p:nvGrpSpPr>
            <p:cNvPr id="30" name="Group 29">
              <a:extLst>
                <a:ext uri="{FF2B5EF4-FFF2-40B4-BE49-F238E27FC236}">
                  <a16:creationId xmlns:a16="http://schemas.microsoft.com/office/drawing/2014/main" id="{3FF5CD36-1F66-6C1E-B48F-42E893F950E4}"/>
                </a:ext>
              </a:extLst>
            </p:cNvPr>
            <p:cNvGrpSpPr/>
            <p:nvPr/>
          </p:nvGrpSpPr>
          <p:grpSpPr>
            <a:xfrm>
              <a:off x="9944068" y="3347039"/>
              <a:ext cx="329284" cy="329284"/>
              <a:chOff x="4598674" y="2189932"/>
              <a:chExt cx="489491" cy="489491"/>
            </a:xfrm>
          </p:grpSpPr>
          <p:sp>
            <p:nvSpPr>
              <p:cNvPr id="46" name="2-1-Oval">
                <a:extLst>
                  <a:ext uri="{FF2B5EF4-FFF2-40B4-BE49-F238E27FC236}">
                    <a16:creationId xmlns:a16="http://schemas.microsoft.com/office/drawing/2014/main" id="{5D6E5BEF-BBFE-C7A9-A772-3BD7CF22A2C8}"/>
                  </a:ext>
                </a:extLst>
              </p:cNvPr>
              <p:cNvSpPr/>
              <p:nvPr/>
            </p:nvSpPr>
            <p:spPr>
              <a:xfrm>
                <a:off x="4598674" y="2189932"/>
                <a:ext cx="489491" cy="489491"/>
              </a:xfrm>
              <a:prstGeom prst="ellipse">
                <a:avLst/>
              </a:prstGeom>
              <a:gradFill flip="none" rotWithShape="1">
                <a:gsLst>
                  <a:gs pos="19000">
                    <a:srgbClr val="2006F7">
                      <a:alpha val="0"/>
                    </a:srgbClr>
                  </a:gs>
                  <a:gs pos="94000">
                    <a:srgbClr val="00F00B"/>
                  </a:gs>
                  <a:gs pos="85000">
                    <a:srgbClr val="00F00B">
                      <a:alpha val="46649"/>
                    </a:srgbClr>
                  </a:gs>
                </a:gsLst>
                <a:path path="circle">
                  <a:fillToRect l="50000" t="50000" r="50000" b="50000"/>
                </a:path>
                <a:tileRect/>
              </a:gradFill>
              <a:ln w="12700">
                <a:gradFill flip="none" rotWithShape="1">
                  <a:gsLst>
                    <a:gs pos="20000">
                      <a:schemeClr val="accent2">
                        <a:alpha val="0"/>
                      </a:schemeClr>
                    </a:gs>
                    <a:gs pos="50000">
                      <a:srgbClr val="00F00B"/>
                    </a:gs>
                    <a:gs pos="81000">
                      <a:schemeClr val="accent2">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47" name="Oval 46">
                <a:extLst>
                  <a:ext uri="{FF2B5EF4-FFF2-40B4-BE49-F238E27FC236}">
                    <a16:creationId xmlns:a16="http://schemas.microsoft.com/office/drawing/2014/main" id="{BF7724E9-6545-E961-FD6B-09BBD795724B}"/>
                  </a:ext>
                </a:extLst>
              </p:cNvPr>
              <p:cNvSpPr/>
              <p:nvPr/>
            </p:nvSpPr>
            <p:spPr>
              <a:xfrm>
                <a:off x="4730039" y="2321297"/>
                <a:ext cx="226760" cy="226760"/>
              </a:xfrm>
              <a:prstGeom prst="ellipse">
                <a:avLst/>
              </a:prstGeom>
              <a:solidFill>
                <a:srgbClr val="00F00B"/>
              </a:solidFill>
              <a:ln w="15875"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F2B3"/>
                  </a:solidFill>
                  <a:effectLst/>
                  <a:uLnTx/>
                  <a:uFillTx/>
                  <a:latin typeface="Aptos" panose="02110004020202020204"/>
                  <a:ea typeface="+mn-ea"/>
                  <a:cs typeface="+mn-cs"/>
                </a:endParaRPr>
              </a:p>
            </p:txBody>
          </p:sp>
        </p:grpSp>
        <p:grpSp>
          <p:nvGrpSpPr>
            <p:cNvPr id="31" name="Group 30">
              <a:extLst>
                <a:ext uri="{FF2B5EF4-FFF2-40B4-BE49-F238E27FC236}">
                  <a16:creationId xmlns:a16="http://schemas.microsoft.com/office/drawing/2014/main" id="{C5996E85-70C5-46B0-3839-C4DF0026B777}"/>
                </a:ext>
              </a:extLst>
            </p:cNvPr>
            <p:cNvGrpSpPr/>
            <p:nvPr/>
          </p:nvGrpSpPr>
          <p:grpSpPr>
            <a:xfrm>
              <a:off x="9027681" y="2533919"/>
              <a:ext cx="329284" cy="329284"/>
              <a:chOff x="4598674" y="2189932"/>
              <a:chExt cx="489491" cy="489491"/>
            </a:xfrm>
          </p:grpSpPr>
          <p:sp>
            <p:nvSpPr>
              <p:cNvPr id="44" name="2-1-Oval">
                <a:extLst>
                  <a:ext uri="{FF2B5EF4-FFF2-40B4-BE49-F238E27FC236}">
                    <a16:creationId xmlns:a16="http://schemas.microsoft.com/office/drawing/2014/main" id="{5368D6F8-7195-94D5-4BD5-CDB8E67D9683}"/>
                  </a:ext>
                </a:extLst>
              </p:cNvPr>
              <p:cNvSpPr/>
              <p:nvPr/>
            </p:nvSpPr>
            <p:spPr>
              <a:xfrm>
                <a:off x="4598674" y="2189932"/>
                <a:ext cx="489491" cy="489491"/>
              </a:xfrm>
              <a:prstGeom prst="ellipse">
                <a:avLst/>
              </a:prstGeom>
              <a:gradFill flip="none" rotWithShape="1">
                <a:gsLst>
                  <a:gs pos="19000">
                    <a:srgbClr val="2006F7">
                      <a:alpha val="0"/>
                    </a:srgbClr>
                  </a:gs>
                  <a:gs pos="94000">
                    <a:srgbClr val="00F00B"/>
                  </a:gs>
                  <a:gs pos="85000">
                    <a:srgbClr val="00F00B">
                      <a:alpha val="46649"/>
                    </a:srgbClr>
                  </a:gs>
                </a:gsLst>
                <a:path path="circle">
                  <a:fillToRect l="50000" t="50000" r="50000" b="50000"/>
                </a:path>
                <a:tileRect/>
              </a:gradFill>
              <a:ln w="12700">
                <a:gradFill flip="none" rotWithShape="1">
                  <a:gsLst>
                    <a:gs pos="20000">
                      <a:schemeClr val="accent2">
                        <a:alpha val="0"/>
                      </a:schemeClr>
                    </a:gs>
                    <a:gs pos="50000">
                      <a:srgbClr val="00F00B"/>
                    </a:gs>
                    <a:gs pos="81000">
                      <a:schemeClr val="accent2">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45" name="Oval 44">
                <a:extLst>
                  <a:ext uri="{FF2B5EF4-FFF2-40B4-BE49-F238E27FC236}">
                    <a16:creationId xmlns:a16="http://schemas.microsoft.com/office/drawing/2014/main" id="{2D6DB0D7-ECF3-DB77-6E0F-9448E1CE44A2}"/>
                  </a:ext>
                </a:extLst>
              </p:cNvPr>
              <p:cNvSpPr/>
              <p:nvPr/>
            </p:nvSpPr>
            <p:spPr>
              <a:xfrm>
                <a:off x="4730039" y="2321297"/>
                <a:ext cx="226760" cy="226760"/>
              </a:xfrm>
              <a:prstGeom prst="ellipse">
                <a:avLst/>
              </a:prstGeom>
              <a:solidFill>
                <a:srgbClr val="00F00B"/>
              </a:solidFill>
              <a:ln w="15875"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F2B3"/>
                  </a:solidFill>
                  <a:effectLst/>
                  <a:uLnTx/>
                  <a:uFillTx/>
                  <a:latin typeface="Aptos" panose="02110004020202020204"/>
                  <a:ea typeface="+mn-ea"/>
                  <a:cs typeface="+mn-cs"/>
                </a:endParaRPr>
              </a:p>
            </p:txBody>
          </p:sp>
        </p:grpSp>
        <p:grpSp>
          <p:nvGrpSpPr>
            <p:cNvPr id="32" name="Group 31">
              <a:extLst>
                <a:ext uri="{FF2B5EF4-FFF2-40B4-BE49-F238E27FC236}">
                  <a16:creationId xmlns:a16="http://schemas.microsoft.com/office/drawing/2014/main" id="{34EFCB5F-83EE-B808-0341-2B052204C96F}"/>
                </a:ext>
              </a:extLst>
            </p:cNvPr>
            <p:cNvGrpSpPr/>
            <p:nvPr/>
          </p:nvGrpSpPr>
          <p:grpSpPr>
            <a:xfrm>
              <a:off x="7686271" y="1943339"/>
              <a:ext cx="329284" cy="329284"/>
              <a:chOff x="4598674" y="2189932"/>
              <a:chExt cx="489491" cy="489491"/>
            </a:xfrm>
          </p:grpSpPr>
          <p:sp>
            <p:nvSpPr>
              <p:cNvPr id="42" name="2-1-Oval">
                <a:extLst>
                  <a:ext uri="{FF2B5EF4-FFF2-40B4-BE49-F238E27FC236}">
                    <a16:creationId xmlns:a16="http://schemas.microsoft.com/office/drawing/2014/main" id="{FE562F84-63AF-C34F-3259-D5EC7E236EF2}"/>
                  </a:ext>
                </a:extLst>
              </p:cNvPr>
              <p:cNvSpPr/>
              <p:nvPr/>
            </p:nvSpPr>
            <p:spPr>
              <a:xfrm>
                <a:off x="4598674" y="2189932"/>
                <a:ext cx="489491" cy="489491"/>
              </a:xfrm>
              <a:prstGeom prst="ellipse">
                <a:avLst/>
              </a:prstGeom>
              <a:gradFill flip="none" rotWithShape="1">
                <a:gsLst>
                  <a:gs pos="19000">
                    <a:srgbClr val="2006F7">
                      <a:alpha val="0"/>
                    </a:srgbClr>
                  </a:gs>
                  <a:gs pos="94000">
                    <a:srgbClr val="00F00B"/>
                  </a:gs>
                  <a:gs pos="85000">
                    <a:srgbClr val="00F00B">
                      <a:alpha val="46649"/>
                    </a:srgbClr>
                  </a:gs>
                </a:gsLst>
                <a:path path="circle">
                  <a:fillToRect l="50000" t="50000" r="50000" b="50000"/>
                </a:path>
                <a:tileRect/>
              </a:gradFill>
              <a:ln w="12700">
                <a:gradFill flip="none" rotWithShape="1">
                  <a:gsLst>
                    <a:gs pos="20000">
                      <a:schemeClr val="accent2">
                        <a:alpha val="0"/>
                      </a:schemeClr>
                    </a:gs>
                    <a:gs pos="50000">
                      <a:srgbClr val="00F00B"/>
                    </a:gs>
                    <a:gs pos="81000">
                      <a:schemeClr val="accent2">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43" name="Oval 42">
                <a:extLst>
                  <a:ext uri="{FF2B5EF4-FFF2-40B4-BE49-F238E27FC236}">
                    <a16:creationId xmlns:a16="http://schemas.microsoft.com/office/drawing/2014/main" id="{0D38935B-E000-B571-87FC-91B89213B253}"/>
                  </a:ext>
                </a:extLst>
              </p:cNvPr>
              <p:cNvSpPr/>
              <p:nvPr/>
            </p:nvSpPr>
            <p:spPr>
              <a:xfrm>
                <a:off x="4730039" y="2321297"/>
                <a:ext cx="226760" cy="226760"/>
              </a:xfrm>
              <a:prstGeom prst="ellipse">
                <a:avLst/>
              </a:prstGeom>
              <a:solidFill>
                <a:srgbClr val="00F00B"/>
              </a:solidFill>
              <a:ln w="15875"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F2B3"/>
                  </a:solidFill>
                  <a:effectLst/>
                  <a:uLnTx/>
                  <a:uFillTx/>
                  <a:latin typeface="Aptos" panose="02110004020202020204"/>
                  <a:ea typeface="+mn-ea"/>
                  <a:cs typeface="+mn-cs"/>
                </a:endParaRPr>
              </a:p>
            </p:txBody>
          </p:sp>
        </p:grpSp>
        <p:grpSp>
          <p:nvGrpSpPr>
            <p:cNvPr id="33" name="Group 32">
              <a:extLst>
                <a:ext uri="{FF2B5EF4-FFF2-40B4-BE49-F238E27FC236}">
                  <a16:creationId xmlns:a16="http://schemas.microsoft.com/office/drawing/2014/main" id="{362901DC-0427-AB95-2340-88E5856994FC}"/>
                </a:ext>
              </a:extLst>
            </p:cNvPr>
            <p:cNvGrpSpPr/>
            <p:nvPr/>
          </p:nvGrpSpPr>
          <p:grpSpPr>
            <a:xfrm>
              <a:off x="8029299" y="1992324"/>
              <a:ext cx="329284" cy="329284"/>
              <a:chOff x="4598674" y="2189932"/>
              <a:chExt cx="489491" cy="489491"/>
            </a:xfrm>
          </p:grpSpPr>
          <p:sp>
            <p:nvSpPr>
              <p:cNvPr id="40" name="2-1-Oval">
                <a:extLst>
                  <a:ext uri="{FF2B5EF4-FFF2-40B4-BE49-F238E27FC236}">
                    <a16:creationId xmlns:a16="http://schemas.microsoft.com/office/drawing/2014/main" id="{9A38CDB1-A1ED-2949-51BB-C667C5F1EE79}"/>
                  </a:ext>
                </a:extLst>
              </p:cNvPr>
              <p:cNvSpPr/>
              <p:nvPr/>
            </p:nvSpPr>
            <p:spPr>
              <a:xfrm>
                <a:off x="4598674" y="2189932"/>
                <a:ext cx="489491" cy="489491"/>
              </a:xfrm>
              <a:prstGeom prst="ellipse">
                <a:avLst/>
              </a:prstGeom>
              <a:gradFill flip="none" rotWithShape="1">
                <a:gsLst>
                  <a:gs pos="19000">
                    <a:srgbClr val="2006F7">
                      <a:alpha val="0"/>
                    </a:srgbClr>
                  </a:gs>
                  <a:gs pos="94000">
                    <a:srgbClr val="00F00B"/>
                  </a:gs>
                  <a:gs pos="85000">
                    <a:srgbClr val="00F00B">
                      <a:alpha val="46649"/>
                    </a:srgbClr>
                  </a:gs>
                </a:gsLst>
                <a:path path="circle">
                  <a:fillToRect l="50000" t="50000" r="50000" b="50000"/>
                </a:path>
                <a:tileRect/>
              </a:gradFill>
              <a:ln w="12700">
                <a:gradFill flip="none" rotWithShape="1">
                  <a:gsLst>
                    <a:gs pos="20000">
                      <a:schemeClr val="accent2">
                        <a:alpha val="0"/>
                      </a:schemeClr>
                    </a:gs>
                    <a:gs pos="50000">
                      <a:srgbClr val="00F00B"/>
                    </a:gs>
                    <a:gs pos="81000">
                      <a:schemeClr val="accent2">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41" name="Oval 40">
                <a:extLst>
                  <a:ext uri="{FF2B5EF4-FFF2-40B4-BE49-F238E27FC236}">
                    <a16:creationId xmlns:a16="http://schemas.microsoft.com/office/drawing/2014/main" id="{444A0545-DDCB-3BA1-1EF3-FA446F1FC41D}"/>
                  </a:ext>
                </a:extLst>
              </p:cNvPr>
              <p:cNvSpPr/>
              <p:nvPr/>
            </p:nvSpPr>
            <p:spPr>
              <a:xfrm>
                <a:off x="4730039" y="2321297"/>
                <a:ext cx="226760" cy="226760"/>
              </a:xfrm>
              <a:prstGeom prst="ellipse">
                <a:avLst/>
              </a:prstGeom>
              <a:solidFill>
                <a:srgbClr val="00F00B"/>
              </a:solidFill>
              <a:ln w="15875"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F2B3"/>
                  </a:solidFill>
                  <a:effectLst/>
                  <a:uLnTx/>
                  <a:uFillTx/>
                  <a:latin typeface="Aptos" panose="02110004020202020204"/>
                  <a:ea typeface="+mn-ea"/>
                  <a:cs typeface="+mn-cs"/>
                </a:endParaRPr>
              </a:p>
            </p:txBody>
          </p:sp>
        </p:grpSp>
        <p:grpSp>
          <p:nvGrpSpPr>
            <p:cNvPr id="34" name="Group 33">
              <a:extLst>
                <a:ext uri="{FF2B5EF4-FFF2-40B4-BE49-F238E27FC236}">
                  <a16:creationId xmlns:a16="http://schemas.microsoft.com/office/drawing/2014/main" id="{1AACAE6A-5232-797D-DD59-A60760D75B20}"/>
                </a:ext>
              </a:extLst>
            </p:cNvPr>
            <p:cNvGrpSpPr/>
            <p:nvPr/>
          </p:nvGrpSpPr>
          <p:grpSpPr>
            <a:xfrm>
              <a:off x="10183094" y="2369277"/>
              <a:ext cx="329284" cy="329284"/>
              <a:chOff x="4598674" y="2189932"/>
              <a:chExt cx="489491" cy="489491"/>
            </a:xfrm>
          </p:grpSpPr>
          <p:sp>
            <p:nvSpPr>
              <p:cNvPr id="38" name="2-1-Oval">
                <a:extLst>
                  <a:ext uri="{FF2B5EF4-FFF2-40B4-BE49-F238E27FC236}">
                    <a16:creationId xmlns:a16="http://schemas.microsoft.com/office/drawing/2014/main" id="{FF99EB47-0A3B-6FCF-D4DC-FB0629D99ABD}"/>
                  </a:ext>
                </a:extLst>
              </p:cNvPr>
              <p:cNvSpPr/>
              <p:nvPr/>
            </p:nvSpPr>
            <p:spPr>
              <a:xfrm>
                <a:off x="4598674" y="2189932"/>
                <a:ext cx="489491" cy="489491"/>
              </a:xfrm>
              <a:prstGeom prst="ellipse">
                <a:avLst/>
              </a:prstGeom>
              <a:gradFill flip="none" rotWithShape="1">
                <a:gsLst>
                  <a:gs pos="19000">
                    <a:srgbClr val="2006F7">
                      <a:alpha val="0"/>
                    </a:srgbClr>
                  </a:gs>
                  <a:gs pos="94000">
                    <a:srgbClr val="00F00B"/>
                  </a:gs>
                  <a:gs pos="85000">
                    <a:srgbClr val="00F00B">
                      <a:alpha val="46649"/>
                    </a:srgbClr>
                  </a:gs>
                </a:gsLst>
                <a:path path="circle">
                  <a:fillToRect l="50000" t="50000" r="50000" b="50000"/>
                </a:path>
                <a:tileRect/>
              </a:gradFill>
              <a:ln w="12700">
                <a:gradFill flip="none" rotWithShape="1">
                  <a:gsLst>
                    <a:gs pos="20000">
                      <a:schemeClr val="accent2">
                        <a:alpha val="0"/>
                      </a:schemeClr>
                    </a:gs>
                    <a:gs pos="50000">
                      <a:srgbClr val="00F00B"/>
                    </a:gs>
                    <a:gs pos="81000">
                      <a:schemeClr val="accent2">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39" name="Oval 38">
                <a:extLst>
                  <a:ext uri="{FF2B5EF4-FFF2-40B4-BE49-F238E27FC236}">
                    <a16:creationId xmlns:a16="http://schemas.microsoft.com/office/drawing/2014/main" id="{C341C6D5-9874-5520-0BB3-87ADBD3BEFD6}"/>
                  </a:ext>
                </a:extLst>
              </p:cNvPr>
              <p:cNvSpPr/>
              <p:nvPr/>
            </p:nvSpPr>
            <p:spPr>
              <a:xfrm>
                <a:off x="4730039" y="2321297"/>
                <a:ext cx="226760" cy="226760"/>
              </a:xfrm>
              <a:prstGeom prst="ellipse">
                <a:avLst/>
              </a:prstGeom>
              <a:solidFill>
                <a:srgbClr val="00F00B"/>
              </a:solidFill>
              <a:ln w="15875"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F2B3"/>
                  </a:solidFill>
                  <a:effectLst/>
                  <a:uLnTx/>
                  <a:uFillTx/>
                  <a:latin typeface="Aptos" panose="02110004020202020204"/>
                  <a:ea typeface="+mn-ea"/>
                  <a:cs typeface="+mn-cs"/>
                </a:endParaRPr>
              </a:p>
            </p:txBody>
          </p:sp>
        </p:grpSp>
        <p:grpSp>
          <p:nvGrpSpPr>
            <p:cNvPr id="35" name="Group 34">
              <a:extLst>
                <a:ext uri="{FF2B5EF4-FFF2-40B4-BE49-F238E27FC236}">
                  <a16:creationId xmlns:a16="http://schemas.microsoft.com/office/drawing/2014/main" id="{9BF7A073-D150-71B1-9AE4-6EE2D159F5CD}"/>
                </a:ext>
              </a:extLst>
            </p:cNvPr>
            <p:cNvGrpSpPr/>
            <p:nvPr/>
          </p:nvGrpSpPr>
          <p:grpSpPr>
            <a:xfrm>
              <a:off x="8524215" y="2061420"/>
              <a:ext cx="329284" cy="329284"/>
              <a:chOff x="4598674" y="2189932"/>
              <a:chExt cx="489491" cy="489491"/>
            </a:xfrm>
          </p:grpSpPr>
          <p:sp>
            <p:nvSpPr>
              <p:cNvPr id="36" name="2-1-Oval">
                <a:extLst>
                  <a:ext uri="{FF2B5EF4-FFF2-40B4-BE49-F238E27FC236}">
                    <a16:creationId xmlns:a16="http://schemas.microsoft.com/office/drawing/2014/main" id="{6608709F-8C1A-5025-ECCB-7D6873F552A0}"/>
                  </a:ext>
                </a:extLst>
              </p:cNvPr>
              <p:cNvSpPr/>
              <p:nvPr/>
            </p:nvSpPr>
            <p:spPr>
              <a:xfrm>
                <a:off x="4598674" y="2189932"/>
                <a:ext cx="489491" cy="489491"/>
              </a:xfrm>
              <a:prstGeom prst="ellipse">
                <a:avLst/>
              </a:prstGeom>
              <a:gradFill flip="none" rotWithShape="1">
                <a:gsLst>
                  <a:gs pos="19000">
                    <a:srgbClr val="2006F7">
                      <a:alpha val="0"/>
                    </a:srgbClr>
                  </a:gs>
                  <a:gs pos="94000">
                    <a:srgbClr val="00F00B"/>
                  </a:gs>
                  <a:gs pos="85000">
                    <a:srgbClr val="00F00B">
                      <a:alpha val="46649"/>
                    </a:srgbClr>
                  </a:gs>
                </a:gsLst>
                <a:path path="circle">
                  <a:fillToRect l="50000" t="50000" r="50000" b="50000"/>
                </a:path>
                <a:tileRect/>
              </a:gradFill>
              <a:ln w="12700">
                <a:gradFill flip="none" rotWithShape="1">
                  <a:gsLst>
                    <a:gs pos="20000">
                      <a:schemeClr val="accent2">
                        <a:alpha val="0"/>
                      </a:schemeClr>
                    </a:gs>
                    <a:gs pos="50000">
                      <a:srgbClr val="00F00B"/>
                    </a:gs>
                    <a:gs pos="81000">
                      <a:schemeClr val="accent2">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37" name="Oval 36">
                <a:extLst>
                  <a:ext uri="{FF2B5EF4-FFF2-40B4-BE49-F238E27FC236}">
                    <a16:creationId xmlns:a16="http://schemas.microsoft.com/office/drawing/2014/main" id="{03BB0444-FC35-487D-0623-4D93E26DA95A}"/>
                  </a:ext>
                </a:extLst>
              </p:cNvPr>
              <p:cNvSpPr/>
              <p:nvPr/>
            </p:nvSpPr>
            <p:spPr>
              <a:xfrm>
                <a:off x="4730039" y="2321297"/>
                <a:ext cx="226760" cy="226760"/>
              </a:xfrm>
              <a:prstGeom prst="ellipse">
                <a:avLst/>
              </a:prstGeom>
              <a:solidFill>
                <a:srgbClr val="00F00B"/>
              </a:solidFill>
              <a:ln w="15875"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F2B3"/>
                  </a:solidFill>
                  <a:effectLst/>
                  <a:uLnTx/>
                  <a:uFillTx/>
                  <a:latin typeface="Aptos" panose="02110004020202020204"/>
                  <a:ea typeface="+mn-ea"/>
                  <a:cs typeface="+mn-cs"/>
                </a:endParaRPr>
              </a:p>
            </p:txBody>
          </p:sp>
        </p:grpSp>
      </p:grpSp>
      <p:sp>
        <p:nvSpPr>
          <p:cNvPr id="9" name="Text Placeholder 11">
            <a:extLst>
              <a:ext uri="{FF2B5EF4-FFF2-40B4-BE49-F238E27FC236}">
                <a16:creationId xmlns:a16="http://schemas.microsoft.com/office/drawing/2014/main" id="{EBEF64DE-6288-E23D-C1EA-FD6B9A3C7773}"/>
              </a:ext>
            </a:extLst>
          </p:cNvPr>
          <p:cNvSpPr txBox="1">
            <a:spLocks/>
          </p:cNvSpPr>
          <p:nvPr/>
        </p:nvSpPr>
        <p:spPr>
          <a:xfrm>
            <a:off x="3854245" y="1868273"/>
            <a:ext cx="2241756" cy="1367052"/>
          </a:xfrm>
          <a:prstGeom prst="rect">
            <a:avLst/>
          </a:prstGeom>
        </p:spPr>
        <p:txBody>
          <a:bodyPr vert="horz" lIns="0" tIns="0" rIns="0" bIns="0" rtlCol="0">
            <a:noAutofit/>
          </a:bodyPr>
          <a:lstStyle>
            <a:lvl1pPr marL="0" indent="0" algn="ctr" defTabSz="914400" rtl="0" eaLnBrk="1" latinLnBrk="0" hangingPunct="1">
              <a:lnSpc>
                <a:spcPct val="100000"/>
              </a:lnSpc>
              <a:spcBef>
                <a:spcPts val="600"/>
              </a:spcBef>
              <a:buClr>
                <a:schemeClr val="accent4"/>
              </a:buClr>
              <a:buFont typeface="Arial" panose="020B0604020202020204" pitchFamily="34" charset="0"/>
              <a:buNone/>
              <a:defRPr sz="1200" kern="1200">
                <a:solidFill>
                  <a:schemeClr val="bg1"/>
                </a:solidFill>
                <a:latin typeface="Aptos" panose="020B0004020202020204" pitchFamily="34" charset="0"/>
                <a:ea typeface="+mn-ea"/>
                <a:cs typeface="+mn-cs"/>
              </a:defRPr>
            </a:lvl1pPr>
            <a:lvl2pPr marL="502920" indent="0" algn="ctr" defTabSz="914400" rtl="0" eaLnBrk="1" latinLnBrk="0" hangingPunct="1">
              <a:lnSpc>
                <a:spcPct val="100000"/>
              </a:lnSpc>
              <a:spcBef>
                <a:spcPts val="600"/>
              </a:spcBef>
              <a:buClr>
                <a:schemeClr val="accent4"/>
              </a:buClr>
              <a:buFont typeface="Aptos" panose="020B0004020202020204" pitchFamily="34" charset="0"/>
              <a:buNone/>
              <a:defRPr sz="1200" kern="1200">
                <a:solidFill>
                  <a:schemeClr val="bg1"/>
                </a:solidFill>
                <a:latin typeface="Aptos" panose="020B0004020202020204" pitchFamily="34" charset="0"/>
                <a:ea typeface="+mn-ea"/>
                <a:cs typeface="+mn-cs"/>
              </a:defRPr>
            </a:lvl2pPr>
            <a:lvl3pPr marL="960120" indent="0" algn="ctr" defTabSz="914400" rtl="0" eaLnBrk="1" latinLnBrk="0" hangingPunct="1">
              <a:lnSpc>
                <a:spcPct val="100000"/>
              </a:lnSpc>
              <a:spcBef>
                <a:spcPts val="600"/>
              </a:spcBef>
              <a:buClr>
                <a:schemeClr val="accent4"/>
              </a:buClr>
              <a:buSzPct val="100000"/>
              <a:buFont typeface="Arial" panose="020B0604020202020204" pitchFamily="34" charset="0"/>
              <a:buNone/>
              <a:defRPr sz="1200" kern="1200">
                <a:solidFill>
                  <a:schemeClr val="bg1"/>
                </a:solidFill>
                <a:latin typeface="Aptos" panose="020B0004020202020204" pitchFamily="34" charset="0"/>
                <a:ea typeface="+mn-ea"/>
                <a:cs typeface="+mn-cs"/>
              </a:defRPr>
            </a:lvl3pPr>
            <a:lvl4pPr marL="1417320" indent="0" algn="ctr" defTabSz="914400" rtl="0" eaLnBrk="1" latinLnBrk="0" hangingPunct="1">
              <a:lnSpc>
                <a:spcPct val="100000"/>
              </a:lnSpc>
              <a:spcBef>
                <a:spcPts val="600"/>
              </a:spcBef>
              <a:buClr>
                <a:schemeClr val="accent4"/>
              </a:buClr>
              <a:buFont typeface="Aptos" panose="020B0004020202020204" pitchFamily="34" charset="0"/>
              <a:buNone/>
              <a:defRPr sz="1200" kern="1200">
                <a:solidFill>
                  <a:schemeClr val="bg1"/>
                </a:solidFill>
                <a:latin typeface="Aptos" panose="020B0004020202020204" pitchFamily="34" charset="0"/>
                <a:ea typeface="+mn-ea"/>
                <a:cs typeface="+mn-cs"/>
              </a:defRPr>
            </a:lvl4pPr>
            <a:lvl5pPr marL="1874520" indent="0" algn="ctr" defTabSz="914400" rtl="0" eaLnBrk="1" latinLnBrk="0" hangingPunct="1">
              <a:lnSpc>
                <a:spcPct val="100000"/>
              </a:lnSpc>
              <a:spcBef>
                <a:spcPts val="600"/>
              </a:spcBef>
              <a:buClr>
                <a:schemeClr val="accent4"/>
              </a:buClr>
              <a:buFont typeface="Arial" panose="020B0604020202020204" pitchFamily="34" charset="0"/>
              <a:buNone/>
              <a:defRPr sz="1200" kern="1200">
                <a:solidFill>
                  <a:schemeClr val="bg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00EDFF"/>
              </a:buClr>
              <a:buSzTx/>
              <a:buFont typeface="Arial" panose="020B0604020202020204" pitchFamily="34" charset="0"/>
              <a:buNone/>
              <a:tabLst/>
              <a:defRPr/>
            </a:pPr>
            <a:r>
              <a:rPr kumimoji="0" lang="it-IT" sz="1600" b="0" i="0" u="none" strike="noStrike" kern="1200" cap="none" spc="0" normalizeH="0" baseline="0" noProof="0">
                <a:ln>
                  <a:noFill/>
                </a:ln>
                <a:solidFill>
                  <a:prstClr val="white"/>
                </a:solidFill>
                <a:effectLst/>
                <a:uLnTx/>
                <a:uFillTx/>
                <a:latin typeface="Aptos" panose="020B0004020202020204" pitchFamily="34" charset="0"/>
                <a:ea typeface="+mn-ea"/>
                <a:cs typeface="+mn-cs"/>
              </a:rPr>
              <a:t>gli attacchi ransomware iniziano la sera, la notte o nei fine settimana</a:t>
            </a:r>
            <a:endParaRPr kumimoji="0" lang="en-US" sz="12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600"/>
              </a:spcBef>
              <a:spcAft>
                <a:spcPts val="0"/>
              </a:spcAft>
              <a:buClr>
                <a:srgbClr val="00EDFF"/>
              </a:buClr>
              <a:buSzTx/>
              <a:buFont typeface="Arial" panose="020B0604020202020204" pitchFamily="34" charset="0"/>
              <a:buNone/>
              <a:tabLst/>
              <a:defRPr/>
            </a:pPr>
            <a:endParaRPr kumimoji="0" lang="en-US" sz="12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10" name="Text Placeholder 12">
            <a:extLst>
              <a:ext uri="{FF2B5EF4-FFF2-40B4-BE49-F238E27FC236}">
                <a16:creationId xmlns:a16="http://schemas.microsoft.com/office/drawing/2014/main" id="{82DB18AF-7EFD-BF71-10EC-7BF25D745B16}"/>
              </a:ext>
            </a:extLst>
          </p:cNvPr>
          <p:cNvSpPr txBox="1">
            <a:spLocks/>
          </p:cNvSpPr>
          <p:nvPr/>
        </p:nvSpPr>
        <p:spPr>
          <a:xfrm>
            <a:off x="6425704" y="1868273"/>
            <a:ext cx="2552926" cy="1367052"/>
          </a:xfrm>
          <a:prstGeom prst="rect">
            <a:avLst/>
          </a:prstGeom>
        </p:spPr>
        <p:txBody>
          <a:bodyPr vert="horz" lIns="0" tIns="0" rIns="0" bIns="0" rtlCol="0">
            <a:noAutofit/>
          </a:bodyPr>
          <a:lstStyle>
            <a:lvl1pPr marL="0" indent="0" algn="ctr" defTabSz="914400" rtl="0" eaLnBrk="1" latinLnBrk="0" hangingPunct="1">
              <a:lnSpc>
                <a:spcPct val="100000"/>
              </a:lnSpc>
              <a:spcBef>
                <a:spcPts val="600"/>
              </a:spcBef>
              <a:buClr>
                <a:schemeClr val="accent4"/>
              </a:buClr>
              <a:buFont typeface="Arial" panose="020B0604020202020204" pitchFamily="34" charset="0"/>
              <a:buNone/>
              <a:defRPr sz="1200" kern="1200">
                <a:solidFill>
                  <a:schemeClr val="bg1"/>
                </a:solidFill>
                <a:latin typeface="Aptos" panose="020B0004020202020204" pitchFamily="34" charset="0"/>
                <a:ea typeface="+mn-ea"/>
                <a:cs typeface="+mn-cs"/>
              </a:defRPr>
            </a:lvl1pPr>
            <a:lvl2pPr marL="502920" indent="0" algn="ctr" defTabSz="914400" rtl="0" eaLnBrk="1" latinLnBrk="0" hangingPunct="1">
              <a:lnSpc>
                <a:spcPct val="100000"/>
              </a:lnSpc>
              <a:spcBef>
                <a:spcPts val="600"/>
              </a:spcBef>
              <a:buClr>
                <a:schemeClr val="accent4"/>
              </a:buClr>
              <a:buFont typeface="Aptos" panose="020B0004020202020204" pitchFamily="34" charset="0"/>
              <a:buNone/>
              <a:defRPr sz="1200" kern="1200">
                <a:solidFill>
                  <a:schemeClr val="bg1"/>
                </a:solidFill>
                <a:latin typeface="Aptos" panose="020B0004020202020204" pitchFamily="34" charset="0"/>
                <a:ea typeface="+mn-ea"/>
                <a:cs typeface="+mn-cs"/>
              </a:defRPr>
            </a:lvl2pPr>
            <a:lvl3pPr marL="960120" indent="0" algn="ctr" defTabSz="914400" rtl="0" eaLnBrk="1" latinLnBrk="0" hangingPunct="1">
              <a:lnSpc>
                <a:spcPct val="100000"/>
              </a:lnSpc>
              <a:spcBef>
                <a:spcPts val="600"/>
              </a:spcBef>
              <a:buClr>
                <a:schemeClr val="accent4"/>
              </a:buClr>
              <a:buSzPct val="100000"/>
              <a:buFont typeface="Arial" panose="020B0604020202020204" pitchFamily="34" charset="0"/>
              <a:buNone/>
              <a:defRPr sz="1200" kern="1200">
                <a:solidFill>
                  <a:schemeClr val="bg1"/>
                </a:solidFill>
                <a:latin typeface="Aptos" panose="020B0004020202020204" pitchFamily="34" charset="0"/>
                <a:ea typeface="+mn-ea"/>
                <a:cs typeface="+mn-cs"/>
              </a:defRPr>
            </a:lvl3pPr>
            <a:lvl4pPr marL="1417320" indent="0" algn="ctr" defTabSz="914400" rtl="0" eaLnBrk="1" latinLnBrk="0" hangingPunct="1">
              <a:lnSpc>
                <a:spcPct val="100000"/>
              </a:lnSpc>
              <a:spcBef>
                <a:spcPts val="600"/>
              </a:spcBef>
              <a:buClr>
                <a:schemeClr val="accent4"/>
              </a:buClr>
              <a:buFont typeface="Aptos" panose="020B0004020202020204" pitchFamily="34" charset="0"/>
              <a:buNone/>
              <a:defRPr sz="1200" kern="1200">
                <a:solidFill>
                  <a:schemeClr val="bg1"/>
                </a:solidFill>
                <a:latin typeface="Aptos" panose="020B0004020202020204" pitchFamily="34" charset="0"/>
                <a:ea typeface="+mn-ea"/>
                <a:cs typeface="+mn-cs"/>
              </a:defRPr>
            </a:lvl4pPr>
            <a:lvl5pPr marL="1874520" indent="0" algn="ctr" defTabSz="914400" rtl="0" eaLnBrk="1" latinLnBrk="0" hangingPunct="1">
              <a:lnSpc>
                <a:spcPct val="100000"/>
              </a:lnSpc>
              <a:spcBef>
                <a:spcPts val="600"/>
              </a:spcBef>
              <a:buClr>
                <a:schemeClr val="accent4"/>
              </a:buClr>
              <a:buFont typeface="Arial" panose="020B0604020202020204" pitchFamily="34" charset="0"/>
              <a:buNone/>
              <a:defRPr sz="1200" kern="1200">
                <a:solidFill>
                  <a:schemeClr val="bg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00EDFF"/>
              </a:buClr>
              <a:buSzTx/>
              <a:buFont typeface="Arial" panose="020B0604020202020204" pitchFamily="34" charset="0"/>
              <a:buNone/>
              <a:tabLst/>
              <a:defRPr/>
            </a:pPr>
            <a:r>
              <a:rPr kumimoji="0" lang="it-IT" sz="1600" b="0" i="0" u="none" strike="noStrike" kern="1200" cap="none" spc="0" normalizeH="0" baseline="0" noProof="0">
                <a:ln>
                  <a:noFill/>
                </a:ln>
                <a:solidFill>
                  <a:prstClr val="white"/>
                </a:solidFill>
                <a:effectLst/>
                <a:uLnTx/>
                <a:uFillTx/>
                <a:latin typeface="Aptos" panose="020B0004020202020204" pitchFamily="34" charset="0"/>
                <a:ea typeface="+mn-ea"/>
                <a:cs typeface="+mn-cs"/>
              </a:rPr>
              <a:t>è il tempo medio di permanenza dell'attaccante – la finestra per rilevare e fermare un grande attacco informatico</a:t>
            </a:r>
            <a:endParaRPr kumimoji="0" lang="en-US" sz="12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600"/>
              </a:spcBef>
              <a:spcAft>
                <a:spcPts val="0"/>
              </a:spcAft>
              <a:buClr>
                <a:srgbClr val="00EDFF"/>
              </a:buClr>
              <a:buSzTx/>
              <a:buFont typeface="Arial" panose="020B0604020202020204" pitchFamily="34" charset="0"/>
              <a:buNone/>
              <a:tabLst/>
              <a:defRPr/>
            </a:pPr>
            <a:endParaRPr kumimoji="0" lang="en-US" sz="12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15" name="Text Placeholder 13">
            <a:extLst>
              <a:ext uri="{FF2B5EF4-FFF2-40B4-BE49-F238E27FC236}">
                <a16:creationId xmlns:a16="http://schemas.microsoft.com/office/drawing/2014/main" id="{8D32E8F3-D6B3-9FCF-A736-3B7F0C793B9A}"/>
              </a:ext>
            </a:extLst>
          </p:cNvPr>
          <p:cNvSpPr txBox="1">
            <a:spLocks/>
          </p:cNvSpPr>
          <p:nvPr/>
        </p:nvSpPr>
        <p:spPr>
          <a:xfrm>
            <a:off x="9147129" y="1868273"/>
            <a:ext cx="2587671" cy="1367052"/>
          </a:xfrm>
          <a:prstGeom prst="rect">
            <a:avLst/>
          </a:prstGeom>
        </p:spPr>
        <p:txBody>
          <a:bodyPr vert="horz" lIns="0" tIns="0" rIns="0" bIns="0" rtlCol="0">
            <a:noAutofit/>
          </a:bodyPr>
          <a:lstStyle>
            <a:lvl1pPr marL="0" indent="0" algn="ctr" defTabSz="914400" rtl="0" eaLnBrk="1" latinLnBrk="0" hangingPunct="1">
              <a:lnSpc>
                <a:spcPct val="100000"/>
              </a:lnSpc>
              <a:spcBef>
                <a:spcPts val="600"/>
              </a:spcBef>
              <a:buClr>
                <a:schemeClr val="accent4"/>
              </a:buClr>
              <a:buFont typeface="Arial" panose="020B0604020202020204" pitchFamily="34" charset="0"/>
              <a:buNone/>
              <a:defRPr sz="1200" kern="1200">
                <a:solidFill>
                  <a:schemeClr val="bg1"/>
                </a:solidFill>
                <a:latin typeface="Aptos" panose="020B0004020202020204" pitchFamily="34" charset="0"/>
                <a:ea typeface="+mn-ea"/>
                <a:cs typeface="+mn-cs"/>
              </a:defRPr>
            </a:lvl1pPr>
            <a:lvl2pPr marL="502920" indent="0" algn="ctr" defTabSz="914400" rtl="0" eaLnBrk="1" latinLnBrk="0" hangingPunct="1">
              <a:lnSpc>
                <a:spcPct val="100000"/>
              </a:lnSpc>
              <a:spcBef>
                <a:spcPts val="600"/>
              </a:spcBef>
              <a:buClr>
                <a:schemeClr val="accent4"/>
              </a:buClr>
              <a:buFont typeface="Aptos" panose="020B0004020202020204" pitchFamily="34" charset="0"/>
              <a:buNone/>
              <a:defRPr sz="1200" kern="1200">
                <a:solidFill>
                  <a:schemeClr val="bg1"/>
                </a:solidFill>
                <a:latin typeface="Aptos" panose="020B0004020202020204" pitchFamily="34" charset="0"/>
                <a:ea typeface="+mn-ea"/>
                <a:cs typeface="+mn-cs"/>
              </a:defRPr>
            </a:lvl2pPr>
            <a:lvl3pPr marL="960120" indent="0" algn="ctr" defTabSz="914400" rtl="0" eaLnBrk="1" latinLnBrk="0" hangingPunct="1">
              <a:lnSpc>
                <a:spcPct val="100000"/>
              </a:lnSpc>
              <a:spcBef>
                <a:spcPts val="600"/>
              </a:spcBef>
              <a:buClr>
                <a:schemeClr val="accent4"/>
              </a:buClr>
              <a:buSzPct val="100000"/>
              <a:buFont typeface="Arial" panose="020B0604020202020204" pitchFamily="34" charset="0"/>
              <a:buNone/>
              <a:defRPr sz="1200" kern="1200">
                <a:solidFill>
                  <a:schemeClr val="bg1"/>
                </a:solidFill>
                <a:latin typeface="Aptos" panose="020B0004020202020204" pitchFamily="34" charset="0"/>
                <a:ea typeface="+mn-ea"/>
                <a:cs typeface="+mn-cs"/>
              </a:defRPr>
            </a:lvl3pPr>
            <a:lvl4pPr marL="1417320" indent="0" algn="ctr" defTabSz="914400" rtl="0" eaLnBrk="1" latinLnBrk="0" hangingPunct="1">
              <a:lnSpc>
                <a:spcPct val="100000"/>
              </a:lnSpc>
              <a:spcBef>
                <a:spcPts val="600"/>
              </a:spcBef>
              <a:buClr>
                <a:schemeClr val="accent4"/>
              </a:buClr>
              <a:buFont typeface="Aptos" panose="020B0004020202020204" pitchFamily="34" charset="0"/>
              <a:buNone/>
              <a:defRPr sz="1200" kern="1200">
                <a:solidFill>
                  <a:schemeClr val="bg1"/>
                </a:solidFill>
                <a:latin typeface="Aptos" panose="020B0004020202020204" pitchFamily="34" charset="0"/>
                <a:ea typeface="+mn-ea"/>
                <a:cs typeface="+mn-cs"/>
              </a:defRPr>
            </a:lvl4pPr>
            <a:lvl5pPr marL="1874520" indent="0" algn="ctr" defTabSz="914400" rtl="0" eaLnBrk="1" latinLnBrk="0" hangingPunct="1">
              <a:lnSpc>
                <a:spcPct val="100000"/>
              </a:lnSpc>
              <a:spcBef>
                <a:spcPts val="600"/>
              </a:spcBef>
              <a:buClr>
                <a:schemeClr val="accent4"/>
              </a:buClr>
              <a:buFont typeface="Arial" panose="020B0604020202020204" pitchFamily="34" charset="0"/>
              <a:buNone/>
              <a:defRPr sz="1200" kern="1200">
                <a:solidFill>
                  <a:schemeClr val="bg1"/>
                </a:solidFill>
                <a:latin typeface="Aptos" panose="020B00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
                <a:srgbClr val="00EDFF"/>
              </a:buClr>
              <a:buSzTx/>
              <a:buFont typeface="Arial" panose="020B0604020202020204" pitchFamily="34" charset="0"/>
              <a:buNone/>
              <a:tabLst/>
              <a:defRPr/>
            </a:pPr>
            <a:r>
              <a:rPr kumimoji="0" lang="it-IT" sz="1600" b="0" i="0" u="none" strike="noStrike" kern="1200" cap="none" spc="0" normalizeH="0" baseline="0" noProof="0">
                <a:ln>
                  <a:noFill/>
                </a:ln>
                <a:solidFill>
                  <a:prstClr val="white"/>
                </a:solidFill>
                <a:effectLst/>
                <a:uLnTx/>
                <a:uFillTx/>
                <a:latin typeface="Aptos" panose="020B0004020202020204" pitchFamily="34" charset="0"/>
                <a:ea typeface="+mn-ea"/>
                <a:cs typeface="+mn-cs"/>
              </a:rPr>
              <a:t>Molte vittime di ransomware affermano di non aver avuto l'esperienza umana necessaria per fermare l'attacco</a:t>
            </a:r>
            <a:endParaRPr kumimoji="0" lang="en-US" sz="12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a:p>
            <a:pPr marL="0" marR="0" lvl="0" indent="0" algn="ctr" defTabSz="914400" rtl="0" eaLnBrk="1" fontAlgn="auto" latinLnBrk="0" hangingPunct="1">
              <a:lnSpc>
                <a:spcPct val="100000"/>
              </a:lnSpc>
              <a:spcBef>
                <a:spcPts val="600"/>
              </a:spcBef>
              <a:spcAft>
                <a:spcPts val="0"/>
              </a:spcAft>
              <a:buClr>
                <a:srgbClr val="00EDFF"/>
              </a:buClr>
              <a:buSzTx/>
              <a:buFont typeface="Arial" panose="020B0604020202020204" pitchFamily="34" charset="0"/>
              <a:buNone/>
              <a:tabLst/>
              <a:defRPr/>
            </a:pPr>
            <a:endParaRPr kumimoji="0" lang="en-US" sz="1200" b="0" i="0" u="none" strike="noStrike" kern="1200" cap="none" spc="0" normalizeH="0" baseline="0" noProof="0">
              <a:ln>
                <a:noFill/>
              </a:ln>
              <a:solidFill>
                <a:prstClr val="white"/>
              </a:solidFill>
              <a:effectLst/>
              <a:uLnTx/>
              <a:uFillTx/>
              <a:latin typeface="Aptos" panose="020B0004020202020204" pitchFamily="34" charset="0"/>
              <a:ea typeface="+mn-ea"/>
              <a:cs typeface="+mn-cs"/>
            </a:endParaRPr>
          </a:p>
        </p:txBody>
      </p:sp>
      <p:sp>
        <p:nvSpPr>
          <p:cNvPr id="24" name="TextBox 23">
            <a:extLst>
              <a:ext uri="{FF2B5EF4-FFF2-40B4-BE49-F238E27FC236}">
                <a16:creationId xmlns:a16="http://schemas.microsoft.com/office/drawing/2014/main" id="{6784DA26-F116-A6DB-250D-BBAAF715C7A7}"/>
              </a:ext>
            </a:extLst>
          </p:cNvPr>
          <p:cNvSpPr txBox="1"/>
          <p:nvPr/>
        </p:nvSpPr>
        <p:spPr>
          <a:xfrm>
            <a:off x="9255615" y="3035409"/>
            <a:ext cx="2350272" cy="21544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65000"/>
                  </a:prstClr>
                </a:solidFill>
                <a:effectLst/>
                <a:uLnTx/>
                <a:uFillTx/>
                <a:latin typeface="Aptos Display" panose="020B0004020202020204" pitchFamily="34" charset="0"/>
                <a:ea typeface="Aptos" panose="020B0004020202020204" pitchFamily="34" charset="0"/>
                <a:cs typeface="Arial" panose="020B0604020202020204" pitchFamily="34" charset="0"/>
              </a:rPr>
              <a:t>Sophos State of Ransomware Report 2025</a:t>
            </a:r>
            <a:endParaRPr kumimoji="0" lang="en-GB" sz="800" b="0" i="0" u="none" strike="noStrike" kern="1200" cap="none" spc="0" normalizeH="0" baseline="0" noProof="0">
              <a:ln>
                <a:noFill/>
              </a:ln>
              <a:solidFill>
                <a:prstClr val="white">
                  <a:lumMod val="65000"/>
                </a:prstClr>
              </a:solidFill>
              <a:effectLst/>
              <a:uLnTx/>
              <a:uFillTx/>
              <a:latin typeface="Aptos" panose="02110004020202020204"/>
              <a:ea typeface="+mn-ea"/>
              <a:cs typeface="+mn-cs"/>
            </a:endParaRPr>
          </a:p>
        </p:txBody>
      </p:sp>
      <p:sp>
        <p:nvSpPr>
          <p:cNvPr id="25" name="TextBox 24">
            <a:extLst>
              <a:ext uri="{FF2B5EF4-FFF2-40B4-BE49-F238E27FC236}">
                <a16:creationId xmlns:a16="http://schemas.microsoft.com/office/drawing/2014/main" id="{B3966FB3-BD4C-EAE9-48F9-D03B4C989926}"/>
              </a:ext>
            </a:extLst>
          </p:cNvPr>
          <p:cNvSpPr txBox="1"/>
          <p:nvPr/>
        </p:nvSpPr>
        <p:spPr>
          <a:xfrm>
            <a:off x="6591422" y="3035409"/>
            <a:ext cx="2350272" cy="21544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65000"/>
                  </a:prstClr>
                </a:solidFill>
                <a:effectLst/>
                <a:uLnTx/>
                <a:uFillTx/>
                <a:latin typeface="Aptos Display" panose="020B0004020202020204" pitchFamily="34" charset="0"/>
                <a:ea typeface="Aptos" panose="020B0004020202020204" pitchFamily="34" charset="0"/>
                <a:cs typeface="Arial" panose="020B0604020202020204" pitchFamily="34" charset="0"/>
              </a:rPr>
              <a:t>Sophos Active Adversary Report 2025</a:t>
            </a:r>
            <a:endParaRPr kumimoji="0" lang="en-GB" sz="800" b="0" i="0" u="none" strike="noStrike" kern="1200" cap="none" spc="0" normalizeH="0" baseline="0" noProof="0">
              <a:ln>
                <a:noFill/>
              </a:ln>
              <a:solidFill>
                <a:prstClr val="white">
                  <a:lumMod val="65000"/>
                </a:prstClr>
              </a:solidFill>
              <a:effectLst/>
              <a:uLnTx/>
              <a:uFillTx/>
              <a:latin typeface="Aptos" panose="02110004020202020204"/>
              <a:ea typeface="+mn-ea"/>
              <a:cs typeface="+mn-cs"/>
            </a:endParaRPr>
          </a:p>
        </p:txBody>
      </p:sp>
      <p:sp>
        <p:nvSpPr>
          <p:cNvPr id="52" name="TextBox 51">
            <a:extLst>
              <a:ext uri="{FF2B5EF4-FFF2-40B4-BE49-F238E27FC236}">
                <a16:creationId xmlns:a16="http://schemas.microsoft.com/office/drawing/2014/main" id="{33C500FB-3155-B5E1-ED75-E3BB29FEE27A}"/>
              </a:ext>
            </a:extLst>
          </p:cNvPr>
          <p:cNvSpPr txBox="1"/>
          <p:nvPr/>
        </p:nvSpPr>
        <p:spPr>
          <a:xfrm>
            <a:off x="3898860" y="3035409"/>
            <a:ext cx="2152398" cy="21544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lumMod val="65000"/>
                  </a:prstClr>
                </a:solidFill>
                <a:effectLst/>
                <a:uLnTx/>
                <a:uFillTx/>
                <a:latin typeface="Aptos Display" panose="020B0004020202020204" pitchFamily="34" charset="0"/>
                <a:ea typeface="Aptos" panose="020B0004020202020204" pitchFamily="34" charset="0"/>
                <a:cs typeface="Arial" panose="020B0604020202020204" pitchFamily="34" charset="0"/>
              </a:rPr>
              <a:t>Sophos Active Adversary Report 2025</a:t>
            </a:r>
            <a:endParaRPr kumimoji="0" lang="en-GB" sz="800" b="0" i="0" u="none" strike="noStrike" kern="1200" cap="none" spc="0" normalizeH="0" baseline="0" noProof="0">
              <a:ln>
                <a:noFill/>
              </a:ln>
              <a:solidFill>
                <a:prstClr val="white">
                  <a:lumMod val="65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8638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E03CE-2987-512E-9189-481B508B15F1}"/>
            </a:ext>
          </a:extLst>
        </p:cNvPr>
        <p:cNvGrpSpPr/>
        <p:nvPr/>
      </p:nvGrpSpPr>
      <p:grpSpPr>
        <a:xfrm>
          <a:off x="0" y="0"/>
          <a:ext cx="0" cy="0"/>
          <a:chOff x="0" y="0"/>
          <a:chExt cx="0" cy="0"/>
        </a:xfrm>
      </p:grpSpPr>
      <p:sp>
        <p:nvSpPr>
          <p:cNvPr id="1886" name="Title 1">
            <a:extLst>
              <a:ext uri="{FF2B5EF4-FFF2-40B4-BE49-F238E27FC236}">
                <a16:creationId xmlns:a16="http://schemas.microsoft.com/office/drawing/2014/main" id="{D18DC2BA-D1BA-B254-C74E-A663FBA8E837}"/>
              </a:ext>
            </a:extLst>
          </p:cNvPr>
          <p:cNvSpPr>
            <a:spLocks noGrp="1"/>
          </p:cNvSpPr>
          <p:nvPr>
            <p:ph type="title"/>
          </p:nvPr>
        </p:nvSpPr>
        <p:spPr>
          <a:xfrm>
            <a:off x="457199" y="466676"/>
            <a:ext cx="3254189" cy="446084"/>
          </a:xfrm>
        </p:spPr>
        <p:txBody>
          <a:bodyPr/>
          <a:lstStyle/>
          <a:p>
            <a:r>
              <a:rPr lang="en-US">
                <a:latin typeface="+mj-lt"/>
              </a:rPr>
              <a:t>Sophos MDR</a:t>
            </a:r>
          </a:p>
        </p:txBody>
      </p:sp>
      <p:sp>
        <p:nvSpPr>
          <p:cNvPr id="1846" name="TextBox 1845">
            <a:extLst>
              <a:ext uri="{FF2B5EF4-FFF2-40B4-BE49-F238E27FC236}">
                <a16:creationId xmlns:a16="http://schemas.microsoft.com/office/drawing/2014/main" id="{978BA65E-E9E2-6AB7-66EF-2BF9F3543FEC}"/>
              </a:ext>
            </a:extLst>
          </p:cNvPr>
          <p:cNvSpPr txBox="1"/>
          <p:nvPr/>
        </p:nvSpPr>
        <p:spPr>
          <a:xfrm>
            <a:off x="446209" y="1222883"/>
            <a:ext cx="1861407" cy="769441"/>
          </a:xfrm>
          <a:prstGeom prst="rect">
            <a:avLst/>
          </a:prstGeom>
          <a:noFill/>
          <a:effectLst>
            <a:outerShdw blurRad="25400" dist="12700" dir="5400000" algn="t" rotWithShape="0">
              <a:prstClr val="black">
                <a:alpha val="2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35,000</a:t>
            </a:r>
            <a:endParaRPr kumimoji="0" lang="en-US" sz="32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endParaRPr>
          </a:p>
        </p:txBody>
      </p:sp>
      <p:sp>
        <p:nvSpPr>
          <p:cNvPr id="1860" name="TextBox 1859">
            <a:extLst>
              <a:ext uri="{FF2B5EF4-FFF2-40B4-BE49-F238E27FC236}">
                <a16:creationId xmlns:a16="http://schemas.microsoft.com/office/drawing/2014/main" id="{0149C05B-9FCF-372A-C630-B48DCFBE1E73}"/>
              </a:ext>
            </a:extLst>
          </p:cNvPr>
          <p:cNvSpPr txBox="1"/>
          <p:nvPr/>
        </p:nvSpPr>
        <p:spPr>
          <a:xfrm>
            <a:off x="467642" y="1811677"/>
            <a:ext cx="2572499" cy="369332"/>
          </a:xfrm>
          <a:prstGeom prst="rect">
            <a:avLst/>
          </a:prstGeom>
          <a:noFill/>
          <a:effectLst>
            <a:outerShdw blurRad="25400" dist="12700" dir="5400000" algn="t" rotWithShape="0">
              <a:prstClr val="black">
                <a:alpha val="2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Clienti</a:t>
            </a:r>
            <a:r>
              <a:rPr kumimoji="0" lang="en-US" sz="18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 a </a:t>
            </a:r>
            <a:r>
              <a:rPr kumimoji="0" lang="en-US" sz="1800" b="1" i="0" u="none" strike="noStrike" kern="1200" cap="none" spc="0" normalizeH="0" baseline="0" noProof="0" err="1">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livello</a:t>
            </a:r>
            <a:r>
              <a:rPr kumimoji="0" lang="en-US" sz="18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 </a:t>
            </a:r>
            <a:r>
              <a:rPr kumimoji="0" lang="en-US" sz="1800" b="1" i="0" u="none" strike="noStrike" kern="1200" cap="none" spc="0" normalizeH="0" baseline="0" noProof="0" err="1">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globale</a:t>
            </a:r>
            <a:endParaRPr kumimoji="0" lang="en-US" sz="18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endParaRPr>
          </a:p>
        </p:txBody>
      </p:sp>
      <p:sp>
        <p:nvSpPr>
          <p:cNvPr id="1861" name="TextBox 1860">
            <a:extLst>
              <a:ext uri="{FF2B5EF4-FFF2-40B4-BE49-F238E27FC236}">
                <a16:creationId xmlns:a16="http://schemas.microsoft.com/office/drawing/2014/main" id="{F6A70EFE-B81A-5A0E-F78C-1F1EA8EC1EE1}"/>
              </a:ext>
            </a:extLst>
          </p:cNvPr>
          <p:cNvSpPr txBox="1"/>
          <p:nvPr/>
        </p:nvSpPr>
        <p:spPr>
          <a:xfrm>
            <a:off x="480177" y="2250350"/>
            <a:ext cx="3231211" cy="5770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srgbClr val="FFFFFF"/>
                </a:solidFill>
                <a:effectLst/>
                <a:uLnTx/>
                <a:uFillTx/>
                <a:latin typeface="Aptos" panose="020B0004020202020204" pitchFamily="34" charset="0"/>
                <a:ea typeface="+mn-ea"/>
                <a:cs typeface="Calibri" panose="020F0502020204030204" pitchFamily="34" charset="0"/>
              </a:rPr>
              <a:t>Una vasta e diversificata base di clienti offre un'intelligence senza pari e una difesa proattiva contro le minacce.</a:t>
            </a:r>
            <a:endParaRPr kumimoji="0" lang="en-US" sz="1050" b="0" i="0" u="none" strike="noStrike" kern="1200" cap="none" spc="0" normalizeH="0" baseline="0" noProof="0">
              <a:ln>
                <a:noFill/>
              </a:ln>
              <a:solidFill>
                <a:srgbClr val="001A47"/>
              </a:solidFill>
              <a:effectLst/>
              <a:uLnTx/>
              <a:uFillTx/>
              <a:latin typeface="Aptos" panose="020B0004020202020204" pitchFamily="34" charset="0"/>
              <a:ea typeface="+mn-ea"/>
              <a:cs typeface="+mn-cs"/>
            </a:endParaRPr>
          </a:p>
        </p:txBody>
      </p:sp>
      <p:sp>
        <p:nvSpPr>
          <p:cNvPr id="1863" name="TextBox 1862">
            <a:extLst>
              <a:ext uri="{FF2B5EF4-FFF2-40B4-BE49-F238E27FC236}">
                <a16:creationId xmlns:a16="http://schemas.microsoft.com/office/drawing/2014/main" id="{5B49B4A8-5127-290F-2FE3-CCB82340A85B}"/>
              </a:ext>
            </a:extLst>
          </p:cNvPr>
          <p:cNvSpPr txBox="1"/>
          <p:nvPr/>
        </p:nvSpPr>
        <p:spPr>
          <a:xfrm>
            <a:off x="480177" y="3912277"/>
            <a:ext cx="3395787" cy="5770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srgbClr val="FFFFFF"/>
                </a:solidFill>
                <a:effectLst/>
                <a:uLnTx/>
                <a:uFillTx/>
                <a:latin typeface="Aptos" panose="020B0004020202020204" pitchFamily="34" charset="0"/>
                <a:ea typeface="+mn-ea"/>
                <a:cs typeface="Calibri" panose="020F0502020204030204" pitchFamily="34" charset="0"/>
              </a:rPr>
              <a:t>I nostri esperti altamente qualificati monitorano, </a:t>
            </a:r>
            <a:r>
              <a:rPr kumimoji="0" lang="it-IT" sz="1050" b="0" i="0" u="none" strike="noStrike" kern="1200" cap="none" spc="0" normalizeH="0" baseline="0" noProof="0" err="1">
                <a:ln>
                  <a:noFill/>
                </a:ln>
                <a:solidFill>
                  <a:srgbClr val="FFFFFF"/>
                </a:solidFill>
                <a:effectLst/>
                <a:uLnTx/>
                <a:uFillTx/>
                <a:latin typeface="Aptos" panose="020B0004020202020204" pitchFamily="34" charset="0"/>
                <a:ea typeface="+mn-ea"/>
                <a:cs typeface="Calibri" panose="020F0502020204030204" pitchFamily="34" charset="0"/>
              </a:rPr>
              <a:t>trieggiano</a:t>
            </a:r>
            <a:r>
              <a:rPr kumimoji="0" lang="it-IT" sz="1050" b="0" i="0" u="none" strike="noStrike" kern="1200" cap="none" spc="0" normalizeH="0" baseline="0" noProof="0">
                <a:ln>
                  <a:noFill/>
                </a:ln>
                <a:solidFill>
                  <a:srgbClr val="FFFFFF"/>
                </a:solidFill>
                <a:effectLst/>
                <a:uLnTx/>
                <a:uFillTx/>
                <a:latin typeface="Aptos" panose="020B0004020202020204" pitchFamily="34" charset="0"/>
                <a:ea typeface="+mn-ea"/>
                <a:cs typeface="Calibri" panose="020F0502020204030204" pitchFamily="34" charset="0"/>
              </a:rPr>
              <a:t>, indagano e rispondono alle minacce per tuo conto.</a:t>
            </a:r>
            <a:endParaRPr kumimoji="0" lang="en-US" sz="1050" b="0" i="0" u="none" strike="noStrike" kern="1200" cap="none" spc="0" normalizeH="0" baseline="0" noProof="0">
              <a:ln>
                <a:noFill/>
              </a:ln>
              <a:solidFill>
                <a:srgbClr val="001A47"/>
              </a:solidFill>
              <a:effectLst/>
              <a:uLnTx/>
              <a:uFillTx/>
              <a:latin typeface="Aptos" panose="020B0004020202020204" pitchFamily="34" charset="0"/>
              <a:ea typeface="+mn-ea"/>
              <a:cs typeface="+mn-cs"/>
            </a:endParaRPr>
          </a:p>
        </p:txBody>
      </p:sp>
      <p:cxnSp>
        <p:nvCxnSpPr>
          <p:cNvPr id="1864" name="Straight Connector 1863">
            <a:extLst>
              <a:ext uri="{FF2B5EF4-FFF2-40B4-BE49-F238E27FC236}">
                <a16:creationId xmlns:a16="http://schemas.microsoft.com/office/drawing/2014/main" id="{69B5AB2F-B3F3-5EC0-4A01-AE1786D25D54}"/>
              </a:ext>
            </a:extLst>
          </p:cNvPr>
          <p:cNvCxnSpPr>
            <a:cxnSpLocks/>
          </p:cNvCxnSpPr>
          <p:nvPr/>
        </p:nvCxnSpPr>
        <p:spPr>
          <a:xfrm>
            <a:off x="438610" y="4593596"/>
            <a:ext cx="3478919" cy="0"/>
          </a:xfrm>
          <a:prstGeom prst="line">
            <a:avLst/>
          </a:prstGeom>
          <a:ln w="9525">
            <a:gradFill flip="none" rotWithShape="1">
              <a:gsLst>
                <a:gs pos="20000">
                  <a:schemeClr val="accent4"/>
                </a:gs>
                <a:gs pos="80000">
                  <a:schemeClr val="accent5"/>
                </a:gs>
              </a:gsLst>
              <a:lin ang="0" scaled="1"/>
              <a:tileRect/>
            </a:gradFill>
            <a:headEnd type="none"/>
            <a:tailEnd type="none"/>
          </a:ln>
        </p:spPr>
        <p:style>
          <a:lnRef idx="2">
            <a:schemeClr val="accent1"/>
          </a:lnRef>
          <a:fillRef idx="0">
            <a:schemeClr val="accent1"/>
          </a:fillRef>
          <a:effectRef idx="1">
            <a:schemeClr val="accent1"/>
          </a:effectRef>
          <a:fontRef idx="minor">
            <a:schemeClr val="tx1"/>
          </a:fontRef>
        </p:style>
      </p:cxnSp>
      <p:sp>
        <p:nvSpPr>
          <p:cNvPr id="1865" name="TextBox 1864">
            <a:extLst>
              <a:ext uri="{FF2B5EF4-FFF2-40B4-BE49-F238E27FC236}">
                <a16:creationId xmlns:a16="http://schemas.microsoft.com/office/drawing/2014/main" id="{CBE8E76B-3ECC-1225-CB0A-62C539016D73}"/>
              </a:ext>
            </a:extLst>
          </p:cNvPr>
          <p:cNvSpPr txBox="1"/>
          <p:nvPr/>
        </p:nvSpPr>
        <p:spPr>
          <a:xfrm>
            <a:off x="467642" y="5529968"/>
            <a:ext cx="3184147" cy="5770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a:ln>
                  <a:noFill/>
                </a:ln>
                <a:solidFill>
                  <a:srgbClr val="FFFFFF"/>
                </a:solidFill>
                <a:effectLst/>
                <a:uLnTx/>
                <a:uFillTx/>
                <a:latin typeface="Aptos" panose="020B0004020202020204" pitchFamily="34" charset="0"/>
                <a:ea typeface="+mn-ea"/>
                <a:cs typeface="Calibri" panose="020F0502020204030204" pitchFamily="34" charset="0"/>
              </a:rPr>
              <a:t>Apprendimento dagli attacchi fermati da Sophos MDR riportano miglioramenti alla protezione proattiva.</a:t>
            </a:r>
            <a:endParaRPr kumimoji="0" lang="en-US" sz="1050" b="0" i="0" u="none" strike="noStrike" kern="1200" cap="none" spc="0" normalizeH="0" baseline="0" noProof="0">
              <a:ln>
                <a:noFill/>
              </a:ln>
              <a:solidFill>
                <a:srgbClr val="001A47"/>
              </a:solidFill>
              <a:effectLst/>
              <a:uLnTx/>
              <a:uFillTx/>
              <a:latin typeface="Aptos" panose="020B0004020202020204" pitchFamily="34" charset="0"/>
              <a:ea typeface="+mn-ea"/>
              <a:cs typeface="+mn-cs"/>
            </a:endParaRPr>
          </a:p>
        </p:txBody>
      </p:sp>
      <p:cxnSp>
        <p:nvCxnSpPr>
          <p:cNvPr id="1866" name="Straight Connector 1865">
            <a:extLst>
              <a:ext uri="{FF2B5EF4-FFF2-40B4-BE49-F238E27FC236}">
                <a16:creationId xmlns:a16="http://schemas.microsoft.com/office/drawing/2014/main" id="{665E3A20-CA9B-C098-21AA-9D3318EB2921}"/>
              </a:ext>
            </a:extLst>
          </p:cNvPr>
          <p:cNvCxnSpPr>
            <a:cxnSpLocks/>
          </p:cNvCxnSpPr>
          <p:nvPr/>
        </p:nvCxnSpPr>
        <p:spPr>
          <a:xfrm>
            <a:off x="4331368" y="4593596"/>
            <a:ext cx="7301832" cy="0"/>
          </a:xfrm>
          <a:prstGeom prst="line">
            <a:avLst/>
          </a:prstGeom>
          <a:ln w="9525">
            <a:gradFill flip="none" rotWithShape="1">
              <a:gsLst>
                <a:gs pos="20000">
                  <a:schemeClr val="accent4"/>
                </a:gs>
                <a:gs pos="80000">
                  <a:schemeClr val="accent5"/>
                </a:gs>
              </a:gsLst>
              <a:lin ang="0" scaled="1"/>
              <a:tileRect/>
            </a:gradFill>
            <a:headEnd type="none"/>
            <a:tailEnd type="none"/>
          </a:ln>
        </p:spPr>
        <p:style>
          <a:lnRef idx="2">
            <a:schemeClr val="accent1"/>
          </a:lnRef>
          <a:fillRef idx="0">
            <a:schemeClr val="accent1"/>
          </a:fillRef>
          <a:effectRef idx="1">
            <a:schemeClr val="accent1"/>
          </a:effectRef>
          <a:fontRef idx="minor">
            <a:schemeClr val="tx1"/>
          </a:fontRef>
        </p:style>
      </p:cxnSp>
      <p:grpSp>
        <p:nvGrpSpPr>
          <p:cNvPr id="1868" name="Group 1867">
            <a:extLst>
              <a:ext uri="{FF2B5EF4-FFF2-40B4-BE49-F238E27FC236}">
                <a16:creationId xmlns:a16="http://schemas.microsoft.com/office/drawing/2014/main" id="{2E969FD5-3ABD-1A04-B929-9B47958EF4FE}"/>
              </a:ext>
            </a:extLst>
          </p:cNvPr>
          <p:cNvGrpSpPr/>
          <p:nvPr/>
        </p:nvGrpSpPr>
        <p:grpSpPr>
          <a:xfrm>
            <a:off x="10616933" y="5453435"/>
            <a:ext cx="1015953" cy="352276"/>
            <a:chOff x="4747354" y="3505677"/>
            <a:chExt cx="1015953" cy="352276"/>
          </a:xfrm>
        </p:grpSpPr>
        <p:pic>
          <p:nvPicPr>
            <p:cNvPr id="1869" name="Picture 2" descr="G2 Crowd - Wikipedia">
              <a:extLst>
                <a:ext uri="{FF2B5EF4-FFF2-40B4-BE49-F238E27FC236}">
                  <a16:creationId xmlns:a16="http://schemas.microsoft.com/office/drawing/2014/main" id="{047FA275-EB48-D629-EC91-3512249F13B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747354" y="3534415"/>
              <a:ext cx="248566" cy="255606"/>
            </a:xfrm>
            <a:prstGeom prst="rect">
              <a:avLst/>
            </a:prstGeom>
            <a:noFill/>
            <a:extLst>
              <a:ext uri="{909E8E84-426E-40DD-AFC4-6F175D3DCCD1}">
                <a14:hiddenFill xmlns:a14="http://schemas.microsoft.com/office/drawing/2010/main">
                  <a:solidFill>
                    <a:srgbClr val="FFFFFF"/>
                  </a:solidFill>
                </a14:hiddenFill>
              </a:ext>
            </a:extLst>
          </p:spPr>
        </p:pic>
        <p:sp>
          <p:nvSpPr>
            <p:cNvPr id="1870" name="Rectangle 1869">
              <a:extLst>
                <a:ext uri="{FF2B5EF4-FFF2-40B4-BE49-F238E27FC236}">
                  <a16:creationId xmlns:a16="http://schemas.microsoft.com/office/drawing/2014/main" id="{2C44AF6D-3CC4-4A04-F701-F36716BD10A1}"/>
                </a:ext>
              </a:extLst>
            </p:cNvPr>
            <p:cNvSpPr/>
            <p:nvPr/>
          </p:nvSpPr>
          <p:spPr>
            <a:xfrm>
              <a:off x="5025016" y="3505677"/>
              <a:ext cx="738291" cy="352276"/>
            </a:xfrm>
            <a:prstGeom prst="rect">
              <a:avLst/>
            </a:prstGeom>
            <a:noFill/>
          </p:spPr>
          <p:txBody>
            <a:bodyPr wrap="square">
              <a:spAutoFit/>
            </a:bodyPr>
            <a:lstStyle/>
            <a:p>
              <a:pPr marL="0" marR="0" lvl="0" indent="0" algn="l" defTabSz="914400" rtl="0" eaLnBrk="1" fontAlgn="auto" latinLnBrk="0" hangingPunct="1">
                <a:lnSpc>
                  <a:spcPts val="96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ptos" panose="020B0004020202020204" pitchFamily="34" charset="0"/>
                  <a:ea typeface="+mn-ea"/>
                  <a:cs typeface="Calibri" panose="020F0502020204030204" pitchFamily="34" charset="0"/>
                </a:rPr>
                <a:t>Grid</a:t>
              </a:r>
              <a:r>
                <a:rPr kumimoji="0" lang="en-US" sz="1000" b="0" i="0" u="none" strike="noStrike" kern="1200" cap="none" spc="0" normalizeH="0" baseline="0" noProof="0">
                  <a:ln>
                    <a:noFill/>
                  </a:ln>
                  <a:solidFill>
                    <a:prstClr val="white"/>
                  </a:solidFill>
                  <a:effectLst/>
                  <a:uLnTx/>
                  <a:uFillTx/>
                  <a:latin typeface="Aptos" panose="020B0004020202020204" pitchFamily="34" charset="0"/>
                  <a:ea typeface="+mn-ea"/>
                  <a:cs typeface="Calibri Light" panose="020F0302020204030204" pitchFamily="34" charset="0"/>
                </a:rPr>
                <a:t>®</a:t>
              </a:r>
              <a:br>
                <a:rPr kumimoji="0" lang="en-US" sz="1000" b="0" i="0" u="none" strike="noStrike" kern="1200" cap="none" spc="0" normalizeH="0" baseline="0" noProof="0">
                  <a:ln>
                    <a:noFill/>
                  </a:ln>
                  <a:solidFill>
                    <a:prstClr val="white"/>
                  </a:solidFill>
                  <a:effectLst/>
                  <a:uLnTx/>
                  <a:uFillTx/>
                  <a:latin typeface="Aptos" panose="020B0004020202020204" pitchFamily="34" charset="0"/>
                  <a:ea typeface="+mn-ea"/>
                  <a:cs typeface="Calibri Light" panose="020F0302020204030204" pitchFamily="34" charset="0"/>
                </a:rPr>
              </a:br>
              <a:r>
                <a:rPr kumimoji="0" lang="en-US" sz="1000" b="0" i="0" u="none" strike="noStrike" kern="1200" cap="none" spc="0" normalizeH="0" baseline="0" noProof="0">
                  <a:ln>
                    <a:noFill/>
                  </a:ln>
                  <a:solidFill>
                    <a:prstClr val="white"/>
                  </a:solidFill>
                  <a:effectLst/>
                  <a:uLnTx/>
                  <a:uFillTx/>
                  <a:latin typeface="Aptos" panose="020B0004020202020204" pitchFamily="34" charset="0"/>
                  <a:ea typeface="+mn-ea"/>
                  <a:cs typeface="Calibri" panose="020F0502020204030204" pitchFamily="34" charset="0"/>
                </a:rPr>
                <a:t>Reports</a:t>
              </a:r>
            </a:p>
          </p:txBody>
        </p:sp>
      </p:grpSp>
      <p:grpSp>
        <p:nvGrpSpPr>
          <p:cNvPr id="1871" name="Group 1870">
            <a:extLst>
              <a:ext uri="{FF2B5EF4-FFF2-40B4-BE49-F238E27FC236}">
                <a16:creationId xmlns:a16="http://schemas.microsoft.com/office/drawing/2014/main" id="{01BECD3C-3D59-06C8-ACB4-BD2DC4A95325}"/>
              </a:ext>
            </a:extLst>
          </p:cNvPr>
          <p:cNvGrpSpPr/>
          <p:nvPr/>
        </p:nvGrpSpPr>
        <p:grpSpPr>
          <a:xfrm>
            <a:off x="9123536" y="5457302"/>
            <a:ext cx="947299" cy="318398"/>
            <a:chOff x="7510057" y="3510649"/>
            <a:chExt cx="947299" cy="318398"/>
          </a:xfrm>
        </p:grpSpPr>
        <p:pic>
          <p:nvPicPr>
            <p:cNvPr id="1872" name="Picture 4">
              <a:extLst>
                <a:ext uri="{FF2B5EF4-FFF2-40B4-BE49-F238E27FC236}">
                  <a16:creationId xmlns:a16="http://schemas.microsoft.com/office/drawing/2014/main" id="{54A10189-B817-00E0-C217-852FE527FD6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510057" y="3510649"/>
              <a:ext cx="472799" cy="108781"/>
            </a:xfrm>
            <a:prstGeom prst="rect">
              <a:avLst/>
            </a:prstGeom>
            <a:noFill/>
            <a:extLst>
              <a:ext uri="{909E8E84-426E-40DD-AFC4-6F175D3DCCD1}">
                <a14:hiddenFill xmlns:a14="http://schemas.microsoft.com/office/drawing/2010/main">
                  <a:solidFill>
                    <a:srgbClr val="FFFFFF"/>
                  </a:solidFill>
                </a14:hiddenFill>
              </a:ext>
            </a:extLst>
          </p:spPr>
        </p:pic>
        <p:pic>
          <p:nvPicPr>
            <p:cNvPr id="1873" name="Picture 2" descr="Gartner Peer Insights AMA — Dr Sharmin (Tinni) Choudhury">
              <a:extLst>
                <a:ext uri="{FF2B5EF4-FFF2-40B4-BE49-F238E27FC236}">
                  <a16:creationId xmlns:a16="http://schemas.microsoft.com/office/drawing/2014/main" id="{4C19AC63-E4F6-1CEB-1CC3-BCE3DA96790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t="52484"/>
            <a:stretch/>
          </p:blipFill>
          <p:spPr bwMode="auto">
            <a:xfrm>
              <a:off x="7510057" y="3672226"/>
              <a:ext cx="947299" cy="156821"/>
            </a:xfrm>
            <a:prstGeom prst="rect">
              <a:avLst/>
            </a:prstGeom>
            <a:noFill/>
            <a:extLst>
              <a:ext uri="{909E8E84-426E-40DD-AFC4-6F175D3DCCD1}">
                <a14:hiddenFill xmlns:a14="http://schemas.microsoft.com/office/drawing/2010/main">
                  <a:solidFill>
                    <a:srgbClr val="FFFFFF"/>
                  </a:solidFill>
                </a14:hiddenFill>
              </a:ext>
            </a:extLst>
          </p:spPr>
        </p:pic>
      </p:grpSp>
      <p:sp>
        <p:nvSpPr>
          <p:cNvPr id="1874" name="TextBox 1873">
            <a:extLst>
              <a:ext uri="{FF2B5EF4-FFF2-40B4-BE49-F238E27FC236}">
                <a16:creationId xmlns:a16="http://schemas.microsoft.com/office/drawing/2014/main" id="{7949DE5C-BF32-D9AE-9FFB-40FE2A7A0112}"/>
              </a:ext>
            </a:extLst>
          </p:cNvPr>
          <p:cNvSpPr txBox="1"/>
          <p:nvPr/>
        </p:nvSpPr>
        <p:spPr>
          <a:xfrm>
            <a:off x="4425638" y="4856538"/>
            <a:ext cx="5362931" cy="400110"/>
          </a:xfrm>
          <a:prstGeom prst="rect">
            <a:avLst/>
          </a:prstGeom>
          <a:noFill/>
          <a:effectLst>
            <a:outerShdw blurRad="25400" dist="12700" dir="5400000" algn="t" rotWithShape="0">
              <a:prstClr val="black">
                <a:alpha val="2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err="1">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Testato</a:t>
            </a:r>
            <a:r>
              <a:rPr kumimoji="0" lang="en-US" sz="20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 </a:t>
            </a:r>
            <a:r>
              <a:rPr kumimoji="0" lang="en-US" sz="2000" b="1" i="0" u="none" strike="noStrike" kern="1200" cap="none" spc="0" normalizeH="0" baseline="0" noProof="0" err="1">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Riconosciuto</a:t>
            </a:r>
            <a:r>
              <a:rPr kumimoji="0" lang="en-US" sz="20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 </a:t>
            </a:r>
            <a:r>
              <a:rPr kumimoji="0" lang="en-US" sz="2000" b="1" i="0" u="none" strike="noStrike" kern="1200" cap="none" spc="0" normalizeH="0" baseline="0" noProof="0" err="1">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Fidato</a:t>
            </a:r>
            <a:r>
              <a:rPr kumimoji="0" lang="en-US" sz="20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a:t>
            </a:r>
          </a:p>
        </p:txBody>
      </p:sp>
      <p:sp>
        <p:nvSpPr>
          <p:cNvPr id="1875" name="TextBox 1874">
            <a:extLst>
              <a:ext uri="{FF2B5EF4-FFF2-40B4-BE49-F238E27FC236}">
                <a16:creationId xmlns:a16="http://schemas.microsoft.com/office/drawing/2014/main" id="{77CB9FF8-2516-9D52-18E2-9E77D7AE4819}"/>
              </a:ext>
            </a:extLst>
          </p:cNvPr>
          <p:cNvSpPr txBox="1"/>
          <p:nvPr/>
        </p:nvSpPr>
        <p:spPr>
          <a:xfrm>
            <a:off x="5946263" y="5763233"/>
            <a:ext cx="1162049" cy="276999"/>
          </a:xfrm>
          <a:prstGeom prst="rect">
            <a:avLst/>
          </a:prstGeom>
          <a:noFill/>
          <a:effectLst>
            <a:outerShdw blurRad="25400" dist="12700" dir="5400000" algn="t" rotWithShape="0">
              <a:prstClr val="black">
                <a:alpha val="20000"/>
              </a:prstClr>
            </a:outerShdw>
          </a:effectLst>
        </p:spPr>
        <p:txBody>
          <a:bodyPr wrap="none" rtlCol="0">
            <a:spAutoFit/>
          </a:bodyPr>
          <a:lstStyle>
            <a:defPPr>
              <a:defRPr lang="en-US"/>
            </a:defPPr>
            <a:lvl1pPr>
              <a:defRPr sz="1600" b="1">
                <a:gradFill flip="none" rotWithShape="1">
                  <a:gsLst>
                    <a:gs pos="0">
                      <a:schemeClr val="accent4"/>
                    </a:gs>
                    <a:gs pos="100000">
                      <a:schemeClr val="accent5"/>
                    </a:gs>
                  </a:gsLst>
                  <a:lin ang="0" scaled="1"/>
                  <a:tileRect/>
                </a:gra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Top Performer</a:t>
            </a:r>
          </a:p>
        </p:txBody>
      </p:sp>
      <p:sp>
        <p:nvSpPr>
          <p:cNvPr id="1876" name="TextBox 1875">
            <a:extLst>
              <a:ext uri="{FF2B5EF4-FFF2-40B4-BE49-F238E27FC236}">
                <a16:creationId xmlns:a16="http://schemas.microsoft.com/office/drawing/2014/main" id="{32752DA0-5F77-897F-8644-42CD6B23F360}"/>
              </a:ext>
            </a:extLst>
          </p:cNvPr>
          <p:cNvSpPr txBox="1"/>
          <p:nvPr/>
        </p:nvSpPr>
        <p:spPr>
          <a:xfrm>
            <a:off x="7648002" y="5775198"/>
            <a:ext cx="664990" cy="276999"/>
          </a:xfrm>
          <a:prstGeom prst="rect">
            <a:avLst/>
          </a:prstGeom>
          <a:noFill/>
          <a:effectLst>
            <a:outerShdw blurRad="25400" dist="12700" dir="5400000" algn="t" rotWithShape="0">
              <a:prstClr val="black">
                <a:alpha val="20000"/>
              </a:prstClr>
            </a:outerShdw>
          </a:effectLst>
        </p:spPr>
        <p:txBody>
          <a:bodyPr wrap="none" rtlCol="0">
            <a:spAutoFit/>
          </a:bodyPr>
          <a:lstStyle>
            <a:defPPr>
              <a:defRPr lang="en-US"/>
            </a:defPPr>
            <a:lvl1pPr>
              <a:defRPr sz="1600" b="1">
                <a:gradFill flip="none" rotWithShape="1">
                  <a:gsLst>
                    <a:gs pos="0">
                      <a:schemeClr val="accent4"/>
                    </a:gs>
                    <a:gs pos="100000">
                      <a:schemeClr val="accent5"/>
                    </a:gs>
                  </a:gsLst>
                  <a:lin ang="0" scaled="1"/>
                  <a:tileRect/>
                </a:gra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Leader</a:t>
            </a:r>
          </a:p>
        </p:txBody>
      </p:sp>
      <p:sp>
        <p:nvSpPr>
          <p:cNvPr id="1877" name="TextBox 1876">
            <a:extLst>
              <a:ext uri="{FF2B5EF4-FFF2-40B4-BE49-F238E27FC236}">
                <a16:creationId xmlns:a16="http://schemas.microsoft.com/office/drawing/2014/main" id="{3D25779F-E9FA-BD4F-EE8E-449CB88818EA}"/>
              </a:ext>
            </a:extLst>
          </p:cNvPr>
          <p:cNvSpPr txBox="1"/>
          <p:nvPr/>
        </p:nvSpPr>
        <p:spPr>
          <a:xfrm>
            <a:off x="8993921" y="5775198"/>
            <a:ext cx="1189173" cy="276999"/>
          </a:xfrm>
          <a:prstGeom prst="rect">
            <a:avLst/>
          </a:prstGeom>
          <a:noFill/>
          <a:effectLst>
            <a:outerShdw blurRad="25400" dist="12700" dir="5400000" algn="t" rotWithShape="0">
              <a:prstClr val="black">
                <a:alpha val="20000"/>
              </a:prstClr>
            </a:outerShdw>
          </a:effectLst>
        </p:spPr>
        <p:txBody>
          <a:bodyPr wrap="none" rtlCol="0">
            <a:spAutoFit/>
          </a:bodyPr>
          <a:lstStyle>
            <a:defPPr>
              <a:defRPr lang="en-US"/>
            </a:defPPr>
            <a:lvl1pPr>
              <a:defRPr sz="1600" b="1">
                <a:gradFill flip="none" rotWithShape="1">
                  <a:gsLst>
                    <a:gs pos="0">
                      <a:schemeClr val="accent4"/>
                    </a:gs>
                    <a:gs pos="100000">
                      <a:schemeClr val="accent5"/>
                    </a:gs>
                  </a:gsLst>
                  <a:lin ang="0" scaled="1"/>
                  <a:tileRect/>
                </a:gra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Highest-Rated</a:t>
            </a:r>
          </a:p>
        </p:txBody>
      </p:sp>
      <p:sp>
        <p:nvSpPr>
          <p:cNvPr id="1878" name="TextBox 1877">
            <a:extLst>
              <a:ext uri="{FF2B5EF4-FFF2-40B4-BE49-F238E27FC236}">
                <a16:creationId xmlns:a16="http://schemas.microsoft.com/office/drawing/2014/main" id="{0D35B730-4A6E-6DB1-2064-165ED6B7FC8D}"/>
              </a:ext>
            </a:extLst>
          </p:cNvPr>
          <p:cNvSpPr txBox="1"/>
          <p:nvPr/>
        </p:nvSpPr>
        <p:spPr>
          <a:xfrm>
            <a:off x="4178806" y="5763233"/>
            <a:ext cx="1521955" cy="276999"/>
          </a:xfrm>
          <a:prstGeom prst="rect">
            <a:avLst/>
          </a:prstGeom>
          <a:noFill/>
          <a:effectLst>
            <a:outerShdw blurRad="25400" dist="12700" dir="5400000" algn="t" rotWithShape="0">
              <a:prstClr val="black">
                <a:alpha val="20000"/>
              </a:prstClr>
            </a:outerShdw>
          </a:effectLst>
        </p:spPr>
        <p:txBody>
          <a:bodyPr wrap="none" rtlCol="0">
            <a:spAutoFit/>
          </a:bodyPr>
          <a:lstStyle>
            <a:defPPr>
              <a:defRPr lang="en-US"/>
            </a:defPPr>
            <a:lvl1pPr>
              <a:defRPr sz="1600" b="1">
                <a:gradFill flip="none" rotWithShape="1">
                  <a:gsLst>
                    <a:gs pos="0">
                      <a:schemeClr val="accent4"/>
                    </a:gs>
                    <a:gs pos="100000">
                      <a:schemeClr val="accent5"/>
                    </a:gs>
                  </a:gsLst>
                  <a:lin ang="0" scaled="1"/>
                  <a:tileRect/>
                </a:gra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Customers’ Choice</a:t>
            </a:r>
          </a:p>
        </p:txBody>
      </p:sp>
      <p:grpSp>
        <p:nvGrpSpPr>
          <p:cNvPr id="1880" name="Group 1879">
            <a:extLst>
              <a:ext uri="{FF2B5EF4-FFF2-40B4-BE49-F238E27FC236}">
                <a16:creationId xmlns:a16="http://schemas.microsoft.com/office/drawing/2014/main" id="{87F4DFF8-C6A6-84A8-D3E7-2C296306B8BB}"/>
              </a:ext>
            </a:extLst>
          </p:cNvPr>
          <p:cNvGrpSpPr/>
          <p:nvPr/>
        </p:nvGrpSpPr>
        <p:grpSpPr>
          <a:xfrm>
            <a:off x="6209949" y="5474456"/>
            <a:ext cx="625366" cy="273705"/>
            <a:chOff x="7712605" y="3256945"/>
            <a:chExt cx="786229" cy="344110"/>
          </a:xfrm>
        </p:grpSpPr>
        <p:pic>
          <p:nvPicPr>
            <p:cNvPr id="1881" name="Picture 1880">
              <a:extLst>
                <a:ext uri="{FF2B5EF4-FFF2-40B4-BE49-F238E27FC236}">
                  <a16:creationId xmlns:a16="http://schemas.microsoft.com/office/drawing/2014/main" id="{59D34F4A-AB85-E2CB-AEEC-67F5B4F66A1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rcRect l="46906" t="-10378" b="-1"/>
            <a:stretch>
              <a:fillRect/>
            </a:stretch>
          </p:blipFill>
          <p:spPr>
            <a:xfrm>
              <a:off x="7712605" y="3429000"/>
              <a:ext cx="786229" cy="172055"/>
            </a:xfrm>
            <a:prstGeom prst="rect">
              <a:avLst/>
            </a:prstGeom>
          </p:spPr>
        </p:pic>
        <p:pic>
          <p:nvPicPr>
            <p:cNvPr id="1882" name="Picture 1881">
              <a:extLst>
                <a:ext uri="{FF2B5EF4-FFF2-40B4-BE49-F238E27FC236}">
                  <a16:creationId xmlns:a16="http://schemas.microsoft.com/office/drawing/2014/main" id="{D8F1A391-6DFE-77FB-46FE-4B19453E631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rcRect t="-1" r="61556" b="-10378"/>
            <a:stretch>
              <a:fillRect/>
            </a:stretch>
          </p:blipFill>
          <p:spPr>
            <a:xfrm>
              <a:off x="7821078" y="3256945"/>
              <a:ext cx="569285" cy="172055"/>
            </a:xfrm>
            <a:prstGeom prst="rect">
              <a:avLst/>
            </a:prstGeom>
          </p:spPr>
        </p:pic>
      </p:grpSp>
      <p:sp>
        <p:nvSpPr>
          <p:cNvPr id="1885" name="TextBox 1884">
            <a:extLst>
              <a:ext uri="{FF2B5EF4-FFF2-40B4-BE49-F238E27FC236}">
                <a16:creationId xmlns:a16="http://schemas.microsoft.com/office/drawing/2014/main" id="{DADDC01C-8F9E-6F21-7BD4-D58C37A86BD6}"/>
              </a:ext>
            </a:extLst>
          </p:cNvPr>
          <p:cNvSpPr txBox="1"/>
          <p:nvPr/>
        </p:nvSpPr>
        <p:spPr>
          <a:xfrm>
            <a:off x="10530323" y="5763233"/>
            <a:ext cx="1189173" cy="276999"/>
          </a:xfrm>
          <a:prstGeom prst="rect">
            <a:avLst/>
          </a:prstGeom>
          <a:noFill/>
          <a:effectLst>
            <a:outerShdw blurRad="25400" dist="12700" dir="5400000" algn="t" rotWithShape="0">
              <a:prstClr val="black">
                <a:alpha val="20000"/>
              </a:prstClr>
            </a:outerShdw>
          </a:effectLst>
        </p:spPr>
        <p:txBody>
          <a:bodyPr wrap="none" rtlCol="0">
            <a:spAutoFit/>
          </a:bodyPr>
          <a:lstStyle>
            <a:defPPr>
              <a:defRPr lang="en-US"/>
            </a:defPPr>
            <a:lvl1pPr>
              <a:defRPr sz="1600" b="1">
                <a:gradFill flip="none" rotWithShape="1">
                  <a:gsLst>
                    <a:gs pos="0">
                      <a:schemeClr val="accent4"/>
                    </a:gs>
                    <a:gs pos="100000">
                      <a:schemeClr val="accent5"/>
                    </a:gs>
                  </a:gsLst>
                  <a:lin ang="0" scaled="1"/>
                  <a:tileRect/>
                </a:gradFill>
                <a:latin typeface="Aptos"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Highest-Rated</a:t>
            </a:r>
          </a:p>
        </p:txBody>
      </p:sp>
      <p:sp>
        <p:nvSpPr>
          <p:cNvPr id="1901" name="TextBox 1900">
            <a:extLst>
              <a:ext uri="{FF2B5EF4-FFF2-40B4-BE49-F238E27FC236}">
                <a16:creationId xmlns:a16="http://schemas.microsoft.com/office/drawing/2014/main" id="{21D7B10A-C014-FF80-ACCE-EEDB61E20F33}"/>
              </a:ext>
            </a:extLst>
          </p:cNvPr>
          <p:cNvSpPr txBox="1"/>
          <p:nvPr/>
        </p:nvSpPr>
        <p:spPr>
          <a:xfrm>
            <a:off x="446209" y="4765443"/>
            <a:ext cx="1088760" cy="769441"/>
          </a:xfrm>
          <a:prstGeom prst="rect">
            <a:avLst/>
          </a:prstGeom>
          <a:noFill/>
          <a:effectLst>
            <a:outerShdw blurRad="25400" dist="12700" dir="5400000" algn="t" rotWithShape="0">
              <a:prstClr val="black">
                <a:alpha val="20000"/>
              </a:prstClr>
            </a:outerShdw>
          </a:effectLst>
        </p:spPr>
        <p:txBody>
          <a:bodyPr wrap="none" rtlCol="0">
            <a:spAutoFit/>
          </a:bodyPr>
          <a:lstStyle>
            <a:defPPr>
              <a:defRPr lang="en-US"/>
            </a:defPPr>
            <a:lvl1pPr>
              <a:defRPr sz="3200" b="1">
                <a:gradFill flip="none" rotWithShape="1">
                  <a:gsLst>
                    <a:gs pos="0">
                      <a:schemeClr val="accent4"/>
                    </a:gs>
                    <a:gs pos="100000">
                      <a:schemeClr val="accent5"/>
                    </a:gs>
                  </a:gsLst>
                  <a:lin ang="0" scaled="1"/>
                  <a:tileRect/>
                </a:gra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231</a:t>
            </a:r>
          </a:p>
        </p:txBody>
      </p:sp>
      <p:sp>
        <p:nvSpPr>
          <p:cNvPr id="1924" name="TextBox 1923">
            <a:extLst>
              <a:ext uri="{FF2B5EF4-FFF2-40B4-BE49-F238E27FC236}">
                <a16:creationId xmlns:a16="http://schemas.microsoft.com/office/drawing/2014/main" id="{38DD00EF-C3CB-C21B-A7B7-72EABF91BC46}"/>
              </a:ext>
            </a:extLst>
          </p:cNvPr>
          <p:cNvSpPr txBox="1"/>
          <p:nvPr/>
        </p:nvSpPr>
        <p:spPr>
          <a:xfrm>
            <a:off x="5072487" y="566701"/>
            <a:ext cx="5643357" cy="432234"/>
          </a:xfrm>
          <a:prstGeom prst="rect">
            <a:avLst/>
          </a:prstGeom>
          <a:noFill/>
          <a:effectLst>
            <a:outerShdw blurRad="25400" dist="12700" dir="5400000" algn="t" rotWithShape="0">
              <a:prstClr val="black">
                <a:alpha val="20000"/>
              </a:prstClr>
            </a:outerShdw>
          </a:effectLst>
        </p:spPr>
        <p:txBody>
          <a:bodyPr wrap="square" rtlCol="0">
            <a:sp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GB" sz="2800" b="1" i="0" u="none" strike="noStrike" kern="1200" cap="none" spc="0" normalizeH="0" baseline="0" noProof="0" err="1">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Copertura</a:t>
            </a:r>
            <a:r>
              <a:rPr kumimoji="0" lang="en-GB" sz="28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 </a:t>
            </a:r>
            <a:r>
              <a:rPr kumimoji="0" lang="en-GB" sz="2800" b="1" i="0" u="none" strike="noStrike" kern="1200" cap="none" spc="0" normalizeH="0" baseline="0" noProof="0" err="1">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globale</a:t>
            </a:r>
            <a:r>
              <a:rPr kumimoji="0" lang="en-GB" sz="28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 degli </a:t>
            </a:r>
            <a:r>
              <a:rPr kumimoji="0" lang="en-GB" sz="2800" b="1" i="0" u="none" strike="noStrike" kern="1200" cap="none" spc="0" normalizeH="0" baseline="0" noProof="0" err="1">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analisti</a:t>
            </a:r>
            <a:endParaRPr kumimoji="0" lang="en-US" sz="28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endParaRPr>
          </a:p>
        </p:txBody>
      </p:sp>
      <p:sp>
        <p:nvSpPr>
          <p:cNvPr id="1925" name="TextBox 1924">
            <a:extLst>
              <a:ext uri="{FF2B5EF4-FFF2-40B4-BE49-F238E27FC236}">
                <a16:creationId xmlns:a16="http://schemas.microsoft.com/office/drawing/2014/main" id="{A61E8DCB-C4AC-C665-2C68-7A8EE7659121}"/>
              </a:ext>
            </a:extLst>
          </p:cNvPr>
          <p:cNvSpPr txBox="1"/>
          <p:nvPr/>
        </p:nvSpPr>
        <p:spPr>
          <a:xfrm>
            <a:off x="1758459" y="4888229"/>
            <a:ext cx="2431096" cy="560218"/>
          </a:xfrm>
          <a:prstGeom prst="rect">
            <a:avLst/>
          </a:prstGeom>
          <a:noFill/>
          <a:effectLst>
            <a:outerShdw blurRad="25400" dist="12700" dir="5400000" algn="t" rotWithShape="0">
              <a:prstClr val="black">
                <a:alpha val="20000"/>
              </a:prstClr>
            </a:outerShdw>
          </a:effectLst>
        </p:spPr>
        <p:txBody>
          <a:bodyPr wrap="square" rtlCol="0">
            <a:spAutoFit/>
          </a:bodyPr>
          <a:lstStyle/>
          <a:p>
            <a:pPr marL="0" marR="0" lvl="0" indent="0" algn="l" defTabSz="914400" rtl="0" eaLnBrk="1" fontAlgn="auto" latinLnBrk="0" hangingPunct="1">
              <a:lnSpc>
                <a:spcPts val="1760"/>
              </a:lnSpc>
              <a:spcBef>
                <a:spcPts val="0"/>
              </a:spcBef>
              <a:spcAft>
                <a:spcPts val="0"/>
              </a:spcAft>
              <a:buClrTx/>
              <a:buSzTx/>
              <a:buFontTx/>
              <a:buNone/>
              <a:tabLst/>
              <a:defRPr/>
            </a:pPr>
            <a:r>
              <a:rPr kumimoji="0" lang="it-IT" sz="1800" b="1" i="0" u="none" strike="noStrike" kern="1200" cap="none" spc="-4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Gli attacchi avanzati cessati ogni giorno</a:t>
            </a:r>
            <a:endParaRPr kumimoji="0" lang="en-US" sz="1800" b="1" i="0" u="none" strike="noStrike" kern="1200" cap="none" spc="-4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endParaRPr>
          </a:p>
        </p:txBody>
      </p:sp>
      <p:sp>
        <p:nvSpPr>
          <p:cNvPr id="1928" name="TextBox 1927">
            <a:extLst>
              <a:ext uri="{FF2B5EF4-FFF2-40B4-BE49-F238E27FC236}">
                <a16:creationId xmlns:a16="http://schemas.microsoft.com/office/drawing/2014/main" id="{4E3378C8-96E8-AA59-630D-4C139EDA9765}"/>
              </a:ext>
            </a:extLst>
          </p:cNvPr>
          <p:cNvSpPr txBox="1"/>
          <p:nvPr/>
        </p:nvSpPr>
        <p:spPr>
          <a:xfrm>
            <a:off x="2221093" y="1327916"/>
            <a:ext cx="43590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a:t>
            </a:r>
            <a:endParaRPr kumimoji="0" lang="en-US" sz="3200" b="0" i="0" u="none" strike="noStrike" kern="1200" cap="none" spc="0" normalizeH="0" baseline="0" noProof="0">
              <a:ln>
                <a:noFill/>
              </a:ln>
              <a:solidFill>
                <a:srgbClr val="001A47"/>
              </a:solidFill>
              <a:effectLst/>
              <a:uLnTx/>
              <a:uFillTx/>
              <a:latin typeface="Aptos" panose="02110004020202020204"/>
              <a:ea typeface="+mn-ea"/>
              <a:cs typeface="+mn-cs"/>
            </a:endParaRPr>
          </a:p>
        </p:txBody>
      </p:sp>
      <p:sp>
        <p:nvSpPr>
          <p:cNvPr id="1929" name="TextBox 1928">
            <a:extLst>
              <a:ext uri="{FF2B5EF4-FFF2-40B4-BE49-F238E27FC236}">
                <a16:creationId xmlns:a16="http://schemas.microsoft.com/office/drawing/2014/main" id="{E07BDEE9-187A-E25C-1417-8CF97447C4C6}"/>
              </a:ext>
            </a:extLst>
          </p:cNvPr>
          <p:cNvSpPr txBox="1"/>
          <p:nvPr/>
        </p:nvSpPr>
        <p:spPr>
          <a:xfrm>
            <a:off x="446545" y="3126961"/>
            <a:ext cx="1560042" cy="769441"/>
          </a:xfrm>
          <a:prstGeom prst="rect">
            <a:avLst/>
          </a:prstGeom>
          <a:noFill/>
          <a:effectLst>
            <a:outerShdw blurRad="25400" dist="12700" dir="5400000" algn="t" rotWithShape="0">
              <a:prstClr val="black">
                <a:alpha val="20000"/>
              </a:prstClr>
            </a:outerShdw>
          </a:effectLst>
        </p:spPr>
        <p:txBody>
          <a:bodyPr wrap="none" rtlCol="0">
            <a:spAutoFit/>
          </a:bodyPr>
          <a:lstStyle>
            <a:defPPr>
              <a:defRPr lang="en-US"/>
            </a:defPPr>
            <a:lvl1pPr>
              <a:defRPr sz="3200" b="1">
                <a:gradFill flip="none" rotWithShape="1">
                  <a:gsLst>
                    <a:gs pos="0">
                      <a:schemeClr val="accent4"/>
                    </a:gs>
                    <a:gs pos="100000">
                      <a:schemeClr val="accent5"/>
                    </a:gs>
                  </a:gsLst>
                  <a:lin ang="0" scaled="1"/>
                  <a:tileRect/>
                </a:gradFill>
                <a:latin typeface="Aptos" panose="020B00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1,101</a:t>
            </a:r>
          </a:p>
        </p:txBody>
      </p:sp>
      <p:sp>
        <p:nvSpPr>
          <p:cNvPr id="1930" name="TextBox 1929">
            <a:extLst>
              <a:ext uri="{FF2B5EF4-FFF2-40B4-BE49-F238E27FC236}">
                <a16:creationId xmlns:a16="http://schemas.microsoft.com/office/drawing/2014/main" id="{228564A5-7A02-9A2B-2BF2-F19587CA5CC4}"/>
              </a:ext>
            </a:extLst>
          </p:cNvPr>
          <p:cNvSpPr txBox="1"/>
          <p:nvPr/>
        </p:nvSpPr>
        <p:spPr>
          <a:xfrm>
            <a:off x="2006587" y="3257858"/>
            <a:ext cx="2182968" cy="560218"/>
          </a:xfrm>
          <a:prstGeom prst="rect">
            <a:avLst/>
          </a:prstGeom>
          <a:noFill/>
          <a:effectLst>
            <a:outerShdw blurRad="25400" dist="12700" dir="5400000" algn="t" rotWithShape="0">
              <a:prstClr val="black">
                <a:alpha val="20000"/>
              </a:prstClr>
            </a:outerShdw>
          </a:effectLst>
        </p:spPr>
        <p:txBody>
          <a:bodyPr wrap="square" rtlCol="0">
            <a:spAutoFit/>
          </a:bodyPr>
          <a:lstStyle/>
          <a:p>
            <a:pPr marL="0" marR="0" lvl="0" indent="0" algn="l" defTabSz="914400" rtl="0" eaLnBrk="1" fontAlgn="auto" latinLnBrk="0" hangingPunct="1">
              <a:lnSpc>
                <a:spcPts val="1760"/>
              </a:lnSpc>
              <a:spcBef>
                <a:spcPts val="0"/>
              </a:spcBef>
              <a:spcAft>
                <a:spcPts val="0"/>
              </a:spcAft>
              <a:buClrTx/>
              <a:buSzTx/>
              <a:buFontTx/>
              <a:buNone/>
              <a:tabLst/>
              <a:defRPr/>
            </a:pPr>
            <a:r>
              <a:rPr kumimoji="0" lang="en-US" sz="1800" b="1" i="0" u="none" strike="noStrike" kern="1200" cap="none" spc="-40" normalizeH="0" baseline="0" noProof="0" err="1">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Indagini</a:t>
            </a:r>
            <a:r>
              <a:rPr kumimoji="0" lang="en-US" sz="1800" b="1" i="0" u="none" strike="noStrike" kern="1200" cap="none" spc="-4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 </a:t>
            </a:r>
            <a:r>
              <a:rPr kumimoji="0" lang="en-US" sz="1800" b="1" i="0" u="none" strike="noStrike" kern="1200" cap="none" spc="-40" normalizeH="0" baseline="0" noProof="0" err="1">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completate</a:t>
            </a:r>
            <a:r>
              <a:rPr kumimoji="0" lang="en-US" sz="1800" b="1" i="0" u="none" strike="noStrike" kern="1200" cap="none" spc="-4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 </a:t>
            </a:r>
            <a:r>
              <a:rPr kumimoji="0" lang="en-US" sz="1800" b="1" i="0" u="none" strike="noStrike" kern="1200" cap="none" spc="-40" normalizeH="0" baseline="0" noProof="0" err="1">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rPr>
              <a:t>quotidianamente</a:t>
            </a:r>
            <a:endParaRPr kumimoji="0" lang="en-US" sz="1800" b="1" i="0" u="none" strike="noStrike" kern="1200" cap="none" spc="-40" normalizeH="0" baseline="0" noProof="0">
              <a:ln>
                <a:noFill/>
              </a:ln>
              <a:gradFill flip="none" rotWithShape="1">
                <a:gsLst>
                  <a:gs pos="0">
                    <a:srgbClr val="00EDFF"/>
                  </a:gs>
                  <a:gs pos="100000">
                    <a:srgbClr val="00F2B3"/>
                  </a:gs>
                </a:gsLst>
                <a:lin ang="0" scaled="1"/>
                <a:tileRect/>
              </a:gradFill>
              <a:effectLst/>
              <a:uLnTx/>
              <a:uFillTx/>
              <a:latin typeface="Aptos" panose="020B0004020202020204" pitchFamily="34" charset="0"/>
              <a:ea typeface="+mn-ea"/>
              <a:cs typeface="+mn-cs"/>
            </a:endParaRPr>
          </a:p>
        </p:txBody>
      </p:sp>
      <p:cxnSp>
        <p:nvCxnSpPr>
          <p:cNvPr id="1936" name="Straight Connector 1935">
            <a:extLst>
              <a:ext uri="{FF2B5EF4-FFF2-40B4-BE49-F238E27FC236}">
                <a16:creationId xmlns:a16="http://schemas.microsoft.com/office/drawing/2014/main" id="{2C264F7F-9D32-8DDD-FEF9-1AE1270AD641}"/>
              </a:ext>
            </a:extLst>
          </p:cNvPr>
          <p:cNvCxnSpPr>
            <a:cxnSpLocks/>
          </p:cNvCxnSpPr>
          <p:nvPr/>
        </p:nvCxnSpPr>
        <p:spPr>
          <a:xfrm>
            <a:off x="438610" y="2917936"/>
            <a:ext cx="3478919" cy="0"/>
          </a:xfrm>
          <a:prstGeom prst="line">
            <a:avLst/>
          </a:prstGeom>
          <a:ln w="9525">
            <a:gradFill flip="none" rotWithShape="1">
              <a:gsLst>
                <a:gs pos="20000">
                  <a:schemeClr val="accent4"/>
                </a:gs>
                <a:gs pos="80000">
                  <a:schemeClr val="accent5"/>
                </a:gs>
              </a:gsLst>
              <a:lin ang="0" scaled="1"/>
              <a:tileRect/>
            </a:gradFill>
            <a:headEnd type="none"/>
            <a:tailEnd type="none"/>
          </a:ln>
        </p:spPr>
        <p:style>
          <a:lnRef idx="2">
            <a:schemeClr val="accent1"/>
          </a:lnRef>
          <a:fillRef idx="0">
            <a:schemeClr val="accent1"/>
          </a:fillRef>
          <a:effectRef idx="1">
            <a:schemeClr val="accent1"/>
          </a:effectRef>
          <a:fontRef idx="minor">
            <a:schemeClr val="tx1"/>
          </a:fontRef>
        </p:style>
      </p:cxnSp>
      <p:pic>
        <p:nvPicPr>
          <p:cNvPr id="1026" name="Picture 2" descr="2024 Gartner &quot;Voice of the Customer&quot; Report">
            <a:extLst>
              <a:ext uri="{FF2B5EF4-FFF2-40B4-BE49-F238E27FC236}">
                <a16:creationId xmlns:a16="http://schemas.microsoft.com/office/drawing/2014/main" id="{2AB19CD5-CFAD-64B1-2D58-C9B4378B40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3641" y="5402516"/>
            <a:ext cx="452809" cy="3796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nomenon Commended by Frost &amp; Sullivan for Advancing ...">
            <a:extLst>
              <a:ext uri="{FF2B5EF4-FFF2-40B4-BE49-F238E27FC236}">
                <a16:creationId xmlns:a16="http://schemas.microsoft.com/office/drawing/2014/main" id="{F26C2C72-3D71-F8AA-742D-B945142961D5}"/>
              </a:ext>
            </a:extLst>
          </p:cNvPr>
          <p:cNvPicPr>
            <a:picLocks noChangeAspect="1" noChangeArrowheads="1"/>
          </p:cNvPicPr>
          <p:nvPr/>
        </p:nvPicPr>
        <p:blipFill>
          <a:blip r:embed="rId11">
            <a:lum bright="70000" contrast="-70000"/>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630949" y="5448447"/>
            <a:ext cx="674511" cy="421569"/>
          </a:xfrm>
          <a:prstGeom prst="rect">
            <a:avLst/>
          </a:prstGeom>
          <a:noFill/>
          <a:extLst>
            <a:ext uri="{909E8E84-426E-40DD-AFC4-6F175D3DCCD1}">
              <a14:hiddenFill xmlns:a14="http://schemas.microsoft.com/office/drawing/2010/main">
                <a:solidFill>
                  <a:srgbClr val="FFFFFF"/>
                </a:solidFill>
              </a14:hiddenFill>
            </a:ext>
          </a:extLst>
        </p:spPr>
      </p:pic>
      <p:sp>
        <p:nvSpPr>
          <p:cNvPr id="12" name="3-Freeform">
            <a:extLst>
              <a:ext uri="{FF2B5EF4-FFF2-40B4-BE49-F238E27FC236}">
                <a16:creationId xmlns:a16="http://schemas.microsoft.com/office/drawing/2014/main" id="{5D263DA7-B2EE-3D87-2BFC-F14A9E2E3449}"/>
              </a:ext>
            </a:extLst>
          </p:cNvPr>
          <p:cNvSpPr>
            <a:spLocks noEditPoints="1"/>
          </p:cNvSpPr>
          <p:nvPr/>
        </p:nvSpPr>
        <p:spPr bwMode="auto">
          <a:xfrm>
            <a:off x="4773585" y="1222883"/>
            <a:ext cx="6210987" cy="2925819"/>
          </a:xfrm>
          <a:custGeom>
            <a:avLst/>
            <a:gdLst>
              <a:gd name="T0" fmla="*/ 3045 w 3427"/>
              <a:gd name="T1" fmla="*/ 1360 h 1613"/>
              <a:gd name="T2" fmla="*/ 990 w 3427"/>
              <a:gd name="T3" fmla="*/ 1353 h 1613"/>
              <a:gd name="T4" fmla="*/ 2971 w 3427"/>
              <a:gd name="T5" fmla="*/ 1284 h 1613"/>
              <a:gd name="T6" fmla="*/ 2730 w 3427"/>
              <a:gd name="T7" fmla="*/ 1255 h 1613"/>
              <a:gd name="T8" fmla="*/ 1948 w 3427"/>
              <a:gd name="T9" fmla="*/ 1237 h 1613"/>
              <a:gd name="T10" fmla="*/ 1142 w 3427"/>
              <a:gd name="T11" fmla="*/ 1186 h 1613"/>
              <a:gd name="T12" fmla="*/ 821 w 3427"/>
              <a:gd name="T13" fmla="*/ 1179 h 1613"/>
              <a:gd name="T14" fmla="*/ 2701 w 3427"/>
              <a:gd name="T15" fmla="*/ 1110 h 1613"/>
              <a:gd name="T16" fmla="*/ 2629 w 3427"/>
              <a:gd name="T17" fmla="*/ 1082 h 1613"/>
              <a:gd name="T18" fmla="*/ 2589 w 3427"/>
              <a:gd name="T19" fmla="*/ 1063 h 1613"/>
              <a:gd name="T20" fmla="*/ 1998 w 3427"/>
              <a:gd name="T21" fmla="*/ 1013 h 1613"/>
              <a:gd name="T22" fmla="*/ 1745 w 3427"/>
              <a:gd name="T23" fmla="*/ 1006 h 1613"/>
              <a:gd name="T24" fmla="*/ 1705 w 3427"/>
              <a:gd name="T25" fmla="*/ 966 h 1613"/>
              <a:gd name="T26" fmla="*/ 1599 w 3427"/>
              <a:gd name="T27" fmla="*/ 937 h 1613"/>
              <a:gd name="T28" fmla="*/ 1627 w 3427"/>
              <a:gd name="T29" fmla="*/ 919 h 1613"/>
              <a:gd name="T30" fmla="*/ 1678 w 3427"/>
              <a:gd name="T31" fmla="*/ 868 h 1613"/>
              <a:gd name="T32" fmla="*/ 2100 w 3427"/>
              <a:gd name="T33" fmla="*/ 861 h 1613"/>
              <a:gd name="T34" fmla="*/ 2566 w 3427"/>
              <a:gd name="T35" fmla="*/ 821 h 1613"/>
              <a:gd name="T36" fmla="*/ 507 w 3427"/>
              <a:gd name="T37" fmla="*/ 821 h 1613"/>
              <a:gd name="T38" fmla="*/ 1762 w 3427"/>
              <a:gd name="T39" fmla="*/ 803 h 1613"/>
              <a:gd name="T40" fmla="*/ 2252 w 3427"/>
              <a:gd name="T41" fmla="*/ 752 h 1613"/>
              <a:gd name="T42" fmla="*/ 2978 w 3427"/>
              <a:gd name="T43" fmla="*/ 745 h 1613"/>
              <a:gd name="T44" fmla="*/ 1739 w 3427"/>
              <a:gd name="T45" fmla="*/ 734 h 1613"/>
              <a:gd name="T46" fmla="*/ 2342 w 3427"/>
              <a:gd name="T47" fmla="*/ 705 h 1613"/>
              <a:gd name="T48" fmla="*/ 2842 w 3427"/>
              <a:gd name="T49" fmla="*/ 687 h 1613"/>
              <a:gd name="T50" fmla="*/ 838 w 3427"/>
              <a:gd name="T51" fmla="*/ 666 h 1613"/>
              <a:gd name="T52" fmla="*/ 2319 w 3427"/>
              <a:gd name="T53" fmla="*/ 658 h 1613"/>
              <a:gd name="T54" fmla="*/ 528 w 3427"/>
              <a:gd name="T55" fmla="*/ 647 h 1613"/>
              <a:gd name="T56" fmla="*/ 1920 w 3427"/>
              <a:gd name="T57" fmla="*/ 618 h 1613"/>
              <a:gd name="T58" fmla="*/ 2859 w 3427"/>
              <a:gd name="T59" fmla="*/ 600 h 1613"/>
              <a:gd name="T60" fmla="*/ 1779 w 3427"/>
              <a:gd name="T61" fmla="*/ 579 h 1613"/>
              <a:gd name="T62" fmla="*/ 2606 w 3427"/>
              <a:gd name="T63" fmla="*/ 571 h 1613"/>
              <a:gd name="T64" fmla="*/ 883 w 3427"/>
              <a:gd name="T65" fmla="*/ 561 h 1613"/>
              <a:gd name="T66" fmla="*/ 2443 w 3427"/>
              <a:gd name="T67" fmla="*/ 532 h 1613"/>
              <a:gd name="T68" fmla="*/ 821 w 3427"/>
              <a:gd name="T69" fmla="*/ 542 h 1613"/>
              <a:gd name="T70" fmla="*/ 2505 w 3427"/>
              <a:gd name="T71" fmla="*/ 492 h 1613"/>
              <a:gd name="T72" fmla="*/ 805 w 3427"/>
              <a:gd name="T73" fmla="*/ 514 h 1613"/>
              <a:gd name="T74" fmla="*/ 2533 w 3427"/>
              <a:gd name="T75" fmla="*/ 474 h 1613"/>
              <a:gd name="T76" fmla="*/ 608 w 3427"/>
              <a:gd name="T77" fmla="*/ 474 h 1613"/>
              <a:gd name="T78" fmla="*/ 2471 w 3427"/>
              <a:gd name="T79" fmla="*/ 456 h 1613"/>
              <a:gd name="T80" fmla="*/ 501 w 3427"/>
              <a:gd name="T81" fmla="*/ 434 h 1613"/>
              <a:gd name="T82" fmla="*/ 2488 w 3427"/>
              <a:gd name="T83" fmla="*/ 427 h 1613"/>
              <a:gd name="T84" fmla="*/ 562 w 3427"/>
              <a:gd name="T85" fmla="*/ 416 h 1613"/>
              <a:gd name="T86" fmla="*/ 2764 w 3427"/>
              <a:gd name="T87" fmla="*/ 387 h 1613"/>
              <a:gd name="T88" fmla="*/ 1345 w 3427"/>
              <a:gd name="T89" fmla="*/ 398 h 1613"/>
              <a:gd name="T90" fmla="*/ 3298 w 3427"/>
              <a:gd name="T91" fmla="*/ 347 h 1613"/>
              <a:gd name="T92" fmla="*/ 2218 w 3427"/>
              <a:gd name="T93" fmla="*/ 369 h 1613"/>
              <a:gd name="T94" fmla="*/ 562 w 3427"/>
              <a:gd name="T95" fmla="*/ 358 h 1613"/>
              <a:gd name="T96" fmla="*/ 2865 w 3427"/>
              <a:gd name="T97" fmla="*/ 329 h 1613"/>
              <a:gd name="T98" fmla="*/ 1830 w 3427"/>
              <a:gd name="T99" fmla="*/ 340 h 1613"/>
              <a:gd name="T100" fmla="*/ 197 w 3427"/>
              <a:gd name="T101" fmla="*/ 318 h 1613"/>
              <a:gd name="T102" fmla="*/ 2488 w 3427"/>
              <a:gd name="T103" fmla="*/ 311 h 1613"/>
              <a:gd name="T104" fmla="*/ 765 w 3427"/>
              <a:gd name="T105" fmla="*/ 300 h 1613"/>
              <a:gd name="T106" fmla="*/ 2865 w 3427"/>
              <a:gd name="T107" fmla="*/ 271 h 1613"/>
              <a:gd name="T108" fmla="*/ 1041 w 3427"/>
              <a:gd name="T109" fmla="*/ 282 h 1613"/>
              <a:gd name="T110" fmla="*/ 2623 w 3427"/>
              <a:gd name="T111" fmla="*/ 231 h 1613"/>
              <a:gd name="T112" fmla="*/ 416 w 3427"/>
              <a:gd name="T113" fmla="*/ 253 h 1613"/>
              <a:gd name="T114" fmla="*/ 782 w 3427"/>
              <a:gd name="T115" fmla="*/ 213 h 1613"/>
              <a:gd name="T116" fmla="*/ 1047 w 3427"/>
              <a:gd name="T117" fmla="*/ 184 h 1613"/>
              <a:gd name="T118" fmla="*/ 940 w 3427"/>
              <a:gd name="T119" fmla="*/ 166 h 1613"/>
              <a:gd name="T120" fmla="*/ 990 w 3427"/>
              <a:gd name="T121" fmla="*/ 116 h 1613"/>
              <a:gd name="T122" fmla="*/ 1007 w 3427"/>
              <a:gd name="T123" fmla="*/ 108 h 1613"/>
              <a:gd name="T124" fmla="*/ 731 w 3427"/>
              <a:gd name="T125" fmla="*/ 69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27" h="1613">
                <a:moveTo>
                  <a:pt x="906" y="1613"/>
                </a:moveTo>
                <a:cubicBezTo>
                  <a:pt x="900" y="1613"/>
                  <a:pt x="895" y="1608"/>
                  <a:pt x="895" y="1602"/>
                </a:cubicBezTo>
                <a:cubicBezTo>
                  <a:pt x="895" y="1597"/>
                  <a:pt x="900" y="1592"/>
                  <a:pt x="906" y="1592"/>
                </a:cubicBezTo>
                <a:cubicBezTo>
                  <a:pt x="912" y="1592"/>
                  <a:pt x="917" y="1597"/>
                  <a:pt x="917" y="1602"/>
                </a:cubicBezTo>
                <a:cubicBezTo>
                  <a:pt x="917" y="1608"/>
                  <a:pt x="912" y="1613"/>
                  <a:pt x="906" y="1613"/>
                </a:cubicBezTo>
                <a:close/>
                <a:moveTo>
                  <a:pt x="872" y="1613"/>
                </a:moveTo>
                <a:cubicBezTo>
                  <a:pt x="866" y="1613"/>
                  <a:pt x="861" y="1608"/>
                  <a:pt x="861" y="1602"/>
                </a:cubicBezTo>
                <a:cubicBezTo>
                  <a:pt x="861" y="1597"/>
                  <a:pt x="866" y="1592"/>
                  <a:pt x="872" y="1592"/>
                </a:cubicBezTo>
                <a:cubicBezTo>
                  <a:pt x="878" y="1592"/>
                  <a:pt x="883" y="1597"/>
                  <a:pt x="883" y="1602"/>
                </a:cubicBezTo>
                <a:cubicBezTo>
                  <a:pt x="883" y="1608"/>
                  <a:pt x="878" y="1613"/>
                  <a:pt x="872" y="1613"/>
                </a:cubicBezTo>
                <a:close/>
                <a:moveTo>
                  <a:pt x="889" y="1584"/>
                </a:moveTo>
                <a:cubicBezTo>
                  <a:pt x="883" y="1584"/>
                  <a:pt x="878" y="1579"/>
                  <a:pt x="878" y="1574"/>
                </a:cubicBezTo>
                <a:cubicBezTo>
                  <a:pt x="878" y="1568"/>
                  <a:pt x="883" y="1563"/>
                  <a:pt x="889" y="1563"/>
                </a:cubicBezTo>
                <a:cubicBezTo>
                  <a:pt x="895" y="1563"/>
                  <a:pt x="900" y="1568"/>
                  <a:pt x="900" y="1574"/>
                </a:cubicBezTo>
                <a:cubicBezTo>
                  <a:pt x="900" y="1579"/>
                  <a:pt x="895" y="1584"/>
                  <a:pt x="889" y="1584"/>
                </a:cubicBezTo>
                <a:close/>
                <a:moveTo>
                  <a:pt x="855" y="1584"/>
                </a:moveTo>
                <a:cubicBezTo>
                  <a:pt x="849" y="1584"/>
                  <a:pt x="844" y="1579"/>
                  <a:pt x="844" y="1574"/>
                </a:cubicBezTo>
                <a:cubicBezTo>
                  <a:pt x="844" y="1568"/>
                  <a:pt x="849" y="1563"/>
                  <a:pt x="855" y="1563"/>
                </a:cubicBezTo>
                <a:cubicBezTo>
                  <a:pt x="861" y="1563"/>
                  <a:pt x="866" y="1568"/>
                  <a:pt x="866" y="1574"/>
                </a:cubicBezTo>
                <a:cubicBezTo>
                  <a:pt x="866" y="1579"/>
                  <a:pt x="861" y="1584"/>
                  <a:pt x="855" y="1584"/>
                </a:cubicBezTo>
                <a:close/>
                <a:moveTo>
                  <a:pt x="906" y="1555"/>
                </a:moveTo>
                <a:cubicBezTo>
                  <a:pt x="900" y="1555"/>
                  <a:pt x="895" y="1551"/>
                  <a:pt x="895" y="1545"/>
                </a:cubicBezTo>
                <a:cubicBezTo>
                  <a:pt x="895" y="1539"/>
                  <a:pt x="900" y="1534"/>
                  <a:pt x="906" y="1534"/>
                </a:cubicBezTo>
                <a:cubicBezTo>
                  <a:pt x="912" y="1534"/>
                  <a:pt x="917" y="1539"/>
                  <a:pt x="917" y="1545"/>
                </a:cubicBezTo>
                <a:cubicBezTo>
                  <a:pt x="917" y="1551"/>
                  <a:pt x="912" y="1555"/>
                  <a:pt x="906" y="1555"/>
                </a:cubicBezTo>
                <a:close/>
                <a:moveTo>
                  <a:pt x="872" y="1555"/>
                </a:moveTo>
                <a:cubicBezTo>
                  <a:pt x="866" y="1555"/>
                  <a:pt x="861" y="1551"/>
                  <a:pt x="861" y="1545"/>
                </a:cubicBezTo>
                <a:cubicBezTo>
                  <a:pt x="861" y="1539"/>
                  <a:pt x="866" y="1534"/>
                  <a:pt x="872" y="1534"/>
                </a:cubicBezTo>
                <a:cubicBezTo>
                  <a:pt x="878" y="1534"/>
                  <a:pt x="883" y="1539"/>
                  <a:pt x="883" y="1545"/>
                </a:cubicBezTo>
                <a:cubicBezTo>
                  <a:pt x="883" y="1551"/>
                  <a:pt x="878" y="1555"/>
                  <a:pt x="872" y="1555"/>
                </a:cubicBezTo>
                <a:close/>
                <a:moveTo>
                  <a:pt x="838" y="1555"/>
                </a:moveTo>
                <a:cubicBezTo>
                  <a:pt x="832" y="1555"/>
                  <a:pt x="828" y="1551"/>
                  <a:pt x="828" y="1545"/>
                </a:cubicBezTo>
                <a:cubicBezTo>
                  <a:pt x="828" y="1539"/>
                  <a:pt x="832" y="1534"/>
                  <a:pt x="838" y="1534"/>
                </a:cubicBezTo>
                <a:cubicBezTo>
                  <a:pt x="844" y="1534"/>
                  <a:pt x="849" y="1539"/>
                  <a:pt x="849" y="1545"/>
                </a:cubicBezTo>
                <a:cubicBezTo>
                  <a:pt x="849" y="1551"/>
                  <a:pt x="844" y="1555"/>
                  <a:pt x="838" y="1555"/>
                </a:cubicBezTo>
                <a:close/>
                <a:moveTo>
                  <a:pt x="923" y="1526"/>
                </a:moveTo>
                <a:cubicBezTo>
                  <a:pt x="917" y="1526"/>
                  <a:pt x="912" y="1522"/>
                  <a:pt x="912" y="1516"/>
                </a:cubicBezTo>
                <a:cubicBezTo>
                  <a:pt x="912" y="1510"/>
                  <a:pt x="917" y="1505"/>
                  <a:pt x="923" y="1505"/>
                </a:cubicBezTo>
                <a:cubicBezTo>
                  <a:pt x="929" y="1505"/>
                  <a:pt x="934" y="1510"/>
                  <a:pt x="934" y="1516"/>
                </a:cubicBezTo>
                <a:cubicBezTo>
                  <a:pt x="934" y="1522"/>
                  <a:pt x="929" y="1526"/>
                  <a:pt x="923" y="1526"/>
                </a:cubicBezTo>
                <a:close/>
                <a:moveTo>
                  <a:pt x="889" y="1526"/>
                </a:moveTo>
                <a:cubicBezTo>
                  <a:pt x="883" y="1526"/>
                  <a:pt x="878" y="1522"/>
                  <a:pt x="878" y="1516"/>
                </a:cubicBezTo>
                <a:cubicBezTo>
                  <a:pt x="878" y="1510"/>
                  <a:pt x="883" y="1505"/>
                  <a:pt x="889" y="1505"/>
                </a:cubicBezTo>
                <a:cubicBezTo>
                  <a:pt x="895" y="1505"/>
                  <a:pt x="900" y="1510"/>
                  <a:pt x="900" y="1516"/>
                </a:cubicBezTo>
                <a:cubicBezTo>
                  <a:pt x="900" y="1522"/>
                  <a:pt x="895" y="1526"/>
                  <a:pt x="889" y="1526"/>
                </a:cubicBezTo>
                <a:close/>
                <a:moveTo>
                  <a:pt x="855" y="1526"/>
                </a:moveTo>
                <a:cubicBezTo>
                  <a:pt x="849" y="1526"/>
                  <a:pt x="844" y="1522"/>
                  <a:pt x="844" y="1516"/>
                </a:cubicBezTo>
                <a:cubicBezTo>
                  <a:pt x="844" y="1510"/>
                  <a:pt x="849" y="1505"/>
                  <a:pt x="855" y="1505"/>
                </a:cubicBezTo>
                <a:cubicBezTo>
                  <a:pt x="861" y="1505"/>
                  <a:pt x="866" y="1510"/>
                  <a:pt x="866" y="1516"/>
                </a:cubicBezTo>
                <a:cubicBezTo>
                  <a:pt x="866" y="1522"/>
                  <a:pt x="861" y="1526"/>
                  <a:pt x="855" y="1526"/>
                </a:cubicBezTo>
                <a:close/>
                <a:moveTo>
                  <a:pt x="906" y="1498"/>
                </a:moveTo>
                <a:cubicBezTo>
                  <a:pt x="900" y="1498"/>
                  <a:pt x="895" y="1493"/>
                  <a:pt x="895" y="1487"/>
                </a:cubicBezTo>
                <a:cubicBezTo>
                  <a:pt x="895" y="1481"/>
                  <a:pt x="900" y="1476"/>
                  <a:pt x="906" y="1476"/>
                </a:cubicBezTo>
                <a:cubicBezTo>
                  <a:pt x="912" y="1476"/>
                  <a:pt x="917" y="1481"/>
                  <a:pt x="917" y="1487"/>
                </a:cubicBezTo>
                <a:cubicBezTo>
                  <a:pt x="917" y="1493"/>
                  <a:pt x="912" y="1498"/>
                  <a:pt x="906" y="1498"/>
                </a:cubicBezTo>
                <a:close/>
                <a:moveTo>
                  <a:pt x="872" y="1498"/>
                </a:moveTo>
                <a:cubicBezTo>
                  <a:pt x="866" y="1498"/>
                  <a:pt x="861" y="1493"/>
                  <a:pt x="861" y="1487"/>
                </a:cubicBezTo>
                <a:cubicBezTo>
                  <a:pt x="861" y="1481"/>
                  <a:pt x="866" y="1476"/>
                  <a:pt x="872" y="1476"/>
                </a:cubicBezTo>
                <a:cubicBezTo>
                  <a:pt x="878" y="1476"/>
                  <a:pt x="883" y="1481"/>
                  <a:pt x="883" y="1487"/>
                </a:cubicBezTo>
                <a:cubicBezTo>
                  <a:pt x="883" y="1493"/>
                  <a:pt x="878" y="1498"/>
                  <a:pt x="872" y="1498"/>
                </a:cubicBezTo>
                <a:close/>
                <a:moveTo>
                  <a:pt x="3062" y="1469"/>
                </a:moveTo>
                <a:cubicBezTo>
                  <a:pt x="3056" y="1469"/>
                  <a:pt x="3051" y="1464"/>
                  <a:pt x="3051" y="1458"/>
                </a:cubicBezTo>
                <a:cubicBezTo>
                  <a:pt x="3051" y="1452"/>
                  <a:pt x="3056" y="1447"/>
                  <a:pt x="3062" y="1447"/>
                </a:cubicBezTo>
                <a:cubicBezTo>
                  <a:pt x="3068" y="1447"/>
                  <a:pt x="3073" y="1452"/>
                  <a:pt x="3073" y="1458"/>
                </a:cubicBezTo>
                <a:cubicBezTo>
                  <a:pt x="3073" y="1464"/>
                  <a:pt x="3068" y="1469"/>
                  <a:pt x="3062" y="1469"/>
                </a:cubicBezTo>
                <a:close/>
                <a:moveTo>
                  <a:pt x="3028" y="1469"/>
                </a:moveTo>
                <a:cubicBezTo>
                  <a:pt x="3022" y="1469"/>
                  <a:pt x="3017" y="1464"/>
                  <a:pt x="3017" y="1458"/>
                </a:cubicBezTo>
                <a:cubicBezTo>
                  <a:pt x="3017" y="1452"/>
                  <a:pt x="3022" y="1447"/>
                  <a:pt x="3028" y="1447"/>
                </a:cubicBezTo>
                <a:cubicBezTo>
                  <a:pt x="3034" y="1447"/>
                  <a:pt x="3039" y="1452"/>
                  <a:pt x="3039" y="1458"/>
                </a:cubicBezTo>
                <a:cubicBezTo>
                  <a:pt x="3039" y="1464"/>
                  <a:pt x="3034" y="1469"/>
                  <a:pt x="3028" y="1469"/>
                </a:cubicBezTo>
                <a:close/>
                <a:moveTo>
                  <a:pt x="923" y="1469"/>
                </a:moveTo>
                <a:cubicBezTo>
                  <a:pt x="917" y="1469"/>
                  <a:pt x="912" y="1464"/>
                  <a:pt x="912" y="1458"/>
                </a:cubicBezTo>
                <a:cubicBezTo>
                  <a:pt x="912" y="1452"/>
                  <a:pt x="917" y="1447"/>
                  <a:pt x="923" y="1447"/>
                </a:cubicBezTo>
                <a:cubicBezTo>
                  <a:pt x="929" y="1447"/>
                  <a:pt x="934" y="1452"/>
                  <a:pt x="934" y="1458"/>
                </a:cubicBezTo>
                <a:cubicBezTo>
                  <a:pt x="934" y="1464"/>
                  <a:pt x="929" y="1469"/>
                  <a:pt x="923" y="1469"/>
                </a:cubicBezTo>
                <a:close/>
                <a:moveTo>
                  <a:pt x="889" y="1469"/>
                </a:moveTo>
                <a:cubicBezTo>
                  <a:pt x="883" y="1469"/>
                  <a:pt x="878" y="1464"/>
                  <a:pt x="878" y="1458"/>
                </a:cubicBezTo>
                <a:cubicBezTo>
                  <a:pt x="878" y="1452"/>
                  <a:pt x="883" y="1447"/>
                  <a:pt x="889" y="1447"/>
                </a:cubicBezTo>
                <a:cubicBezTo>
                  <a:pt x="895" y="1447"/>
                  <a:pt x="900" y="1452"/>
                  <a:pt x="900" y="1458"/>
                </a:cubicBezTo>
                <a:cubicBezTo>
                  <a:pt x="900" y="1464"/>
                  <a:pt x="895" y="1469"/>
                  <a:pt x="889" y="1469"/>
                </a:cubicBezTo>
                <a:close/>
                <a:moveTo>
                  <a:pt x="855" y="1469"/>
                </a:moveTo>
                <a:cubicBezTo>
                  <a:pt x="849" y="1469"/>
                  <a:pt x="844" y="1464"/>
                  <a:pt x="844" y="1458"/>
                </a:cubicBezTo>
                <a:cubicBezTo>
                  <a:pt x="844" y="1452"/>
                  <a:pt x="849" y="1447"/>
                  <a:pt x="855" y="1447"/>
                </a:cubicBezTo>
                <a:cubicBezTo>
                  <a:pt x="861" y="1447"/>
                  <a:pt x="866" y="1452"/>
                  <a:pt x="866" y="1458"/>
                </a:cubicBezTo>
                <a:cubicBezTo>
                  <a:pt x="866" y="1464"/>
                  <a:pt x="861" y="1469"/>
                  <a:pt x="855" y="1469"/>
                </a:cubicBezTo>
                <a:close/>
                <a:moveTo>
                  <a:pt x="3045" y="1440"/>
                </a:moveTo>
                <a:cubicBezTo>
                  <a:pt x="3039" y="1440"/>
                  <a:pt x="3034" y="1435"/>
                  <a:pt x="3034" y="1429"/>
                </a:cubicBezTo>
                <a:cubicBezTo>
                  <a:pt x="3034" y="1423"/>
                  <a:pt x="3039" y="1418"/>
                  <a:pt x="3045" y="1418"/>
                </a:cubicBezTo>
                <a:cubicBezTo>
                  <a:pt x="3051" y="1418"/>
                  <a:pt x="3056" y="1423"/>
                  <a:pt x="3056" y="1429"/>
                </a:cubicBezTo>
                <a:cubicBezTo>
                  <a:pt x="3056" y="1435"/>
                  <a:pt x="3051" y="1440"/>
                  <a:pt x="3045" y="1440"/>
                </a:cubicBezTo>
                <a:close/>
                <a:moveTo>
                  <a:pt x="940" y="1440"/>
                </a:moveTo>
                <a:cubicBezTo>
                  <a:pt x="934" y="1440"/>
                  <a:pt x="929" y="1435"/>
                  <a:pt x="929" y="1429"/>
                </a:cubicBezTo>
                <a:cubicBezTo>
                  <a:pt x="929" y="1423"/>
                  <a:pt x="934" y="1418"/>
                  <a:pt x="940" y="1418"/>
                </a:cubicBezTo>
                <a:cubicBezTo>
                  <a:pt x="946" y="1418"/>
                  <a:pt x="950" y="1423"/>
                  <a:pt x="950" y="1429"/>
                </a:cubicBezTo>
                <a:cubicBezTo>
                  <a:pt x="950" y="1435"/>
                  <a:pt x="946" y="1440"/>
                  <a:pt x="940" y="1440"/>
                </a:cubicBezTo>
                <a:close/>
                <a:moveTo>
                  <a:pt x="906" y="1440"/>
                </a:moveTo>
                <a:cubicBezTo>
                  <a:pt x="900" y="1440"/>
                  <a:pt x="895" y="1435"/>
                  <a:pt x="895" y="1429"/>
                </a:cubicBezTo>
                <a:cubicBezTo>
                  <a:pt x="895" y="1423"/>
                  <a:pt x="900" y="1418"/>
                  <a:pt x="906" y="1418"/>
                </a:cubicBezTo>
                <a:cubicBezTo>
                  <a:pt x="912" y="1418"/>
                  <a:pt x="917" y="1423"/>
                  <a:pt x="917" y="1429"/>
                </a:cubicBezTo>
                <a:cubicBezTo>
                  <a:pt x="917" y="1435"/>
                  <a:pt x="912" y="1440"/>
                  <a:pt x="906" y="1440"/>
                </a:cubicBezTo>
                <a:close/>
                <a:moveTo>
                  <a:pt x="872" y="1440"/>
                </a:moveTo>
                <a:cubicBezTo>
                  <a:pt x="866" y="1440"/>
                  <a:pt x="861" y="1435"/>
                  <a:pt x="861" y="1429"/>
                </a:cubicBezTo>
                <a:cubicBezTo>
                  <a:pt x="861" y="1423"/>
                  <a:pt x="866" y="1418"/>
                  <a:pt x="872" y="1418"/>
                </a:cubicBezTo>
                <a:cubicBezTo>
                  <a:pt x="878" y="1418"/>
                  <a:pt x="883" y="1423"/>
                  <a:pt x="883" y="1429"/>
                </a:cubicBezTo>
                <a:cubicBezTo>
                  <a:pt x="883" y="1435"/>
                  <a:pt x="878" y="1440"/>
                  <a:pt x="872" y="1440"/>
                </a:cubicBezTo>
                <a:close/>
                <a:moveTo>
                  <a:pt x="3062" y="1411"/>
                </a:moveTo>
                <a:cubicBezTo>
                  <a:pt x="3056" y="1411"/>
                  <a:pt x="3051" y="1406"/>
                  <a:pt x="3051" y="1400"/>
                </a:cubicBezTo>
                <a:cubicBezTo>
                  <a:pt x="3051" y="1394"/>
                  <a:pt x="3056" y="1389"/>
                  <a:pt x="3062" y="1389"/>
                </a:cubicBezTo>
                <a:cubicBezTo>
                  <a:pt x="3068" y="1389"/>
                  <a:pt x="3073" y="1394"/>
                  <a:pt x="3073" y="1400"/>
                </a:cubicBezTo>
                <a:cubicBezTo>
                  <a:pt x="3073" y="1406"/>
                  <a:pt x="3068" y="1411"/>
                  <a:pt x="3062" y="1411"/>
                </a:cubicBezTo>
                <a:close/>
                <a:moveTo>
                  <a:pt x="3028" y="1411"/>
                </a:moveTo>
                <a:cubicBezTo>
                  <a:pt x="3022" y="1411"/>
                  <a:pt x="3017" y="1406"/>
                  <a:pt x="3017" y="1400"/>
                </a:cubicBezTo>
                <a:cubicBezTo>
                  <a:pt x="3017" y="1394"/>
                  <a:pt x="3022" y="1389"/>
                  <a:pt x="3028" y="1389"/>
                </a:cubicBezTo>
                <a:cubicBezTo>
                  <a:pt x="3034" y="1389"/>
                  <a:pt x="3039" y="1394"/>
                  <a:pt x="3039" y="1400"/>
                </a:cubicBezTo>
                <a:cubicBezTo>
                  <a:pt x="3039" y="1406"/>
                  <a:pt x="3034" y="1411"/>
                  <a:pt x="3028" y="1411"/>
                </a:cubicBezTo>
                <a:close/>
                <a:moveTo>
                  <a:pt x="2994" y="1411"/>
                </a:moveTo>
                <a:cubicBezTo>
                  <a:pt x="2988" y="1411"/>
                  <a:pt x="2984" y="1406"/>
                  <a:pt x="2984" y="1400"/>
                </a:cubicBezTo>
                <a:cubicBezTo>
                  <a:pt x="2984" y="1394"/>
                  <a:pt x="2988" y="1389"/>
                  <a:pt x="2994" y="1389"/>
                </a:cubicBezTo>
                <a:cubicBezTo>
                  <a:pt x="3000" y="1389"/>
                  <a:pt x="3005" y="1394"/>
                  <a:pt x="3005" y="1400"/>
                </a:cubicBezTo>
                <a:cubicBezTo>
                  <a:pt x="3005" y="1406"/>
                  <a:pt x="3000" y="1411"/>
                  <a:pt x="2994" y="1411"/>
                </a:cubicBezTo>
                <a:close/>
                <a:moveTo>
                  <a:pt x="2961" y="1411"/>
                </a:moveTo>
                <a:cubicBezTo>
                  <a:pt x="2955" y="1411"/>
                  <a:pt x="2950" y="1406"/>
                  <a:pt x="2950" y="1400"/>
                </a:cubicBezTo>
                <a:cubicBezTo>
                  <a:pt x="2950" y="1394"/>
                  <a:pt x="2955" y="1389"/>
                  <a:pt x="2961" y="1389"/>
                </a:cubicBezTo>
                <a:cubicBezTo>
                  <a:pt x="2967" y="1389"/>
                  <a:pt x="2971" y="1394"/>
                  <a:pt x="2971" y="1400"/>
                </a:cubicBezTo>
                <a:cubicBezTo>
                  <a:pt x="2971" y="1406"/>
                  <a:pt x="2967" y="1411"/>
                  <a:pt x="2961" y="1411"/>
                </a:cubicBezTo>
                <a:close/>
                <a:moveTo>
                  <a:pt x="990" y="1411"/>
                </a:moveTo>
                <a:cubicBezTo>
                  <a:pt x="984" y="1411"/>
                  <a:pt x="979" y="1406"/>
                  <a:pt x="979" y="1400"/>
                </a:cubicBezTo>
                <a:cubicBezTo>
                  <a:pt x="979" y="1394"/>
                  <a:pt x="984" y="1389"/>
                  <a:pt x="990" y="1389"/>
                </a:cubicBezTo>
                <a:cubicBezTo>
                  <a:pt x="996" y="1389"/>
                  <a:pt x="1001" y="1394"/>
                  <a:pt x="1001" y="1400"/>
                </a:cubicBezTo>
                <a:cubicBezTo>
                  <a:pt x="1001" y="1406"/>
                  <a:pt x="996" y="1411"/>
                  <a:pt x="990" y="1411"/>
                </a:cubicBezTo>
                <a:close/>
                <a:moveTo>
                  <a:pt x="957" y="1411"/>
                </a:moveTo>
                <a:cubicBezTo>
                  <a:pt x="951" y="1411"/>
                  <a:pt x="946" y="1406"/>
                  <a:pt x="946" y="1400"/>
                </a:cubicBezTo>
                <a:cubicBezTo>
                  <a:pt x="946" y="1394"/>
                  <a:pt x="951" y="1389"/>
                  <a:pt x="957" y="1389"/>
                </a:cubicBezTo>
                <a:cubicBezTo>
                  <a:pt x="962" y="1389"/>
                  <a:pt x="967" y="1394"/>
                  <a:pt x="967" y="1400"/>
                </a:cubicBezTo>
                <a:cubicBezTo>
                  <a:pt x="967" y="1406"/>
                  <a:pt x="962" y="1411"/>
                  <a:pt x="957" y="1411"/>
                </a:cubicBezTo>
                <a:close/>
                <a:moveTo>
                  <a:pt x="923" y="1411"/>
                </a:moveTo>
                <a:cubicBezTo>
                  <a:pt x="917" y="1411"/>
                  <a:pt x="912" y="1406"/>
                  <a:pt x="912" y="1400"/>
                </a:cubicBezTo>
                <a:cubicBezTo>
                  <a:pt x="912" y="1394"/>
                  <a:pt x="917" y="1389"/>
                  <a:pt x="923" y="1389"/>
                </a:cubicBezTo>
                <a:cubicBezTo>
                  <a:pt x="929" y="1389"/>
                  <a:pt x="934" y="1394"/>
                  <a:pt x="934" y="1400"/>
                </a:cubicBezTo>
                <a:cubicBezTo>
                  <a:pt x="934" y="1406"/>
                  <a:pt x="929" y="1411"/>
                  <a:pt x="923" y="1411"/>
                </a:cubicBezTo>
                <a:close/>
                <a:moveTo>
                  <a:pt x="889" y="1411"/>
                </a:moveTo>
                <a:cubicBezTo>
                  <a:pt x="883" y="1411"/>
                  <a:pt x="878" y="1406"/>
                  <a:pt x="878" y="1400"/>
                </a:cubicBezTo>
                <a:cubicBezTo>
                  <a:pt x="878" y="1394"/>
                  <a:pt x="883" y="1389"/>
                  <a:pt x="889" y="1389"/>
                </a:cubicBezTo>
                <a:cubicBezTo>
                  <a:pt x="895" y="1389"/>
                  <a:pt x="900" y="1394"/>
                  <a:pt x="900" y="1400"/>
                </a:cubicBezTo>
                <a:cubicBezTo>
                  <a:pt x="900" y="1406"/>
                  <a:pt x="895" y="1411"/>
                  <a:pt x="889" y="1411"/>
                </a:cubicBezTo>
                <a:close/>
                <a:moveTo>
                  <a:pt x="855" y="1411"/>
                </a:moveTo>
                <a:cubicBezTo>
                  <a:pt x="849" y="1411"/>
                  <a:pt x="844" y="1406"/>
                  <a:pt x="844" y="1400"/>
                </a:cubicBezTo>
                <a:cubicBezTo>
                  <a:pt x="844" y="1394"/>
                  <a:pt x="849" y="1389"/>
                  <a:pt x="855" y="1389"/>
                </a:cubicBezTo>
                <a:cubicBezTo>
                  <a:pt x="861" y="1389"/>
                  <a:pt x="866" y="1394"/>
                  <a:pt x="866" y="1400"/>
                </a:cubicBezTo>
                <a:cubicBezTo>
                  <a:pt x="866" y="1406"/>
                  <a:pt x="861" y="1411"/>
                  <a:pt x="855" y="1411"/>
                </a:cubicBezTo>
                <a:close/>
                <a:moveTo>
                  <a:pt x="3079" y="1382"/>
                </a:moveTo>
                <a:cubicBezTo>
                  <a:pt x="3073" y="1382"/>
                  <a:pt x="3068" y="1377"/>
                  <a:pt x="3068" y="1371"/>
                </a:cubicBezTo>
                <a:cubicBezTo>
                  <a:pt x="3068" y="1365"/>
                  <a:pt x="3073" y="1360"/>
                  <a:pt x="3079" y="1360"/>
                </a:cubicBezTo>
                <a:cubicBezTo>
                  <a:pt x="3085" y="1360"/>
                  <a:pt x="3090" y="1365"/>
                  <a:pt x="3090" y="1371"/>
                </a:cubicBezTo>
                <a:cubicBezTo>
                  <a:pt x="3090" y="1377"/>
                  <a:pt x="3085" y="1382"/>
                  <a:pt x="3079" y="1382"/>
                </a:cubicBezTo>
                <a:close/>
                <a:moveTo>
                  <a:pt x="3045" y="1382"/>
                </a:moveTo>
                <a:cubicBezTo>
                  <a:pt x="3039" y="1382"/>
                  <a:pt x="3034" y="1377"/>
                  <a:pt x="3034" y="1371"/>
                </a:cubicBezTo>
                <a:cubicBezTo>
                  <a:pt x="3034" y="1365"/>
                  <a:pt x="3039" y="1360"/>
                  <a:pt x="3045" y="1360"/>
                </a:cubicBezTo>
                <a:cubicBezTo>
                  <a:pt x="3051" y="1360"/>
                  <a:pt x="3056" y="1365"/>
                  <a:pt x="3056" y="1371"/>
                </a:cubicBezTo>
                <a:cubicBezTo>
                  <a:pt x="3056" y="1377"/>
                  <a:pt x="3051" y="1382"/>
                  <a:pt x="3045" y="1382"/>
                </a:cubicBezTo>
                <a:close/>
                <a:moveTo>
                  <a:pt x="3011" y="1382"/>
                </a:moveTo>
                <a:cubicBezTo>
                  <a:pt x="3005" y="1382"/>
                  <a:pt x="3000" y="1377"/>
                  <a:pt x="3000" y="1371"/>
                </a:cubicBezTo>
                <a:cubicBezTo>
                  <a:pt x="3000" y="1365"/>
                  <a:pt x="3005" y="1360"/>
                  <a:pt x="3011" y="1360"/>
                </a:cubicBezTo>
                <a:cubicBezTo>
                  <a:pt x="3017" y="1360"/>
                  <a:pt x="3022" y="1365"/>
                  <a:pt x="3022" y="1371"/>
                </a:cubicBezTo>
                <a:cubicBezTo>
                  <a:pt x="3022" y="1377"/>
                  <a:pt x="3017" y="1382"/>
                  <a:pt x="3011" y="1382"/>
                </a:cubicBezTo>
                <a:close/>
                <a:moveTo>
                  <a:pt x="2978" y="1382"/>
                </a:moveTo>
                <a:cubicBezTo>
                  <a:pt x="2972" y="1382"/>
                  <a:pt x="2967" y="1377"/>
                  <a:pt x="2967" y="1371"/>
                </a:cubicBezTo>
                <a:cubicBezTo>
                  <a:pt x="2967" y="1365"/>
                  <a:pt x="2972" y="1360"/>
                  <a:pt x="2978" y="1360"/>
                </a:cubicBezTo>
                <a:cubicBezTo>
                  <a:pt x="2983" y="1360"/>
                  <a:pt x="2988" y="1365"/>
                  <a:pt x="2988" y="1371"/>
                </a:cubicBezTo>
                <a:cubicBezTo>
                  <a:pt x="2988" y="1377"/>
                  <a:pt x="2983" y="1382"/>
                  <a:pt x="2978" y="1382"/>
                </a:cubicBezTo>
                <a:close/>
                <a:moveTo>
                  <a:pt x="2944" y="1382"/>
                </a:moveTo>
                <a:cubicBezTo>
                  <a:pt x="2938" y="1382"/>
                  <a:pt x="2933" y="1377"/>
                  <a:pt x="2933" y="1371"/>
                </a:cubicBezTo>
                <a:cubicBezTo>
                  <a:pt x="2933" y="1365"/>
                  <a:pt x="2938" y="1360"/>
                  <a:pt x="2944" y="1360"/>
                </a:cubicBezTo>
                <a:cubicBezTo>
                  <a:pt x="2950" y="1360"/>
                  <a:pt x="2955" y="1365"/>
                  <a:pt x="2955" y="1371"/>
                </a:cubicBezTo>
                <a:cubicBezTo>
                  <a:pt x="2955" y="1377"/>
                  <a:pt x="2950" y="1382"/>
                  <a:pt x="2944" y="1382"/>
                </a:cubicBezTo>
                <a:close/>
                <a:moveTo>
                  <a:pt x="2809" y="1382"/>
                </a:moveTo>
                <a:cubicBezTo>
                  <a:pt x="2803" y="1382"/>
                  <a:pt x="2798" y="1377"/>
                  <a:pt x="2798" y="1371"/>
                </a:cubicBezTo>
                <a:cubicBezTo>
                  <a:pt x="2798" y="1365"/>
                  <a:pt x="2803" y="1360"/>
                  <a:pt x="2809" y="1360"/>
                </a:cubicBezTo>
                <a:cubicBezTo>
                  <a:pt x="2815" y="1360"/>
                  <a:pt x="2819" y="1365"/>
                  <a:pt x="2819" y="1371"/>
                </a:cubicBezTo>
                <a:cubicBezTo>
                  <a:pt x="2819" y="1377"/>
                  <a:pt x="2815" y="1382"/>
                  <a:pt x="2809" y="1382"/>
                </a:cubicBezTo>
                <a:close/>
                <a:moveTo>
                  <a:pt x="2775" y="1382"/>
                </a:moveTo>
                <a:cubicBezTo>
                  <a:pt x="2769" y="1382"/>
                  <a:pt x="2764" y="1377"/>
                  <a:pt x="2764" y="1371"/>
                </a:cubicBezTo>
                <a:cubicBezTo>
                  <a:pt x="2764" y="1365"/>
                  <a:pt x="2769" y="1360"/>
                  <a:pt x="2775" y="1360"/>
                </a:cubicBezTo>
                <a:cubicBezTo>
                  <a:pt x="2781" y="1360"/>
                  <a:pt x="2786" y="1365"/>
                  <a:pt x="2786" y="1371"/>
                </a:cubicBezTo>
                <a:cubicBezTo>
                  <a:pt x="2786" y="1377"/>
                  <a:pt x="2781" y="1382"/>
                  <a:pt x="2775" y="1382"/>
                </a:cubicBezTo>
                <a:close/>
                <a:moveTo>
                  <a:pt x="2741" y="1382"/>
                </a:moveTo>
                <a:cubicBezTo>
                  <a:pt x="2735" y="1382"/>
                  <a:pt x="2730" y="1377"/>
                  <a:pt x="2730" y="1371"/>
                </a:cubicBezTo>
                <a:cubicBezTo>
                  <a:pt x="2730" y="1365"/>
                  <a:pt x="2735" y="1360"/>
                  <a:pt x="2741" y="1360"/>
                </a:cubicBezTo>
                <a:cubicBezTo>
                  <a:pt x="2747" y="1360"/>
                  <a:pt x="2752" y="1365"/>
                  <a:pt x="2752" y="1371"/>
                </a:cubicBezTo>
                <a:cubicBezTo>
                  <a:pt x="2752" y="1377"/>
                  <a:pt x="2747" y="1382"/>
                  <a:pt x="2741" y="1382"/>
                </a:cubicBezTo>
                <a:close/>
                <a:moveTo>
                  <a:pt x="1931" y="1382"/>
                </a:moveTo>
                <a:cubicBezTo>
                  <a:pt x="1925" y="1382"/>
                  <a:pt x="1920" y="1377"/>
                  <a:pt x="1920" y="1371"/>
                </a:cubicBezTo>
                <a:cubicBezTo>
                  <a:pt x="1920" y="1365"/>
                  <a:pt x="1925" y="1360"/>
                  <a:pt x="1931" y="1360"/>
                </a:cubicBezTo>
                <a:cubicBezTo>
                  <a:pt x="1937" y="1360"/>
                  <a:pt x="1942" y="1365"/>
                  <a:pt x="1942" y="1371"/>
                </a:cubicBezTo>
                <a:cubicBezTo>
                  <a:pt x="1942" y="1377"/>
                  <a:pt x="1937" y="1382"/>
                  <a:pt x="1931" y="1382"/>
                </a:cubicBezTo>
                <a:close/>
                <a:moveTo>
                  <a:pt x="1897" y="1382"/>
                </a:moveTo>
                <a:cubicBezTo>
                  <a:pt x="1891" y="1382"/>
                  <a:pt x="1886" y="1377"/>
                  <a:pt x="1886" y="1371"/>
                </a:cubicBezTo>
                <a:cubicBezTo>
                  <a:pt x="1886" y="1365"/>
                  <a:pt x="1891" y="1360"/>
                  <a:pt x="1897" y="1360"/>
                </a:cubicBezTo>
                <a:cubicBezTo>
                  <a:pt x="1903" y="1360"/>
                  <a:pt x="1908" y="1365"/>
                  <a:pt x="1908" y="1371"/>
                </a:cubicBezTo>
                <a:cubicBezTo>
                  <a:pt x="1908" y="1377"/>
                  <a:pt x="1903" y="1382"/>
                  <a:pt x="1897" y="1382"/>
                </a:cubicBezTo>
                <a:close/>
                <a:moveTo>
                  <a:pt x="1863" y="1382"/>
                </a:moveTo>
                <a:cubicBezTo>
                  <a:pt x="1857" y="1382"/>
                  <a:pt x="1852" y="1377"/>
                  <a:pt x="1852" y="1371"/>
                </a:cubicBezTo>
                <a:cubicBezTo>
                  <a:pt x="1852" y="1365"/>
                  <a:pt x="1857" y="1360"/>
                  <a:pt x="1863" y="1360"/>
                </a:cubicBezTo>
                <a:cubicBezTo>
                  <a:pt x="1869" y="1360"/>
                  <a:pt x="1874" y="1365"/>
                  <a:pt x="1874" y="1371"/>
                </a:cubicBezTo>
                <a:cubicBezTo>
                  <a:pt x="1874" y="1377"/>
                  <a:pt x="1869" y="1382"/>
                  <a:pt x="1863" y="1382"/>
                </a:cubicBezTo>
                <a:close/>
                <a:moveTo>
                  <a:pt x="1007" y="1382"/>
                </a:moveTo>
                <a:cubicBezTo>
                  <a:pt x="1001" y="1382"/>
                  <a:pt x="996" y="1377"/>
                  <a:pt x="996" y="1371"/>
                </a:cubicBezTo>
                <a:cubicBezTo>
                  <a:pt x="996" y="1365"/>
                  <a:pt x="1001" y="1360"/>
                  <a:pt x="1007" y="1360"/>
                </a:cubicBezTo>
                <a:cubicBezTo>
                  <a:pt x="1013" y="1360"/>
                  <a:pt x="1018" y="1365"/>
                  <a:pt x="1018" y="1371"/>
                </a:cubicBezTo>
                <a:cubicBezTo>
                  <a:pt x="1018" y="1377"/>
                  <a:pt x="1013" y="1382"/>
                  <a:pt x="1007" y="1382"/>
                </a:cubicBezTo>
                <a:close/>
                <a:moveTo>
                  <a:pt x="973" y="1382"/>
                </a:moveTo>
                <a:cubicBezTo>
                  <a:pt x="967" y="1382"/>
                  <a:pt x="963" y="1377"/>
                  <a:pt x="963" y="1371"/>
                </a:cubicBezTo>
                <a:cubicBezTo>
                  <a:pt x="963" y="1365"/>
                  <a:pt x="967" y="1360"/>
                  <a:pt x="973" y="1360"/>
                </a:cubicBezTo>
                <a:cubicBezTo>
                  <a:pt x="979" y="1360"/>
                  <a:pt x="984" y="1365"/>
                  <a:pt x="984" y="1371"/>
                </a:cubicBezTo>
                <a:cubicBezTo>
                  <a:pt x="984" y="1377"/>
                  <a:pt x="979" y="1382"/>
                  <a:pt x="973" y="1382"/>
                </a:cubicBezTo>
                <a:close/>
                <a:moveTo>
                  <a:pt x="940" y="1382"/>
                </a:moveTo>
                <a:cubicBezTo>
                  <a:pt x="934" y="1382"/>
                  <a:pt x="929" y="1377"/>
                  <a:pt x="929" y="1371"/>
                </a:cubicBezTo>
                <a:cubicBezTo>
                  <a:pt x="929" y="1365"/>
                  <a:pt x="934" y="1360"/>
                  <a:pt x="940" y="1360"/>
                </a:cubicBezTo>
                <a:cubicBezTo>
                  <a:pt x="946" y="1360"/>
                  <a:pt x="950" y="1365"/>
                  <a:pt x="950" y="1371"/>
                </a:cubicBezTo>
                <a:cubicBezTo>
                  <a:pt x="950" y="1377"/>
                  <a:pt x="946" y="1382"/>
                  <a:pt x="940" y="1382"/>
                </a:cubicBezTo>
                <a:close/>
                <a:moveTo>
                  <a:pt x="906" y="1382"/>
                </a:moveTo>
                <a:cubicBezTo>
                  <a:pt x="900" y="1382"/>
                  <a:pt x="895" y="1377"/>
                  <a:pt x="895" y="1371"/>
                </a:cubicBezTo>
                <a:cubicBezTo>
                  <a:pt x="895" y="1365"/>
                  <a:pt x="900" y="1360"/>
                  <a:pt x="906" y="1360"/>
                </a:cubicBezTo>
                <a:cubicBezTo>
                  <a:pt x="912" y="1360"/>
                  <a:pt x="917" y="1365"/>
                  <a:pt x="917" y="1371"/>
                </a:cubicBezTo>
                <a:cubicBezTo>
                  <a:pt x="917" y="1377"/>
                  <a:pt x="912" y="1382"/>
                  <a:pt x="906" y="1382"/>
                </a:cubicBezTo>
                <a:close/>
                <a:moveTo>
                  <a:pt x="872" y="1382"/>
                </a:moveTo>
                <a:cubicBezTo>
                  <a:pt x="866" y="1382"/>
                  <a:pt x="861" y="1377"/>
                  <a:pt x="861" y="1371"/>
                </a:cubicBezTo>
                <a:cubicBezTo>
                  <a:pt x="861" y="1365"/>
                  <a:pt x="866" y="1360"/>
                  <a:pt x="872" y="1360"/>
                </a:cubicBezTo>
                <a:cubicBezTo>
                  <a:pt x="878" y="1360"/>
                  <a:pt x="883" y="1365"/>
                  <a:pt x="883" y="1371"/>
                </a:cubicBezTo>
                <a:cubicBezTo>
                  <a:pt x="883" y="1377"/>
                  <a:pt x="878" y="1382"/>
                  <a:pt x="872" y="1382"/>
                </a:cubicBezTo>
                <a:close/>
                <a:moveTo>
                  <a:pt x="3096" y="1353"/>
                </a:moveTo>
                <a:cubicBezTo>
                  <a:pt x="3090" y="1353"/>
                  <a:pt x="3085" y="1348"/>
                  <a:pt x="3085" y="1342"/>
                </a:cubicBezTo>
                <a:cubicBezTo>
                  <a:pt x="3085" y="1336"/>
                  <a:pt x="3090" y="1331"/>
                  <a:pt x="3096" y="1331"/>
                </a:cubicBezTo>
                <a:cubicBezTo>
                  <a:pt x="3102" y="1331"/>
                  <a:pt x="3106" y="1336"/>
                  <a:pt x="3106" y="1342"/>
                </a:cubicBezTo>
                <a:cubicBezTo>
                  <a:pt x="3106" y="1348"/>
                  <a:pt x="3102" y="1353"/>
                  <a:pt x="3096" y="1353"/>
                </a:cubicBezTo>
                <a:close/>
                <a:moveTo>
                  <a:pt x="3062" y="1353"/>
                </a:moveTo>
                <a:cubicBezTo>
                  <a:pt x="3056" y="1353"/>
                  <a:pt x="3051" y="1348"/>
                  <a:pt x="3051" y="1342"/>
                </a:cubicBezTo>
                <a:cubicBezTo>
                  <a:pt x="3051" y="1336"/>
                  <a:pt x="3056" y="1331"/>
                  <a:pt x="3062" y="1331"/>
                </a:cubicBezTo>
                <a:cubicBezTo>
                  <a:pt x="3068" y="1331"/>
                  <a:pt x="3073" y="1336"/>
                  <a:pt x="3073" y="1342"/>
                </a:cubicBezTo>
                <a:cubicBezTo>
                  <a:pt x="3073" y="1348"/>
                  <a:pt x="3068" y="1353"/>
                  <a:pt x="3062" y="1353"/>
                </a:cubicBezTo>
                <a:close/>
                <a:moveTo>
                  <a:pt x="3028" y="1353"/>
                </a:moveTo>
                <a:cubicBezTo>
                  <a:pt x="3022" y="1353"/>
                  <a:pt x="3017" y="1348"/>
                  <a:pt x="3017" y="1342"/>
                </a:cubicBezTo>
                <a:cubicBezTo>
                  <a:pt x="3017" y="1336"/>
                  <a:pt x="3022" y="1331"/>
                  <a:pt x="3028" y="1331"/>
                </a:cubicBezTo>
                <a:cubicBezTo>
                  <a:pt x="3034" y="1331"/>
                  <a:pt x="3039" y="1336"/>
                  <a:pt x="3039" y="1342"/>
                </a:cubicBezTo>
                <a:cubicBezTo>
                  <a:pt x="3039" y="1348"/>
                  <a:pt x="3034" y="1353"/>
                  <a:pt x="3028" y="1353"/>
                </a:cubicBezTo>
                <a:close/>
                <a:moveTo>
                  <a:pt x="2994" y="1353"/>
                </a:moveTo>
                <a:cubicBezTo>
                  <a:pt x="2988" y="1353"/>
                  <a:pt x="2984" y="1348"/>
                  <a:pt x="2984" y="1342"/>
                </a:cubicBezTo>
                <a:cubicBezTo>
                  <a:pt x="2984" y="1336"/>
                  <a:pt x="2988" y="1331"/>
                  <a:pt x="2994" y="1331"/>
                </a:cubicBezTo>
                <a:cubicBezTo>
                  <a:pt x="3000" y="1331"/>
                  <a:pt x="3005" y="1336"/>
                  <a:pt x="3005" y="1342"/>
                </a:cubicBezTo>
                <a:cubicBezTo>
                  <a:pt x="3005" y="1348"/>
                  <a:pt x="3000" y="1353"/>
                  <a:pt x="2994" y="1353"/>
                </a:cubicBezTo>
                <a:close/>
                <a:moveTo>
                  <a:pt x="2961" y="1353"/>
                </a:moveTo>
                <a:cubicBezTo>
                  <a:pt x="2955" y="1353"/>
                  <a:pt x="2950" y="1348"/>
                  <a:pt x="2950" y="1342"/>
                </a:cubicBezTo>
                <a:cubicBezTo>
                  <a:pt x="2950" y="1336"/>
                  <a:pt x="2955" y="1331"/>
                  <a:pt x="2961" y="1331"/>
                </a:cubicBezTo>
                <a:cubicBezTo>
                  <a:pt x="2967" y="1331"/>
                  <a:pt x="2971" y="1336"/>
                  <a:pt x="2971" y="1342"/>
                </a:cubicBezTo>
                <a:cubicBezTo>
                  <a:pt x="2971" y="1348"/>
                  <a:pt x="2967" y="1353"/>
                  <a:pt x="2961" y="1353"/>
                </a:cubicBezTo>
                <a:close/>
                <a:moveTo>
                  <a:pt x="2927" y="1353"/>
                </a:moveTo>
                <a:cubicBezTo>
                  <a:pt x="2921" y="1353"/>
                  <a:pt x="2916" y="1348"/>
                  <a:pt x="2916" y="1342"/>
                </a:cubicBezTo>
                <a:cubicBezTo>
                  <a:pt x="2916" y="1336"/>
                  <a:pt x="2921" y="1331"/>
                  <a:pt x="2927" y="1331"/>
                </a:cubicBezTo>
                <a:cubicBezTo>
                  <a:pt x="2933" y="1331"/>
                  <a:pt x="2938" y="1336"/>
                  <a:pt x="2938" y="1342"/>
                </a:cubicBezTo>
                <a:cubicBezTo>
                  <a:pt x="2938" y="1348"/>
                  <a:pt x="2933" y="1353"/>
                  <a:pt x="2927" y="1353"/>
                </a:cubicBezTo>
                <a:close/>
                <a:moveTo>
                  <a:pt x="2893" y="1353"/>
                </a:moveTo>
                <a:cubicBezTo>
                  <a:pt x="2887" y="1353"/>
                  <a:pt x="2882" y="1348"/>
                  <a:pt x="2882" y="1342"/>
                </a:cubicBezTo>
                <a:cubicBezTo>
                  <a:pt x="2882" y="1336"/>
                  <a:pt x="2887" y="1331"/>
                  <a:pt x="2893" y="1331"/>
                </a:cubicBezTo>
                <a:cubicBezTo>
                  <a:pt x="2899" y="1331"/>
                  <a:pt x="2904" y="1336"/>
                  <a:pt x="2904" y="1342"/>
                </a:cubicBezTo>
                <a:cubicBezTo>
                  <a:pt x="2904" y="1348"/>
                  <a:pt x="2899" y="1353"/>
                  <a:pt x="2893" y="1353"/>
                </a:cubicBezTo>
                <a:close/>
                <a:moveTo>
                  <a:pt x="2859" y="1353"/>
                </a:moveTo>
                <a:cubicBezTo>
                  <a:pt x="2853" y="1353"/>
                  <a:pt x="2849" y="1348"/>
                  <a:pt x="2849" y="1342"/>
                </a:cubicBezTo>
                <a:cubicBezTo>
                  <a:pt x="2849" y="1336"/>
                  <a:pt x="2853" y="1331"/>
                  <a:pt x="2859" y="1331"/>
                </a:cubicBezTo>
                <a:cubicBezTo>
                  <a:pt x="2865" y="1331"/>
                  <a:pt x="2870" y="1336"/>
                  <a:pt x="2870" y="1342"/>
                </a:cubicBezTo>
                <a:cubicBezTo>
                  <a:pt x="2870" y="1348"/>
                  <a:pt x="2865" y="1353"/>
                  <a:pt x="2859" y="1353"/>
                </a:cubicBezTo>
                <a:close/>
                <a:moveTo>
                  <a:pt x="2826" y="1353"/>
                </a:moveTo>
                <a:cubicBezTo>
                  <a:pt x="2820" y="1353"/>
                  <a:pt x="2815" y="1348"/>
                  <a:pt x="2815" y="1342"/>
                </a:cubicBezTo>
                <a:cubicBezTo>
                  <a:pt x="2815" y="1336"/>
                  <a:pt x="2820" y="1331"/>
                  <a:pt x="2826" y="1331"/>
                </a:cubicBezTo>
                <a:cubicBezTo>
                  <a:pt x="2832" y="1331"/>
                  <a:pt x="2836" y="1336"/>
                  <a:pt x="2836" y="1342"/>
                </a:cubicBezTo>
                <a:cubicBezTo>
                  <a:pt x="2836" y="1348"/>
                  <a:pt x="2832" y="1353"/>
                  <a:pt x="2826" y="1353"/>
                </a:cubicBezTo>
                <a:close/>
                <a:moveTo>
                  <a:pt x="2792" y="1353"/>
                </a:moveTo>
                <a:cubicBezTo>
                  <a:pt x="2786" y="1353"/>
                  <a:pt x="2781" y="1348"/>
                  <a:pt x="2781" y="1342"/>
                </a:cubicBezTo>
                <a:cubicBezTo>
                  <a:pt x="2781" y="1336"/>
                  <a:pt x="2786" y="1331"/>
                  <a:pt x="2792" y="1331"/>
                </a:cubicBezTo>
                <a:cubicBezTo>
                  <a:pt x="2798" y="1331"/>
                  <a:pt x="2803" y="1336"/>
                  <a:pt x="2803" y="1342"/>
                </a:cubicBezTo>
                <a:cubicBezTo>
                  <a:pt x="2803" y="1348"/>
                  <a:pt x="2798" y="1353"/>
                  <a:pt x="2792" y="1353"/>
                </a:cubicBezTo>
                <a:close/>
                <a:moveTo>
                  <a:pt x="2758" y="1353"/>
                </a:moveTo>
                <a:cubicBezTo>
                  <a:pt x="2752" y="1353"/>
                  <a:pt x="2747" y="1348"/>
                  <a:pt x="2747" y="1342"/>
                </a:cubicBezTo>
                <a:cubicBezTo>
                  <a:pt x="2747" y="1336"/>
                  <a:pt x="2752" y="1331"/>
                  <a:pt x="2758" y="1331"/>
                </a:cubicBezTo>
                <a:cubicBezTo>
                  <a:pt x="2764" y="1331"/>
                  <a:pt x="2769" y="1336"/>
                  <a:pt x="2769" y="1342"/>
                </a:cubicBezTo>
                <a:cubicBezTo>
                  <a:pt x="2769" y="1348"/>
                  <a:pt x="2764" y="1353"/>
                  <a:pt x="2758" y="1353"/>
                </a:cubicBezTo>
                <a:close/>
                <a:moveTo>
                  <a:pt x="1981" y="1353"/>
                </a:moveTo>
                <a:cubicBezTo>
                  <a:pt x="1976" y="1353"/>
                  <a:pt x="1971" y="1348"/>
                  <a:pt x="1971" y="1342"/>
                </a:cubicBezTo>
                <a:cubicBezTo>
                  <a:pt x="1971" y="1336"/>
                  <a:pt x="1976" y="1331"/>
                  <a:pt x="1981" y="1331"/>
                </a:cubicBezTo>
                <a:cubicBezTo>
                  <a:pt x="1987" y="1331"/>
                  <a:pt x="1992" y="1336"/>
                  <a:pt x="1992" y="1342"/>
                </a:cubicBezTo>
                <a:cubicBezTo>
                  <a:pt x="1992" y="1348"/>
                  <a:pt x="1987" y="1353"/>
                  <a:pt x="1981" y="1353"/>
                </a:cubicBezTo>
                <a:close/>
                <a:moveTo>
                  <a:pt x="1948" y="1353"/>
                </a:moveTo>
                <a:cubicBezTo>
                  <a:pt x="1942" y="1353"/>
                  <a:pt x="1937" y="1348"/>
                  <a:pt x="1937" y="1342"/>
                </a:cubicBezTo>
                <a:cubicBezTo>
                  <a:pt x="1937" y="1336"/>
                  <a:pt x="1942" y="1331"/>
                  <a:pt x="1948" y="1331"/>
                </a:cubicBezTo>
                <a:cubicBezTo>
                  <a:pt x="1954" y="1331"/>
                  <a:pt x="1959" y="1336"/>
                  <a:pt x="1959" y="1342"/>
                </a:cubicBezTo>
                <a:cubicBezTo>
                  <a:pt x="1959" y="1348"/>
                  <a:pt x="1954" y="1353"/>
                  <a:pt x="1948" y="1353"/>
                </a:cubicBezTo>
                <a:close/>
                <a:moveTo>
                  <a:pt x="1914" y="1353"/>
                </a:moveTo>
                <a:cubicBezTo>
                  <a:pt x="1908" y="1353"/>
                  <a:pt x="1903" y="1348"/>
                  <a:pt x="1903" y="1342"/>
                </a:cubicBezTo>
                <a:cubicBezTo>
                  <a:pt x="1903" y="1336"/>
                  <a:pt x="1908" y="1331"/>
                  <a:pt x="1914" y="1331"/>
                </a:cubicBezTo>
                <a:cubicBezTo>
                  <a:pt x="1920" y="1331"/>
                  <a:pt x="1925" y="1336"/>
                  <a:pt x="1925" y="1342"/>
                </a:cubicBezTo>
                <a:cubicBezTo>
                  <a:pt x="1925" y="1348"/>
                  <a:pt x="1920" y="1353"/>
                  <a:pt x="1914" y="1353"/>
                </a:cubicBezTo>
                <a:close/>
                <a:moveTo>
                  <a:pt x="1880" y="1353"/>
                </a:moveTo>
                <a:cubicBezTo>
                  <a:pt x="1874" y="1353"/>
                  <a:pt x="1869" y="1348"/>
                  <a:pt x="1869" y="1342"/>
                </a:cubicBezTo>
                <a:cubicBezTo>
                  <a:pt x="1869" y="1336"/>
                  <a:pt x="1874" y="1331"/>
                  <a:pt x="1880" y="1331"/>
                </a:cubicBezTo>
                <a:cubicBezTo>
                  <a:pt x="1886" y="1331"/>
                  <a:pt x="1891" y="1336"/>
                  <a:pt x="1891" y="1342"/>
                </a:cubicBezTo>
                <a:cubicBezTo>
                  <a:pt x="1891" y="1348"/>
                  <a:pt x="1886" y="1353"/>
                  <a:pt x="1880" y="1353"/>
                </a:cubicBezTo>
                <a:close/>
                <a:moveTo>
                  <a:pt x="1058" y="1353"/>
                </a:moveTo>
                <a:cubicBezTo>
                  <a:pt x="1052" y="1353"/>
                  <a:pt x="1047" y="1348"/>
                  <a:pt x="1047" y="1342"/>
                </a:cubicBezTo>
                <a:cubicBezTo>
                  <a:pt x="1047" y="1336"/>
                  <a:pt x="1052" y="1331"/>
                  <a:pt x="1058" y="1331"/>
                </a:cubicBezTo>
                <a:cubicBezTo>
                  <a:pt x="1064" y="1331"/>
                  <a:pt x="1069" y="1336"/>
                  <a:pt x="1069" y="1342"/>
                </a:cubicBezTo>
                <a:cubicBezTo>
                  <a:pt x="1069" y="1348"/>
                  <a:pt x="1064" y="1353"/>
                  <a:pt x="1058" y="1353"/>
                </a:cubicBezTo>
                <a:close/>
                <a:moveTo>
                  <a:pt x="1024" y="1353"/>
                </a:moveTo>
                <a:cubicBezTo>
                  <a:pt x="1018" y="1353"/>
                  <a:pt x="1013" y="1348"/>
                  <a:pt x="1013" y="1342"/>
                </a:cubicBezTo>
                <a:cubicBezTo>
                  <a:pt x="1013" y="1336"/>
                  <a:pt x="1018" y="1331"/>
                  <a:pt x="1024" y="1331"/>
                </a:cubicBezTo>
                <a:cubicBezTo>
                  <a:pt x="1030" y="1331"/>
                  <a:pt x="1035" y="1336"/>
                  <a:pt x="1035" y="1342"/>
                </a:cubicBezTo>
                <a:cubicBezTo>
                  <a:pt x="1035" y="1348"/>
                  <a:pt x="1030" y="1353"/>
                  <a:pt x="1024" y="1353"/>
                </a:cubicBezTo>
                <a:close/>
                <a:moveTo>
                  <a:pt x="990" y="1353"/>
                </a:moveTo>
                <a:cubicBezTo>
                  <a:pt x="984" y="1353"/>
                  <a:pt x="979" y="1348"/>
                  <a:pt x="979" y="1342"/>
                </a:cubicBezTo>
                <a:cubicBezTo>
                  <a:pt x="979" y="1336"/>
                  <a:pt x="984" y="1331"/>
                  <a:pt x="990" y="1331"/>
                </a:cubicBezTo>
                <a:cubicBezTo>
                  <a:pt x="996" y="1331"/>
                  <a:pt x="1001" y="1336"/>
                  <a:pt x="1001" y="1342"/>
                </a:cubicBezTo>
                <a:cubicBezTo>
                  <a:pt x="1001" y="1348"/>
                  <a:pt x="996" y="1353"/>
                  <a:pt x="990" y="1353"/>
                </a:cubicBezTo>
                <a:close/>
                <a:moveTo>
                  <a:pt x="957" y="1353"/>
                </a:moveTo>
                <a:cubicBezTo>
                  <a:pt x="951" y="1353"/>
                  <a:pt x="946" y="1348"/>
                  <a:pt x="946" y="1342"/>
                </a:cubicBezTo>
                <a:cubicBezTo>
                  <a:pt x="946" y="1336"/>
                  <a:pt x="951" y="1331"/>
                  <a:pt x="957" y="1331"/>
                </a:cubicBezTo>
                <a:cubicBezTo>
                  <a:pt x="962" y="1331"/>
                  <a:pt x="967" y="1336"/>
                  <a:pt x="967" y="1342"/>
                </a:cubicBezTo>
                <a:cubicBezTo>
                  <a:pt x="967" y="1348"/>
                  <a:pt x="962" y="1353"/>
                  <a:pt x="957" y="1353"/>
                </a:cubicBezTo>
                <a:close/>
                <a:moveTo>
                  <a:pt x="923" y="1353"/>
                </a:moveTo>
                <a:cubicBezTo>
                  <a:pt x="917" y="1353"/>
                  <a:pt x="912" y="1348"/>
                  <a:pt x="912" y="1342"/>
                </a:cubicBezTo>
                <a:cubicBezTo>
                  <a:pt x="912" y="1336"/>
                  <a:pt x="917" y="1331"/>
                  <a:pt x="923" y="1331"/>
                </a:cubicBezTo>
                <a:cubicBezTo>
                  <a:pt x="929" y="1331"/>
                  <a:pt x="934" y="1336"/>
                  <a:pt x="934" y="1342"/>
                </a:cubicBezTo>
                <a:cubicBezTo>
                  <a:pt x="934" y="1348"/>
                  <a:pt x="929" y="1353"/>
                  <a:pt x="923" y="1353"/>
                </a:cubicBezTo>
                <a:close/>
                <a:moveTo>
                  <a:pt x="889" y="1353"/>
                </a:moveTo>
                <a:cubicBezTo>
                  <a:pt x="883" y="1353"/>
                  <a:pt x="878" y="1348"/>
                  <a:pt x="878" y="1342"/>
                </a:cubicBezTo>
                <a:cubicBezTo>
                  <a:pt x="878" y="1336"/>
                  <a:pt x="883" y="1331"/>
                  <a:pt x="889" y="1331"/>
                </a:cubicBezTo>
                <a:cubicBezTo>
                  <a:pt x="895" y="1331"/>
                  <a:pt x="900" y="1336"/>
                  <a:pt x="900" y="1342"/>
                </a:cubicBezTo>
                <a:cubicBezTo>
                  <a:pt x="900" y="1348"/>
                  <a:pt x="895" y="1353"/>
                  <a:pt x="889" y="1353"/>
                </a:cubicBezTo>
                <a:close/>
                <a:moveTo>
                  <a:pt x="3079" y="1324"/>
                </a:moveTo>
                <a:cubicBezTo>
                  <a:pt x="3073" y="1324"/>
                  <a:pt x="3068" y="1319"/>
                  <a:pt x="3068" y="1313"/>
                </a:cubicBezTo>
                <a:cubicBezTo>
                  <a:pt x="3068" y="1307"/>
                  <a:pt x="3073" y="1302"/>
                  <a:pt x="3079" y="1302"/>
                </a:cubicBezTo>
                <a:cubicBezTo>
                  <a:pt x="3085" y="1302"/>
                  <a:pt x="3090" y="1307"/>
                  <a:pt x="3090" y="1313"/>
                </a:cubicBezTo>
                <a:cubicBezTo>
                  <a:pt x="3090" y="1319"/>
                  <a:pt x="3085" y="1324"/>
                  <a:pt x="3079" y="1324"/>
                </a:cubicBezTo>
                <a:close/>
                <a:moveTo>
                  <a:pt x="3045" y="1324"/>
                </a:moveTo>
                <a:cubicBezTo>
                  <a:pt x="3039" y="1324"/>
                  <a:pt x="3034" y="1319"/>
                  <a:pt x="3034" y="1313"/>
                </a:cubicBezTo>
                <a:cubicBezTo>
                  <a:pt x="3034" y="1307"/>
                  <a:pt x="3039" y="1302"/>
                  <a:pt x="3045" y="1302"/>
                </a:cubicBezTo>
                <a:cubicBezTo>
                  <a:pt x="3051" y="1302"/>
                  <a:pt x="3056" y="1307"/>
                  <a:pt x="3056" y="1313"/>
                </a:cubicBezTo>
                <a:cubicBezTo>
                  <a:pt x="3056" y="1319"/>
                  <a:pt x="3051" y="1324"/>
                  <a:pt x="3045" y="1324"/>
                </a:cubicBezTo>
                <a:close/>
                <a:moveTo>
                  <a:pt x="3011" y="1324"/>
                </a:moveTo>
                <a:cubicBezTo>
                  <a:pt x="3005" y="1324"/>
                  <a:pt x="3000" y="1319"/>
                  <a:pt x="3000" y="1313"/>
                </a:cubicBezTo>
                <a:cubicBezTo>
                  <a:pt x="3000" y="1307"/>
                  <a:pt x="3005" y="1302"/>
                  <a:pt x="3011" y="1302"/>
                </a:cubicBezTo>
                <a:cubicBezTo>
                  <a:pt x="3017" y="1302"/>
                  <a:pt x="3022" y="1307"/>
                  <a:pt x="3022" y="1313"/>
                </a:cubicBezTo>
                <a:cubicBezTo>
                  <a:pt x="3022" y="1319"/>
                  <a:pt x="3017" y="1324"/>
                  <a:pt x="3011" y="1324"/>
                </a:cubicBezTo>
                <a:close/>
                <a:moveTo>
                  <a:pt x="2978" y="1324"/>
                </a:moveTo>
                <a:cubicBezTo>
                  <a:pt x="2972" y="1324"/>
                  <a:pt x="2967" y="1319"/>
                  <a:pt x="2967" y="1313"/>
                </a:cubicBezTo>
                <a:cubicBezTo>
                  <a:pt x="2967" y="1307"/>
                  <a:pt x="2972" y="1302"/>
                  <a:pt x="2978" y="1302"/>
                </a:cubicBezTo>
                <a:cubicBezTo>
                  <a:pt x="2983" y="1302"/>
                  <a:pt x="2988" y="1307"/>
                  <a:pt x="2988" y="1313"/>
                </a:cubicBezTo>
                <a:cubicBezTo>
                  <a:pt x="2988" y="1319"/>
                  <a:pt x="2983" y="1324"/>
                  <a:pt x="2978" y="1324"/>
                </a:cubicBezTo>
                <a:close/>
                <a:moveTo>
                  <a:pt x="2944" y="1324"/>
                </a:moveTo>
                <a:cubicBezTo>
                  <a:pt x="2938" y="1324"/>
                  <a:pt x="2933" y="1319"/>
                  <a:pt x="2933" y="1313"/>
                </a:cubicBezTo>
                <a:cubicBezTo>
                  <a:pt x="2933" y="1307"/>
                  <a:pt x="2938" y="1302"/>
                  <a:pt x="2944" y="1302"/>
                </a:cubicBezTo>
                <a:cubicBezTo>
                  <a:pt x="2950" y="1302"/>
                  <a:pt x="2955" y="1307"/>
                  <a:pt x="2955" y="1313"/>
                </a:cubicBezTo>
                <a:cubicBezTo>
                  <a:pt x="2955" y="1319"/>
                  <a:pt x="2950" y="1324"/>
                  <a:pt x="2944" y="1324"/>
                </a:cubicBezTo>
                <a:close/>
                <a:moveTo>
                  <a:pt x="2910" y="1324"/>
                </a:moveTo>
                <a:cubicBezTo>
                  <a:pt x="2904" y="1324"/>
                  <a:pt x="2899" y="1319"/>
                  <a:pt x="2899" y="1313"/>
                </a:cubicBezTo>
                <a:cubicBezTo>
                  <a:pt x="2899" y="1307"/>
                  <a:pt x="2904" y="1302"/>
                  <a:pt x="2910" y="1302"/>
                </a:cubicBezTo>
                <a:cubicBezTo>
                  <a:pt x="2916" y="1302"/>
                  <a:pt x="2921" y="1307"/>
                  <a:pt x="2921" y="1313"/>
                </a:cubicBezTo>
                <a:cubicBezTo>
                  <a:pt x="2921" y="1319"/>
                  <a:pt x="2916" y="1324"/>
                  <a:pt x="2910" y="1324"/>
                </a:cubicBezTo>
                <a:close/>
                <a:moveTo>
                  <a:pt x="2876" y="1324"/>
                </a:moveTo>
                <a:cubicBezTo>
                  <a:pt x="2870" y="1324"/>
                  <a:pt x="2865" y="1319"/>
                  <a:pt x="2865" y="1313"/>
                </a:cubicBezTo>
                <a:cubicBezTo>
                  <a:pt x="2865" y="1307"/>
                  <a:pt x="2870" y="1302"/>
                  <a:pt x="2876" y="1302"/>
                </a:cubicBezTo>
                <a:cubicBezTo>
                  <a:pt x="2882" y="1302"/>
                  <a:pt x="2887" y="1307"/>
                  <a:pt x="2887" y="1313"/>
                </a:cubicBezTo>
                <a:cubicBezTo>
                  <a:pt x="2887" y="1319"/>
                  <a:pt x="2882" y="1324"/>
                  <a:pt x="2876" y="1324"/>
                </a:cubicBezTo>
                <a:close/>
                <a:moveTo>
                  <a:pt x="2842" y="1324"/>
                </a:moveTo>
                <a:cubicBezTo>
                  <a:pt x="2837" y="1324"/>
                  <a:pt x="2832" y="1319"/>
                  <a:pt x="2832" y="1313"/>
                </a:cubicBezTo>
                <a:cubicBezTo>
                  <a:pt x="2832" y="1307"/>
                  <a:pt x="2837" y="1302"/>
                  <a:pt x="2842" y="1302"/>
                </a:cubicBezTo>
                <a:cubicBezTo>
                  <a:pt x="2848" y="1302"/>
                  <a:pt x="2853" y="1307"/>
                  <a:pt x="2853" y="1313"/>
                </a:cubicBezTo>
                <a:cubicBezTo>
                  <a:pt x="2853" y="1319"/>
                  <a:pt x="2848" y="1324"/>
                  <a:pt x="2842" y="1324"/>
                </a:cubicBezTo>
                <a:close/>
                <a:moveTo>
                  <a:pt x="2809" y="1324"/>
                </a:moveTo>
                <a:cubicBezTo>
                  <a:pt x="2803" y="1324"/>
                  <a:pt x="2798" y="1319"/>
                  <a:pt x="2798" y="1313"/>
                </a:cubicBezTo>
                <a:cubicBezTo>
                  <a:pt x="2798" y="1307"/>
                  <a:pt x="2803" y="1302"/>
                  <a:pt x="2809" y="1302"/>
                </a:cubicBezTo>
                <a:cubicBezTo>
                  <a:pt x="2815" y="1302"/>
                  <a:pt x="2819" y="1307"/>
                  <a:pt x="2819" y="1313"/>
                </a:cubicBezTo>
                <a:cubicBezTo>
                  <a:pt x="2819" y="1319"/>
                  <a:pt x="2815" y="1324"/>
                  <a:pt x="2809" y="1324"/>
                </a:cubicBezTo>
                <a:close/>
                <a:moveTo>
                  <a:pt x="2775" y="1324"/>
                </a:moveTo>
                <a:cubicBezTo>
                  <a:pt x="2769" y="1324"/>
                  <a:pt x="2764" y="1319"/>
                  <a:pt x="2764" y="1313"/>
                </a:cubicBezTo>
                <a:cubicBezTo>
                  <a:pt x="2764" y="1307"/>
                  <a:pt x="2769" y="1302"/>
                  <a:pt x="2775" y="1302"/>
                </a:cubicBezTo>
                <a:cubicBezTo>
                  <a:pt x="2781" y="1302"/>
                  <a:pt x="2786" y="1307"/>
                  <a:pt x="2786" y="1313"/>
                </a:cubicBezTo>
                <a:cubicBezTo>
                  <a:pt x="2786" y="1319"/>
                  <a:pt x="2781" y="1324"/>
                  <a:pt x="2775" y="1324"/>
                </a:cubicBezTo>
                <a:close/>
                <a:moveTo>
                  <a:pt x="2741" y="1324"/>
                </a:moveTo>
                <a:cubicBezTo>
                  <a:pt x="2735" y="1324"/>
                  <a:pt x="2730" y="1319"/>
                  <a:pt x="2730" y="1313"/>
                </a:cubicBezTo>
                <a:cubicBezTo>
                  <a:pt x="2730" y="1307"/>
                  <a:pt x="2735" y="1302"/>
                  <a:pt x="2741" y="1302"/>
                </a:cubicBezTo>
                <a:cubicBezTo>
                  <a:pt x="2747" y="1302"/>
                  <a:pt x="2752" y="1307"/>
                  <a:pt x="2752" y="1313"/>
                </a:cubicBezTo>
                <a:cubicBezTo>
                  <a:pt x="2752" y="1319"/>
                  <a:pt x="2747" y="1324"/>
                  <a:pt x="2741" y="1324"/>
                </a:cubicBezTo>
                <a:close/>
                <a:moveTo>
                  <a:pt x="1998" y="1324"/>
                </a:moveTo>
                <a:cubicBezTo>
                  <a:pt x="1992" y="1324"/>
                  <a:pt x="1988" y="1319"/>
                  <a:pt x="1988" y="1313"/>
                </a:cubicBezTo>
                <a:cubicBezTo>
                  <a:pt x="1988" y="1307"/>
                  <a:pt x="1992" y="1302"/>
                  <a:pt x="1998" y="1302"/>
                </a:cubicBezTo>
                <a:cubicBezTo>
                  <a:pt x="2004" y="1302"/>
                  <a:pt x="2009" y="1307"/>
                  <a:pt x="2009" y="1313"/>
                </a:cubicBezTo>
                <a:cubicBezTo>
                  <a:pt x="2009" y="1319"/>
                  <a:pt x="2004" y="1324"/>
                  <a:pt x="1998" y="1324"/>
                </a:cubicBezTo>
                <a:close/>
                <a:moveTo>
                  <a:pt x="1965" y="1324"/>
                </a:moveTo>
                <a:cubicBezTo>
                  <a:pt x="1959" y="1324"/>
                  <a:pt x="1954" y="1319"/>
                  <a:pt x="1954" y="1313"/>
                </a:cubicBezTo>
                <a:cubicBezTo>
                  <a:pt x="1954" y="1307"/>
                  <a:pt x="1959" y="1302"/>
                  <a:pt x="1965" y="1302"/>
                </a:cubicBezTo>
                <a:cubicBezTo>
                  <a:pt x="1971" y="1302"/>
                  <a:pt x="1975" y="1307"/>
                  <a:pt x="1975" y="1313"/>
                </a:cubicBezTo>
                <a:cubicBezTo>
                  <a:pt x="1975" y="1319"/>
                  <a:pt x="1971" y="1324"/>
                  <a:pt x="1965" y="1324"/>
                </a:cubicBezTo>
                <a:close/>
                <a:moveTo>
                  <a:pt x="1931" y="1324"/>
                </a:moveTo>
                <a:cubicBezTo>
                  <a:pt x="1925" y="1324"/>
                  <a:pt x="1920" y="1319"/>
                  <a:pt x="1920" y="1313"/>
                </a:cubicBezTo>
                <a:cubicBezTo>
                  <a:pt x="1920" y="1307"/>
                  <a:pt x="1925" y="1302"/>
                  <a:pt x="1931" y="1302"/>
                </a:cubicBezTo>
                <a:cubicBezTo>
                  <a:pt x="1937" y="1302"/>
                  <a:pt x="1942" y="1307"/>
                  <a:pt x="1942" y="1313"/>
                </a:cubicBezTo>
                <a:cubicBezTo>
                  <a:pt x="1942" y="1319"/>
                  <a:pt x="1937" y="1324"/>
                  <a:pt x="1931" y="1324"/>
                </a:cubicBezTo>
                <a:close/>
                <a:moveTo>
                  <a:pt x="1897" y="1324"/>
                </a:moveTo>
                <a:cubicBezTo>
                  <a:pt x="1891" y="1324"/>
                  <a:pt x="1886" y="1319"/>
                  <a:pt x="1886" y="1313"/>
                </a:cubicBezTo>
                <a:cubicBezTo>
                  <a:pt x="1886" y="1307"/>
                  <a:pt x="1891" y="1302"/>
                  <a:pt x="1897" y="1302"/>
                </a:cubicBezTo>
                <a:cubicBezTo>
                  <a:pt x="1903" y="1302"/>
                  <a:pt x="1908" y="1307"/>
                  <a:pt x="1908" y="1313"/>
                </a:cubicBezTo>
                <a:cubicBezTo>
                  <a:pt x="1908" y="1319"/>
                  <a:pt x="1903" y="1324"/>
                  <a:pt x="1897" y="1324"/>
                </a:cubicBezTo>
                <a:close/>
                <a:moveTo>
                  <a:pt x="1863" y="1324"/>
                </a:moveTo>
                <a:cubicBezTo>
                  <a:pt x="1857" y="1324"/>
                  <a:pt x="1852" y="1319"/>
                  <a:pt x="1852" y="1313"/>
                </a:cubicBezTo>
                <a:cubicBezTo>
                  <a:pt x="1852" y="1307"/>
                  <a:pt x="1857" y="1302"/>
                  <a:pt x="1863" y="1302"/>
                </a:cubicBezTo>
                <a:cubicBezTo>
                  <a:pt x="1869" y="1302"/>
                  <a:pt x="1874" y="1307"/>
                  <a:pt x="1874" y="1313"/>
                </a:cubicBezTo>
                <a:cubicBezTo>
                  <a:pt x="1874" y="1319"/>
                  <a:pt x="1869" y="1324"/>
                  <a:pt x="1863" y="1324"/>
                </a:cubicBezTo>
                <a:close/>
                <a:moveTo>
                  <a:pt x="1075" y="1324"/>
                </a:moveTo>
                <a:cubicBezTo>
                  <a:pt x="1069" y="1324"/>
                  <a:pt x="1064" y="1319"/>
                  <a:pt x="1064" y="1313"/>
                </a:cubicBezTo>
                <a:cubicBezTo>
                  <a:pt x="1064" y="1307"/>
                  <a:pt x="1069" y="1302"/>
                  <a:pt x="1075" y="1302"/>
                </a:cubicBezTo>
                <a:cubicBezTo>
                  <a:pt x="1081" y="1302"/>
                  <a:pt x="1085" y="1307"/>
                  <a:pt x="1085" y="1313"/>
                </a:cubicBezTo>
                <a:cubicBezTo>
                  <a:pt x="1085" y="1319"/>
                  <a:pt x="1081" y="1324"/>
                  <a:pt x="1075" y="1324"/>
                </a:cubicBezTo>
                <a:close/>
                <a:moveTo>
                  <a:pt x="1041" y="1324"/>
                </a:moveTo>
                <a:cubicBezTo>
                  <a:pt x="1035" y="1324"/>
                  <a:pt x="1030" y="1319"/>
                  <a:pt x="1030" y="1313"/>
                </a:cubicBezTo>
                <a:cubicBezTo>
                  <a:pt x="1030" y="1307"/>
                  <a:pt x="1035" y="1302"/>
                  <a:pt x="1041" y="1302"/>
                </a:cubicBezTo>
                <a:cubicBezTo>
                  <a:pt x="1047" y="1302"/>
                  <a:pt x="1052" y="1307"/>
                  <a:pt x="1052" y="1313"/>
                </a:cubicBezTo>
                <a:cubicBezTo>
                  <a:pt x="1052" y="1319"/>
                  <a:pt x="1047" y="1324"/>
                  <a:pt x="1041" y="1324"/>
                </a:cubicBezTo>
                <a:close/>
                <a:moveTo>
                  <a:pt x="1007" y="1324"/>
                </a:moveTo>
                <a:cubicBezTo>
                  <a:pt x="1001" y="1324"/>
                  <a:pt x="996" y="1319"/>
                  <a:pt x="996" y="1313"/>
                </a:cubicBezTo>
                <a:cubicBezTo>
                  <a:pt x="996" y="1307"/>
                  <a:pt x="1001" y="1302"/>
                  <a:pt x="1007" y="1302"/>
                </a:cubicBezTo>
                <a:cubicBezTo>
                  <a:pt x="1013" y="1302"/>
                  <a:pt x="1018" y="1307"/>
                  <a:pt x="1018" y="1313"/>
                </a:cubicBezTo>
                <a:cubicBezTo>
                  <a:pt x="1018" y="1319"/>
                  <a:pt x="1013" y="1324"/>
                  <a:pt x="1007" y="1324"/>
                </a:cubicBezTo>
                <a:close/>
                <a:moveTo>
                  <a:pt x="973" y="1324"/>
                </a:moveTo>
                <a:cubicBezTo>
                  <a:pt x="967" y="1324"/>
                  <a:pt x="963" y="1319"/>
                  <a:pt x="963" y="1313"/>
                </a:cubicBezTo>
                <a:cubicBezTo>
                  <a:pt x="963" y="1307"/>
                  <a:pt x="967" y="1302"/>
                  <a:pt x="973" y="1302"/>
                </a:cubicBezTo>
                <a:cubicBezTo>
                  <a:pt x="979" y="1302"/>
                  <a:pt x="984" y="1307"/>
                  <a:pt x="984" y="1313"/>
                </a:cubicBezTo>
                <a:cubicBezTo>
                  <a:pt x="984" y="1319"/>
                  <a:pt x="979" y="1324"/>
                  <a:pt x="973" y="1324"/>
                </a:cubicBezTo>
                <a:close/>
                <a:moveTo>
                  <a:pt x="940" y="1324"/>
                </a:moveTo>
                <a:cubicBezTo>
                  <a:pt x="934" y="1324"/>
                  <a:pt x="929" y="1319"/>
                  <a:pt x="929" y="1313"/>
                </a:cubicBezTo>
                <a:cubicBezTo>
                  <a:pt x="929" y="1307"/>
                  <a:pt x="934" y="1302"/>
                  <a:pt x="940" y="1302"/>
                </a:cubicBezTo>
                <a:cubicBezTo>
                  <a:pt x="946" y="1302"/>
                  <a:pt x="950" y="1307"/>
                  <a:pt x="950" y="1313"/>
                </a:cubicBezTo>
                <a:cubicBezTo>
                  <a:pt x="950" y="1319"/>
                  <a:pt x="946" y="1324"/>
                  <a:pt x="940" y="1324"/>
                </a:cubicBezTo>
                <a:close/>
                <a:moveTo>
                  <a:pt x="906" y="1324"/>
                </a:moveTo>
                <a:cubicBezTo>
                  <a:pt x="900" y="1324"/>
                  <a:pt x="895" y="1319"/>
                  <a:pt x="895" y="1313"/>
                </a:cubicBezTo>
                <a:cubicBezTo>
                  <a:pt x="895" y="1307"/>
                  <a:pt x="900" y="1302"/>
                  <a:pt x="906" y="1302"/>
                </a:cubicBezTo>
                <a:cubicBezTo>
                  <a:pt x="912" y="1302"/>
                  <a:pt x="917" y="1307"/>
                  <a:pt x="917" y="1313"/>
                </a:cubicBezTo>
                <a:cubicBezTo>
                  <a:pt x="917" y="1319"/>
                  <a:pt x="912" y="1324"/>
                  <a:pt x="906" y="1324"/>
                </a:cubicBezTo>
                <a:close/>
                <a:moveTo>
                  <a:pt x="872" y="1324"/>
                </a:moveTo>
                <a:cubicBezTo>
                  <a:pt x="866" y="1324"/>
                  <a:pt x="861" y="1319"/>
                  <a:pt x="861" y="1313"/>
                </a:cubicBezTo>
                <a:cubicBezTo>
                  <a:pt x="861" y="1307"/>
                  <a:pt x="866" y="1302"/>
                  <a:pt x="872" y="1302"/>
                </a:cubicBezTo>
                <a:cubicBezTo>
                  <a:pt x="878" y="1302"/>
                  <a:pt x="883" y="1307"/>
                  <a:pt x="883" y="1313"/>
                </a:cubicBezTo>
                <a:cubicBezTo>
                  <a:pt x="883" y="1319"/>
                  <a:pt x="878" y="1324"/>
                  <a:pt x="872" y="1324"/>
                </a:cubicBezTo>
                <a:close/>
                <a:moveTo>
                  <a:pt x="3096" y="1295"/>
                </a:moveTo>
                <a:cubicBezTo>
                  <a:pt x="3090" y="1295"/>
                  <a:pt x="3085" y="1290"/>
                  <a:pt x="3085" y="1284"/>
                </a:cubicBezTo>
                <a:cubicBezTo>
                  <a:pt x="3085" y="1278"/>
                  <a:pt x="3090" y="1273"/>
                  <a:pt x="3096" y="1273"/>
                </a:cubicBezTo>
                <a:cubicBezTo>
                  <a:pt x="3102" y="1273"/>
                  <a:pt x="3106" y="1278"/>
                  <a:pt x="3106" y="1284"/>
                </a:cubicBezTo>
                <a:cubicBezTo>
                  <a:pt x="3106" y="1290"/>
                  <a:pt x="3102" y="1295"/>
                  <a:pt x="3096" y="1295"/>
                </a:cubicBezTo>
                <a:close/>
                <a:moveTo>
                  <a:pt x="3062" y="1295"/>
                </a:moveTo>
                <a:cubicBezTo>
                  <a:pt x="3056" y="1295"/>
                  <a:pt x="3051" y="1290"/>
                  <a:pt x="3051" y="1284"/>
                </a:cubicBezTo>
                <a:cubicBezTo>
                  <a:pt x="3051" y="1278"/>
                  <a:pt x="3056" y="1273"/>
                  <a:pt x="3062" y="1273"/>
                </a:cubicBezTo>
                <a:cubicBezTo>
                  <a:pt x="3068" y="1273"/>
                  <a:pt x="3073" y="1278"/>
                  <a:pt x="3073" y="1284"/>
                </a:cubicBezTo>
                <a:cubicBezTo>
                  <a:pt x="3073" y="1290"/>
                  <a:pt x="3068" y="1295"/>
                  <a:pt x="3062" y="1295"/>
                </a:cubicBezTo>
                <a:close/>
                <a:moveTo>
                  <a:pt x="3028" y="1295"/>
                </a:moveTo>
                <a:cubicBezTo>
                  <a:pt x="3022" y="1295"/>
                  <a:pt x="3017" y="1290"/>
                  <a:pt x="3017" y="1284"/>
                </a:cubicBezTo>
                <a:cubicBezTo>
                  <a:pt x="3017" y="1278"/>
                  <a:pt x="3022" y="1273"/>
                  <a:pt x="3028" y="1273"/>
                </a:cubicBezTo>
                <a:cubicBezTo>
                  <a:pt x="3034" y="1273"/>
                  <a:pt x="3039" y="1278"/>
                  <a:pt x="3039" y="1284"/>
                </a:cubicBezTo>
                <a:cubicBezTo>
                  <a:pt x="3039" y="1290"/>
                  <a:pt x="3034" y="1295"/>
                  <a:pt x="3028" y="1295"/>
                </a:cubicBezTo>
                <a:close/>
                <a:moveTo>
                  <a:pt x="2994" y="1295"/>
                </a:moveTo>
                <a:cubicBezTo>
                  <a:pt x="2988" y="1295"/>
                  <a:pt x="2984" y="1290"/>
                  <a:pt x="2984" y="1284"/>
                </a:cubicBezTo>
                <a:cubicBezTo>
                  <a:pt x="2984" y="1278"/>
                  <a:pt x="2988" y="1273"/>
                  <a:pt x="2994" y="1273"/>
                </a:cubicBezTo>
                <a:cubicBezTo>
                  <a:pt x="3000" y="1273"/>
                  <a:pt x="3005" y="1278"/>
                  <a:pt x="3005" y="1284"/>
                </a:cubicBezTo>
                <a:cubicBezTo>
                  <a:pt x="3005" y="1290"/>
                  <a:pt x="3000" y="1295"/>
                  <a:pt x="2994" y="1295"/>
                </a:cubicBezTo>
                <a:close/>
                <a:moveTo>
                  <a:pt x="2961" y="1295"/>
                </a:moveTo>
                <a:cubicBezTo>
                  <a:pt x="2955" y="1295"/>
                  <a:pt x="2950" y="1290"/>
                  <a:pt x="2950" y="1284"/>
                </a:cubicBezTo>
                <a:cubicBezTo>
                  <a:pt x="2950" y="1278"/>
                  <a:pt x="2955" y="1273"/>
                  <a:pt x="2961" y="1273"/>
                </a:cubicBezTo>
                <a:cubicBezTo>
                  <a:pt x="2967" y="1273"/>
                  <a:pt x="2971" y="1278"/>
                  <a:pt x="2971" y="1284"/>
                </a:cubicBezTo>
                <a:cubicBezTo>
                  <a:pt x="2971" y="1290"/>
                  <a:pt x="2967" y="1295"/>
                  <a:pt x="2961" y="1295"/>
                </a:cubicBezTo>
                <a:close/>
                <a:moveTo>
                  <a:pt x="2927" y="1295"/>
                </a:moveTo>
                <a:cubicBezTo>
                  <a:pt x="2921" y="1295"/>
                  <a:pt x="2916" y="1290"/>
                  <a:pt x="2916" y="1284"/>
                </a:cubicBezTo>
                <a:cubicBezTo>
                  <a:pt x="2916" y="1278"/>
                  <a:pt x="2921" y="1273"/>
                  <a:pt x="2927" y="1273"/>
                </a:cubicBezTo>
                <a:cubicBezTo>
                  <a:pt x="2933" y="1273"/>
                  <a:pt x="2938" y="1278"/>
                  <a:pt x="2938" y="1284"/>
                </a:cubicBezTo>
                <a:cubicBezTo>
                  <a:pt x="2938" y="1290"/>
                  <a:pt x="2933" y="1295"/>
                  <a:pt x="2927" y="1295"/>
                </a:cubicBezTo>
                <a:close/>
                <a:moveTo>
                  <a:pt x="2893" y="1295"/>
                </a:moveTo>
                <a:cubicBezTo>
                  <a:pt x="2887" y="1295"/>
                  <a:pt x="2882" y="1290"/>
                  <a:pt x="2882" y="1284"/>
                </a:cubicBezTo>
                <a:cubicBezTo>
                  <a:pt x="2882" y="1278"/>
                  <a:pt x="2887" y="1273"/>
                  <a:pt x="2893" y="1273"/>
                </a:cubicBezTo>
                <a:cubicBezTo>
                  <a:pt x="2899" y="1273"/>
                  <a:pt x="2904" y="1278"/>
                  <a:pt x="2904" y="1284"/>
                </a:cubicBezTo>
                <a:cubicBezTo>
                  <a:pt x="2904" y="1290"/>
                  <a:pt x="2899" y="1295"/>
                  <a:pt x="2893" y="1295"/>
                </a:cubicBezTo>
                <a:close/>
                <a:moveTo>
                  <a:pt x="2859" y="1295"/>
                </a:moveTo>
                <a:cubicBezTo>
                  <a:pt x="2853" y="1295"/>
                  <a:pt x="2849" y="1290"/>
                  <a:pt x="2849" y="1284"/>
                </a:cubicBezTo>
                <a:cubicBezTo>
                  <a:pt x="2849" y="1278"/>
                  <a:pt x="2853" y="1273"/>
                  <a:pt x="2859" y="1273"/>
                </a:cubicBezTo>
                <a:cubicBezTo>
                  <a:pt x="2865" y="1273"/>
                  <a:pt x="2870" y="1278"/>
                  <a:pt x="2870" y="1284"/>
                </a:cubicBezTo>
                <a:cubicBezTo>
                  <a:pt x="2870" y="1290"/>
                  <a:pt x="2865" y="1295"/>
                  <a:pt x="2859" y="1295"/>
                </a:cubicBezTo>
                <a:close/>
                <a:moveTo>
                  <a:pt x="2826" y="1295"/>
                </a:moveTo>
                <a:cubicBezTo>
                  <a:pt x="2820" y="1295"/>
                  <a:pt x="2815" y="1290"/>
                  <a:pt x="2815" y="1284"/>
                </a:cubicBezTo>
                <a:cubicBezTo>
                  <a:pt x="2815" y="1278"/>
                  <a:pt x="2820" y="1273"/>
                  <a:pt x="2826" y="1273"/>
                </a:cubicBezTo>
                <a:cubicBezTo>
                  <a:pt x="2832" y="1273"/>
                  <a:pt x="2836" y="1278"/>
                  <a:pt x="2836" y="1284"/>
                </a:cubicBezTo>
                <a:cubicBezTo>
                  <a:pt x="2836" y="1290"/>
                  <a:pt x="2832" y="1295"/>
                  <a:pt x="2826" y="1295"/>
                </a:cubicBezTo>
                <a:close/>
                <a:moveTo>
                  <a:pt x="2792" y="1295"/>
                </a:moveTo>
                <a:cubicBezTo>
                  <a:pt x="2786" y="1295"/>
                  <a:pt x="2781" y="1290"/>
                  <a:pt x="2781" y="1284"/>
                </a:cubicBezTo>
                <a:cubicBezTo>
                  <a:pt x="2781" y="1278"/>
                  <a:pt x="2786" y="1273"/>
                  <a:pt x="2792" y="1273"/>
                </a:cubicBezTo>
                <a:cubicBezTo>
                  <a:pt x="2798" y="1273"/>
                  <a:pt x="2803" y="1278"/>
                  <a:pt x="2803" y="1284"/>
                </a:cubicBezTo>
                <a:cubicBezTo>
                  <a:pt x="2803" y="1290"/>
                  <a:pt x="2798" y="1295"/>
                  <a:pt x="2792" y="1295"/>
                </a:cubicBezTo>
                <a:close/>
                <a:moveTo>
                  <a:pt x="2758" y="1295"/>
                </a:moveTo>
                <a:cubicBezTo>
                  <a:pt x="2752" y="1295"/>
                  <a:pt x="2747" y="1290"/>
                  <a:pt x="2747" y="1284"/>
                </a:cubicBezTo>
                <a:cubicBezTo>
                  <a:pt x="2747" y="1278"/>
                  <a:pt x="2752" y="1273"/>
                  <a:pt x="2758" y="1273"/>
                </a:cubicBezTo>
                <a:cubicBezTo>
                  <a:pt x="2764" y="1273"/>
                  <a:pt x="2769" y="1278"/>
                  <a:pt x="2769" y="1284"/>
                </a:cubicBezTo>
                <a:cubicBezTo>
                  <a:pt x="2769" y="1290"/>
                  <a:pt x="2764" y="1295"/>
                  <a:pt x="2758" y="1295"/>
                </a:cubicBezTo>
                <a:close/>
                <a:moveTo>
                  <a:pt x="2724" y="1295"/>
                </a:moveTo>
                <a:cubicBezTo>
                  <a:pt x="2718" y="1295"/>
                  <a:pt x="2713" y="1290"/>
                  <a:pt x="2713" y="1284"/>
                </a:cubicBezTo>
                <a:cubicBezTo>
                  <a:pt x="2713" y="1278"/>
                  <a:pt x="2718" y="1273"/>
                  <a:pt x="2724" y="1273"/>
                </a:cubicBezTo>
                <a:cubicBezTo>
                  <a:pt x="2730" y="1273"/>
                  <a:pt x="2735" y="1278"/>
                  <a:pt x="2735" y="1284"/>
                </a:cubicBezTo>
                <a:cubicBezTo>
                  <a:pt x="2735" y="1290"/>
                  <a:pt x="2730" y="1295"/>
                  <a:pt x="2724" y="1295"/>
                </a:cubicBezTo>
                <a:close/>
                <a:moveTo>
                  <a:pt x="2117" y="1295"/>
                </a:moveTo>
                <a:cubicBezTo>
                  <a:pt x="2111" y="1295"/>
                  <a:pt x="2106" y="1290"/>
                  <a:pt x="2106" y="1284"/>
                </a:cubicBezTo>
                <a:cubicBezTo>
                  <a:pt x="2106" y="1278"/>
                  <a:pt x="2111" y="1273"/>
                  <a:pt x="2117" y="1273"/>
                </a:cubicBezTo>
                <a:cubicBezTo>
                  <a:pt x="2122" y="1273"/>
                  <a:pt x="2127" y="1278"/>
                  <a:pt x="2127" y="1284"/>
                </a:cubicBezTo>
                <a:cubicBezTo>
                  <a:pt x="2127" y="1290"/>
                  <a:pt x="2122" y="1295"/>
                  <a:pt x="2117" y="1295"/>
                </a:cubicBezTo>
                <a:close/>
                <a:moveTo>
                  <a:pt x="2015" y="1295"/>
                </a:moveTo>
                <a:cubicBezTo>
                  <a:pt x="2009" y="1295"/>
                  <a:pt x="2004" y="1290"/>
                  <a:pt x="2004" y="1284"/>
                </a:cubicBezTo>
                <a:cubicBezTo>
                  <a:pt x="2004" y="1278"/>
                  <a:pt x="2009" y="1273"/>
                  <a:pt x="2015" y="1273"/>
                </a:cubicBezTo>
                <a:cubicBezTo>
                  <a:pt x="2021" y="1273"/>
                  <a:pt x="2026" y="1278"/>
                  <a:pt x="2026" y="1284"/>
                </a:cubicBezTo>
                <a:cubicBezTo>
                  <a:pt x="2026" y="1290"/>
                  <a:pt x="2021" y="1295"/>
                  <a:pt x="2015" y="1295"/>
                </a:cubicBezTo>
                <a:close/>
                <a:moveTo>
                  <a:pt x="1981" y="1295"/>
                </a:moveTo>
                <a:cubicBezTo>
                  <a:pt x="1976" y="1295"/>
                  <a:pt x="1971" y="1290"/>
                  <a:pt x="1971" y="1284"/>
                </a:cubicBezTo>
                <a:cubicBezTo>
                  <a:pt x="1971" y="1278"/>
                  <a:pt x="1976" y="1273"/>
                  <a:pt x="1981" y="1273"/>
                </a:cubicBezTo>
                <a:cubicBezTo>
                  <a:pt x="1987" y="1273"/>
                  <a:pt x="1992" y="1278"/>
                  <a:pt x="1992" y="1284"/>
                </a:cubicBezTo>
                <a:cubicBezTo>
                  <a:pt x="1992" y="1290"/>
                  <a:pt x="1987" y="1295"/>
                  <a:pt x="1981" y="1295"/>
                </a:cubicBezTo>
                <a:close/>
                <a:moveTo>
                  <a:pt x="1948" y="1295"/>
                </a:moveTo>
                <a:cubicBezTo>
                  <a:pt x="1942" y="1295"/>
                  <a:pt x="1937" y="1290"/>
                  <a:pt x="1937" y="1284"/>
                </a:cubicBezTo>
                <a:cubicBezTo>
                  <a:pt x="1937" y="1278"/>
                  <a:pt x="1942" y="1273"/>
                  <a:pt x="1948" y="1273"/>
                </a:cubicBezTo>
                <a:cubicBezTo>
                  <a:pt x="1954" y="1273"/>
                  <a:pt x="1959" y="1278"/>
                  <a:pt x="1959" y="1284"/>
                </a:cubicBezTo>
                <a:cubicBezTo>
                  <a:pt x="1959" y="1290"/>
                  <a:pt x="1954" y="1295"/>
                  <a:pt x="1948" y="1295"/>
                </a:cubicBezTo>
                <a:close/>
                <a:moveTo>
                  <a:pt x="1914" y="1295"/>
                </a:moveTo>
                <a:cubicBezTo>
                  <a:pt x="1908" y="1295"/>
                  <a:pt x="1903" y="1290"/>
                  <a:pt x="1903" y="1284"/>
                </a:cubicBezTo>
                <a:cubicBezTo>
                  <a:pt x="1903" y="1278"/>
                  <a:pt x="1908" y="1273"/>
                  <a:pt x="1914" y="1273"/>
                </a:cubicBezTo>
                <a:cubicBezTo>
                  <a:pt x="1920" y="1273"/>
                  <a:pt x="1925" y="1278"/>
                  <a:pt x="1925" y="1284"/>
                </a:cubicBezTo>
                <a:cubicBezTo>
                  <a:pt x="1925" y="1290"/>
                  <a:pt x="1920" y="1295"/>
                  <a:pt x="1914" y="1295"/>
                </a:cubicBezTo>
                <a:close/>
                <a:moveTo>
                  <a:pt x="1880" y="1295"/>
                </a:moveTo>
                <a:cubicBezTo>
                  <a:pt x="1874" y="1295"/>
                  <a:pt x="1869" y="1290"/>
                  <a:pt x="1869" y="1284"/>
                </a:cubicBezTo>
                <a:cubicBezTo>
                  <a:pt x="1869" y="1278"/>
                  <a:pt x="1874" y="1273"/>
                  <a:pt x="1880" y="1273"/>
                </a:cubicBezTo>
                <a:cubicBezTo>
                  <a:pt x="1886" y="1273"/>
                  <a:pt x="1891" y="1278"/>
                  <a:pt x="1891" y="1284"/>
                </a:cubicBezTo>
                <a:cubicBezTo>
                  <a:pt x="1891" y="1290"/>
                  <a:pt x="1886" y="1295"/>
                  <a:pt x="1880" y="1295"/>
                </a:cubicBezTo>
                <a:close/>
                <a:moveTo>
                  <a:pt x="1846" y="1295"/>
                </a:moveTo>
                <a:cubicBezTo>
                  <a:pt x="1840" y="1295"/>
                  <a:pt x="1836" y="1290"/>
                  <a:pt x="1836" y="1284"/>
                </a:cubicBezTo>
                <a:cubicBezTo>
                  <a:pt x="1836" y="1278"/>
                  <a:pt x="1840" y="1273"/>
                  <a:pt x="1846" y="1273"/>
                </a:cubicBezTo>
                <a:cubicBezTo>
                  <a:pt x="1852" y="1273"/>
                  <a:pt x="1857" y="1278"/>
                  <a:pt x="1857" y="1284"/>
                </a:cubicBezTo>
                <a:cubicBezTo>
                  <a:pt x="1857" y="1290"/>
                  <a:pt x="1852" y="1295"/>
                  <a:pt x="1846" y="1295"/>
                </a:cubicBezTo>
                <a:close/>
                <a:moveTo>
                  <a:pt x="1092" y="1295"/>
                </a:moveTo>
                <a:cubicBezTo>
                  <a:pt x="1086" y="1295"/>
                  <a:pt x="1081" y="1290"/>
                  <a:pt x="1081" y="1284"/>
                </a:cubicBezTo>
                <a:cubicBezTo>
                  <a:pt x="1081" y="1278"/>
                  <a:pt x="1086" y="1273"/>
                  <a:pt x="1092" y="1273"/>
                </a:cubicBezTo>
                <a:cubicBezTo>
                  <a:pt x="1098" y="1273"/>
                  <a:pt x="1102" y="1278"/>
                  <a:pt x="1102" y="1284"/>
                </a:cubicBezTo>
                <a:cubicBezTo>
                  <a:pt x="1102" y="1290"/>
                  <a:pt x="1098" y="1295"/>
                  <a:pt x="1092" y="1295"/>
                </a:cubicBezTo>
                <a:close/>
                <a:moveTo>
                  <a:pt x="1058" y="1295"/>
                </a:moveTo>
                <a:cubicBezTo>
                  <a:pt x="1052" y="1295"/>
                  <a:pt x="1047" y="1290"/>
                  <a:pt x="1047" y="1284"/>
                </a:cubicBezTo>
                <a:cubicBezTo>
                  <a:pt x="1047" y="1278"/>
                  <a:pt x="1052" y="1273"/>
                  <a:pt x="1058" y="1273"/>
                </a:cubicBezTo>
                <a:cubicBezTo>
                  <a:pt x="1064" y="1273"/>
                  <a:pt x="1069" y="1278"/>
                  <a:pt x="1069" y="1284"/>
                </a:cubicBezTo>
                <a:cubicBezTo>
                  <a:pt x="1069" y="1290"/>
                  <a:pt x="1064" y="1295"/>
                  <a:pt x="1058" y="1295"/>
                </a:cubicBezTo>
                <a:close/>
                <a:moveTo>
                  <a:pt x="1024" y="1295"/>
                </a:moveTo>
                <a:cubicBezTo>
                  <a:pt x="1018" y="1295"/>
                  <a:pt x="1013" y="1290"/>
                  <a:pt x="1013" y="1284"/>
                </a:cubicBezTo>
                <a:cubicBezTo>
                  <a:pt x="1013" y="1278"/>
                  <a:pt x="1018" y="1273"/>
                  <a:pt x="1024" y="1273"/>
                </a:cubicBezTo>
                <a:cubicBezTo>
                  <a:pt x="1030" y="1273"/>
                  <a:pt x="1035" y="1278"/>
                  <a:pt x="1035" y="1284"/>
                </a:cubicBezTo>
                <a:cubicBezTo>
                  <a:pt x="1035" y="1290"/>
                  <a:pt x="1030" y="1295"/>
                  <a:pt x="1024" y="1295"/>
                </a:cubicBezTo>
                <a:close/>
                <a:moveTo>
                  <a:pt x="990" y="1295"/>
                </a:moveTo>
                <a:cubicBezTo>
                  <a:pt x="984" y="1295"/>
                  <a:pt x="979" y="1290"/>
                  <a:pt x="979" y="1284"/>
                </a:cubicBezTo>
                <a:cubicBezTo>
                  <a:pt x="979" y="1278"/>
                  <a:pt x="984" y="1273"/>
                  <a:pt x="990" y="1273"/>
                </a:cubicBezTo>
                <a:cubicBezTo>
                  <a:pt x="996" y="1273"/>
                  <a:pt x="1001" y="1278"/>
                  <a:pt x="1001" y="1284"/>
                </a:cubicBezTo>
                <a:cubicBezTo>
                  <a:pt x="1001" y="1290"/>
                  <a:pt x="996" y="1295"/>
                  <a:pt x="990" y="1295"/>
                </a:cubicBezTo>
                <a:close/>
                <a:moveTo>
                  <a:pt x="957" y="1295"/>
                </a:moveTo>
                <a:cubicBezTo>
                  <a:pt x="951" y="1295"/>
                  <a:pt x="946" y="1290"/>
                  <a:pt x="946" y="1284"/>
                </a:cubicBezTo>
                <a:cubicBezTo>
                  <a:pt x="946" y="1278"/>
                  <a:pt x="951" y="1273"/>
                  <a:pt x="957" y="1273"/>
                </a:cubicBezTo>
                <a:cubicBezTo>
                  <a:pt x="962" y="1273"/>
                  <a:pt x="967" y="1278"/>
                  <a:pt x="967" y="1284"/>
                </a:cubicBezTo>
                <a:cubicBezTo>
                  <a:pt x="967" y="1290"/>
                  <a:pt x="962" y="1295"/>
                  <a:pt x="957" y="1295"/>
                </a:cubicBezTo>
                <a:close/>
                <a:moveTo>
                  <a:pt x="923" y="1295"/>
                </a:moveTo>
                <a:cubicBezTo>
                  <a:pt x="917" y="1295"/>
                  <a:pt x="912" y="1290"/>
                  <a:pt x="912" y="1284"/>
                </a:cubicBezTo>
                <a:cubicBezTo>
                  <a:pt x="912" y="1278"/>
                  <a:pt x="917" y="1273"/>
                  <a:pt x="923" y="1273"/>
                </a:cubicBezTo>
                <a:cubicBezTo>
                  <a:pt x="929" y="1273"/>
                  <a:pt x="934" y="1278"/>
                  <a:pt x="934" y="1284"/>
                </a:cubicBezTo>
                <a:cubicBezTo>
                  <a:pt x="934" y="1290"/>
                  <a:pt x="929" y="1295"/>
                  <a:pt x="923" y="1295"/>
                </a:cubicBezTo>
                <a:close/>
                <a:moveTo>
                  <a:pt x="889" y="1295"/>
                </a:moveTo>
                <a:cubicBezTo>
                  <a:pt x="883" y="1295"/>
                  <a:pt x="878" y="1290"/>
                  <a:pt x="878" y="1284"/>
                </a:cubicBezTo>
                <a:cubicBezTo>
                  <a:pt x="878" y="1278"/>
                  <a:pt x="883" y="1273"/>
                  <a:pt x="889" y="1273"/>
                </a:cubicBezTo>
                <a:cubicBezTo>
                  <a:pt x="895" y="1273"/>
                  <a:pt x="900" y="1278"/>
                  <a:pt x="900" y="1284"/>
                </a:cubicBezTo>
                <a:cubicBezTo>
                  <a:pt x="900" y="1290"/>
                  <a:pt x="895" y="1295"/>
                  <a:pt x="889" y="1295"/>
                </a:cubicBezTo>
                <a:close/>
                <a:moveTo>
                  <a:pt x="3079" y="1266"/>
                </a:moveTo>
                <a:cubicBezTo>
                  <a:pt x="3073" y="1266"/>
                  <a:pt x="3068" y="1261"/>
                  <a:pt x="3068" y="1255"/>
                </a:cubicBezTo>
                <a:cubicBezTo>
                  <a:pt x="3068" y="1249"/>
                  <a:pt x="3073" y="1244"/>
                  <a:pt x="3079" y="1244"/>
                </a:cubicBezTo>
                <a:cubicBezTo>
                  <a:pt x="3085" y="1244"/>
                  <a:pt x="3090" y="1249"/>
                  <a:pt x="3090" y="1255"/>
                </a:cubicBezTo>
                <a:cubicBezTo>
                  <a:pt x="3090" y="1261"/>
                  <a:pt x="3085" y="1266"/>
                  <a:pt x="3079" y="1266"/>
                </a:cubicBezTo>
                <a:close/>
                <a:moveTo>
                  <a:pt x="3045" y="1266"/>
                </a:moveTo>
                <a:cubicBezTo>
                  <a:pt x="3039" y="1266"/>
                  <a:pt x="3034" y="1261"/>
                  <a:pt x="3034" y="1255"/>
                </a:cubicBezTo>
                <a:cubicBezTo>
                  <a:pt x="3034" y="1249"/>
                  <a:pt x="3039" y="1244"/>
                  <a:pt x="3045" y="1244"/>
                </a:cubicBezTo>
                <a:cubicBezTo>
                  <a:pt x="3051" y="1244"/>
                  <a:pt x="3056" y="1249"/>
                  <a:pt x="3056" y="1255"/>
                </a:cubicBezTo>
                <a:cubicBezTo>
                  <a:pt x="3056" y="1261"/>
                  <a:pt x="3051" y="1266"/>
                  <a:pt x="3045" y="1266"/>
                </a:cubicBezTo>
                <a:close/>
                <a:moveTo>
                  <a:pt x="3011" y="1266"/>
                </a:moveTo>
                <a:cubicBezTo>
                  <a:pt x="3005" y="1266"/>
                  <a:pt x="3000" y="1261"/>
                  <a:pt x="3000" y="1255"/>
                </a:cubicBezTo>
                <a:cubicBezTo>
                  <a:pt x="3000" y="1249"/>
                  <a:pt x="3005" y="1244"/>
                  <a:pt x="3011" y="1244"/>
                </a:cubicBezTo>
                <a:cubicBezTo>
                  <a:pt x="3017" y="1244"/>
                  <a:pt x="3022" y="1249"/>
                  <a:pt x="3022" y="1255"/>
                </a:cubicBezTo>
                <a:cubicBezTo>
                  <a:pt x="3022" y="1261"/>
                  <a:pt x="3017" y="1266"/>
                  <a:pt x="3011" y="1266"/>
                </a:cubicBezTo>
                <a:close/>
                <a:moveTo>
                  <a:pt x="2978" y="1266"/>
                </a:moveTo>
                <a:cubicBezTo>
                  <a:pt x="2972" y="1266"/>
                  <a:pt x="2967" y="1261"/>
                  <a:pt x="2967" y="1255"/>
                </a:cubicBezTo>
                <a:cubicBezTo>
                  <a:pt x="2967" y="1249"/>
                  <a:pt x="2972" y="1244"/>
                  <a:pt x="2978" y="1244"/>
                </a:cubicBezTo>
                <a:cubicBezTo>
                  <a:pt x="2983" y="1244"/>
                  <a:pt x="2988" y="1249"/>
                  <a:pt x="2988" y="1255"/>
                </a:cubicBezTo>
                <a:cubicBezTo>
                  <a:pt x="2988" y="1261"/>
                  <a:pt x="2983" y="1266"/>
                  <a:pt x="2978" y="1266"/>
                </a:cubicBezTo>
                <a:close/>
                <a:moveTo>
                  <a:pt x="2944" y="1266"/>
                </a:moveTo>
                <a:cubicBezTo>
                  <a:pt x="2938" y="1266"/>
                  <a:pt x="2933" y="1261"/>
                  <a:pt x="2933" y="1255"/>
                </a:cubicBezTo>
                <a:cubicBezTo>
                  <a:pt x="2933" y="1249"/>
                  <a:pt x="2938" y="1244"/>
                  <a:pt x="2944" y="1244"/>
                </a:cubicBezTo>
                <a:cubicBezTo>
                  <a:pt x="2950" y="1244"/>
                  <a:pt x="2955" y="1249"/>
                  <a:pt x="2955" y="1255"/>
                </a:cubicBezTo>
                <a:cubicBezTo>
                  <a:pt x="2955" y="1261"/>
                  <a:pt x="2950" y="1266"/>
                  <a:pt x="2944" y="1266"/>
                </a:cubicBezTo>
                <a:close/>
                <a:moveTo>
                  <a:pt x="2910" y="1266"/>
                </a:moveTo>
                <a:cubicBezTo>
                  <a:pt x="2904" y="1266"/>
                  <a:pt x="2899" y="1261"/>
                  <a:pt x="2899" y="1255"/>
                </a:cubicBezTo>
                <a:cubicBezTo>
                  <a:pt x="2899" y="1249"/>
                  <a:pt x="2904" y="1244"/>
                  <a:pt x="2910" y="1244"/>
                </a:cubicBezTo>
                <a:cubicBezTo>
                  <a:pt x="2916" y="1244"/>
                  <a:pt x="2921" y="1249"/>
                  <a:pt x="2921" y="1255"/>
                </a:cubicBezTo>
                <a:cubicBezTo>
                  <a:pt x="2921" y="1261"/>
                  <a:pt x="2916" y="1266"/>
                  <a:pt x="2910" y="1266"/>
                </a:cubicBezTo>
                <a:close/>
                <a:moveTo>
                  <a:pt x="2876" y="1266"/>
                </a:moveTo>
                <a:cubicBezTo>
                  <a:pt x="2870" y="1266"/>
                  <a:pt x="2865" y="1261"/>
                  <a:pt x="2865" y="1255"/>
                </a:cubicBezTo>
                <a:cubicBezTo>
                  <a:pt x="2865" y="1249"/>
                  <a:pt x="2870" y="1244"/>
                  <a:pt x="2876" y="1244"/>
                </a:cubicBezTo>
                <a:cubicBezTo>
                  <a:pt x="2882" y="1244"/>
                  <a:pt x="2887" y="1249"/>
                  <a:pt x="2887" y="1255"/>
                </a:cubicBezTo>
                <a:cubicBezTo>
                  <a:pt x="2887" y="1261"/>
                  <a:pt x="2882" y="1266"/>
                  <a:pt x="2876" y="1266"/>
                </a:cubicBezTo>
                <a:close/>
                <a:moveTo>
                  <a:pt x="2842" y="1266"/>
                </a:moveTo>
                <a:cubicBezTo>
                  <a:pt x="2837" y="1266"/>
                  <a:pt x="2832" y="1261"/>
                  <a:pt x="2832" y="1255"/>
                </a:cubicBezTo>
                <a:cubicBezTo>
                  <a:pt x="2832" y="1249"/>
                  <a:pt x="2837" y="1244"/>
                  <a:pt x="2842" y="1244"/>
                </a:cubicBezTo>
                <a:cubicBezTo>
                  <a:pt x="2848" y="1244"/>
                  <a:pt x="2853" y="1249"/>
                  <a:pt x="2853" y="1255"/>
                </a:cubicBezTo>
                <a:cubicBezTo>
                  <a:pt x="2853" y="1261"/>
                  <a:pt x="2848" y="1266"/>
                  <a:pt x="2842" y="1266"/>
                </a:cubicBezTo>
                <a:close/>
                <a:moveTo>
                  <a:pt x="2809" y="1266"/>
                </a:moveTo>
                <a:cubicBezTo>
                  <a:pt x="2803" y="1266"/>
                  <a:pt x="2798" y="1261"/>
                  <a:pt x="2798" y="1255"/>
                </a:cubicBezTo>
                <a:cubicBezTo>
                  <a:pt x="2798" y="1249"/>
                  <a:pt x="2803" y="1244"/>
                  <a:pt x="2809" y="1244"/>
                </a:cubicBezTo>
                <a:cubicBezTo>
                  <a:pt x="2815" y="1244"/>
                  <a:pt x="2819" y="1249"/>
                  <a:pt x="2819" y="1255"/>
                </a:cubicBezTo>
                <a:cubicBezTo>
                  <a:pt x="2819" y="1261"/>
                  <a:pt x="2815" y="1266"/>
                  <a:pt x="2809" y="1266"/>
                </a:cubicBezTo>
                <a:close/>
                <a:moveTo>
                  <a:pt x="2775" y="1266"/>
                </a:moveTo>
                <a:cubicBezTo>
                  <a:pt x="2769" y="1266"/>
                  <a:pt x="2764" y="1261"/>
                  <a:pt x="2764" y="1255"/>
                </a:cubicBezTo>
                <a:cubicBezTo>
                  <a:pt x="2764" y="1249"/>
                  <a:pt x="2769" y="1244"/>
                  <a:pt x="2775" y="1244"/>
                </a:cubicBezTo>
                <a:cubicBezTo>
                  <a:pt x="2781" y="1244"/>
                  <a:pt x="2786" y="1249"/>
                  <a:pt x="2786" y="1255"/>
                </a:cubicBezTo>
                <a:cubicBezTo>
                  <a:pt x="2786" y="1261"/>
                  <a:pt x="2781" y="1266"/>
                  <a:pt x="2775" y="1266"/>
                </a:cubicBezTo>
                <a:close/>
                <a:moveTo>
                  <a:pt x="2741" y="1266"/>
                </a:moveTo>
                <a:cubicBezTo>
                  <a:pt x="2735" y="1266"/>
                  <a:pt x="2730" y="1261"/>
                  <a:pt x="2730" y="1255"/>
                </a:cubicBezTo>
                <a:cubicBezTo>
                  <a:pt x="2730" y="1249"/>
                  <a:pt x="2735" y="1244"/>
                  <a:pt x="2741" y="1244"/>
                </a:cubicBezTo>
                <a:cubicBezTo>
                  <a:pt x="2747" y="1244"/>
                  <a:pt x="2752" y="1249"/>
                  <a:pt x="2752" y="1255"/>
                </a:cubicBezTo>
                <a:cubicBezTo>
                  <a:pt x="2752" y="1261"/>
                  <a:pt x="2747" y="1266"/>
                  <a:pt x="2741" y="1266"/>
                </a:cubicBezTo>
                <a:close/>
                <a:moveTo>
                  <a:pt x="2133" y="1266"/>
                </a:moveTo>
                <a:cubicBezTo>
                  <a:pt x="2127" y="1266"/>
                  <a:pt x="2123" y="1261"/>
                  <a:pt x="2123" y="1255"/>
                </a:cubicBezTo>
                <a:cubicBezTo>
                  <a:pt x="2123" y="1249"/>
                  <a:pt x="2127" y="1244"/>
                  <a:pt x="2133" y="1244"/>
                </a:cubicBezTo>
                <a:cubicBezTo>
                  <a:pt x="2139" y="1244"/>
                  <a:pt x="2144" y="1249"/>
                  <a:pt x="2144" y="1255"/>
                </a:cubicBezTo>
                <a:cubicBezTo>
                  <a:pt x="2144" y="1261"/>
                  <a:pt x="2139" y="1266"/>
                  <a:pt x="2133" y="1266"/>
                </a:cubicBezTo>
                <a:close/>
                <a:moveTo>
                  <a:pt x="2100" y="1266"/>
                </a:moveTo>
                <a:cubicBezTo>
                  <a:pt x="2094" y="1266"/>
                  <a:pt x="2089" y="1261"/>
                  <a:pt x="2089" y="1255"/>
                </a:cubicBezTo>
                <a:cubicBezTo>
                  <a:pt x="2089" y="1249"/>
                  <a:pt x="2094" y="1244"/>
                  <a:pt x="2100" y="1244"/>
                </a:cubicBezTo>
                <a:cubicBezTo>
                  <a:pt x="2106" y="1244"/>
                  <a:pt x="2110" y="1249"/>
                  <a:pt x="2110" y="1255"/>
                </a:cubicBezTo>
                <a:cubicBezTo>
                  <a:pt x="2110" y="1261"/>
                  <a:pt x="2106" y="1266"/>
                  <a:pt x="2100" y="1266"/>
                </a:cubicBezTo>
                <a:close/>
                <a:moveTo>
                  <a:pt x="2032" y="1266"/>
                </a:moveTo>
                <a:cubicBezTo>
                  <a:pt x="2026" y="1266"/>
                  <a:pt x="2021" y="1261"/>
                  <a:pt x="2021" y="1255"/>
                </a:cubicBezTo>
                <a:cubicBezTo>
                  <a:pt x="2021" y="1249"/>
                  <a:pt x="2026" y="1244"/>
                  <a:pt x="2032" y="1244"/>
                </a:cubicBezTo>
                <a:cubicBezTo>
                  <a:pt x="2038" y="1244"/>
                  <a:pt x="2043" y="1249"/>
                  <a:pt x="2043" y="1255"/>
                </a:cubicBezTo>
                <a:cubicBezTo>
                  <a:pt x="2043" y="1261"/>
                  <a:pt x="2038" y="1266"/>
                  <a:pt x="2032" y="1266"/>
                </a:cubicBezTo>
                <a:close/>
                <a:moveTo>
                  <a:pt x="1998" y="1266"/>
                </a:moveTo>
                <a:cubicBezTo>
                  <a:pt x="1992" y="1266"/>
                  <a:pt x="1988" y="1261"/>
                  <a:pt x="1988" y="1255"/>
                </a:cubicBezTo>
                <a:cubicBezTo>
                  <a:pt x="1988" y="1249"/>
                  <a:pt x="1992" y="1244"/>
                  <a:pt x="1998" y="1244"/>
                </a:cubicBezTo>
                <a:cubicBezTo>
                  <a:pt x="2004" y="1244"/>
                  <a:pt x="2009" y="1249"/>
                  <a:pt x="2009" y="1255"/>
                </a:cubicBezTo>
                <a:cubicBezTo>
                  <a:pt x="2009" y="1261"/>
                  <a:pt x="2004" y="1266"/>
                  <a:pt x="1998" y="1266"/>
                </a:cubicBezTo>
                <a:close/>
                <a:moveTo>
                  <a:pt x="1965" y="1266"/>
                </a:moveTo>
                <a:cubicBezTo>
                  <a:pt x="1959" y="1266"/>
                  <a:pt x="1954" y="1261"/>
                  <a:pt x="1954" y="1255"/>
                </a:cubicBezTo>
                <a:cubicBezTo>
                  <a:pt x="1954" y="1249"/>
                  <a:pt x="1959" y="1244"/>
                  <a:pt x="1965" y="1244"/>
                </a:cubicBezTo>
                <a:cubicBezTo>
                  <a:pt x="1971" y="1244"/>
                  <a:pt x="1975" y="1249"/>
                  <a:pt x="1975" y="1255"/>
                </a:cubicBezTo>
                <a:cubicBezTo>
                  <a:pt x="1975" y="1261"/>
                  <a:pt x="1971" y="1266"/>
                  <a:pt x="1965" y="1266"/>
                </a:cubicBezTo>
                <a:close/>
                <a:moveTo>
                  <a:pt x="1931" y="1266"/>
                </a:moveTo>
                <a:cubicBezTo>
                  <a:pt x="1925" y="1266"/>
                  <a:pt x="1920" y="1261"/>
                  <a:pt x="1920" y="1255"/>
                </a:cubicBezTo>
                <a:cubicBezTo>
                  <a:pt x="1920" y="1249"/>
                  <a:pt x="1925" y="1244"/>
                  <a:pt x="1931" y="1244"/>
                </a:cubicBezTo>
                <a:cubicBezTo>
                  <a:pt x="1937" y="1244"/>
                  <a:pt x="1942" y="1249"/>
                  <a:pt x="1942" y="1255"/>
                </a:cubicBezTo>
                <a:cubicBezTo>
                  <a:pt x="1942" y="1261"/>
                  <a:pt x="1937" y="1266"/>
                  <a:pt x="1931" y="1266"/>
                </a:cubicBezTo>
                <a:close/>
                <a:moveTo>
                  <a:pt x="1897" y="1266"/>
                </a:moveTo>
                <a:cubicBezTo>
                  <a:pt x="1891" y="1266"/>
                  <a:pt x="1886" y="1261"/>
                  <a:pt x="1886" y="1255"/>
                </a:cubicBezTo>
                <a:cubicBezTo>
                  <a:pt x="1886" y="1249"/>
                  <a:pt x="1891" y="1244"/>
                  <a:pt x="1897" y="1244"/>
                </a:cubicBezTo>
                <a:cubicBezTo>
                  <a:pt x="1903" y="1244"/>
                  <a:pt x="1908" y="1249"/>
                  <a:pt x="1908" y="1255"/>
                </a:cubicBezTo>
                <a:cubicBezTo>
                  <a:pt x="1908" y="1261"/>
                  <a:pt x="1903" y="1266"/>
                  <a:pt x="1897" y="1266"/>
                </a:cubicBezTo>
                <a:close/>
                <a:moveTo>
                  <a:pt x="1863" y="1266"/>
                </a:moveTo>
                <a:cubicBezTo>
                  <a:pt x="1857" y="1266"/>
                  <a:pt x="1852" y="1261"/>
                  <a:pt x="1852" y="1255"/>
                </a:cubicBezTo>
                <a:cubicBezTo>
                  <a:pt x="1852" y="1249"/>
                  <a:pt x="1857" y="1244"/>
                  <a:pt x="1863" y="1244"/>
                </a:cubicBezTo>
                <a:cubicBezTo>
                  <a:pt x="1869" y="1244"/>
                  <a:pt x="1874" y="1249"/>
                  <a:pt x="1874" y="1255"/>
                </a:cubicBezTo>
                <a:cubicBezTo>
                  <a:pt x="1874" y="1261"/>
                  <a:pt x="1869" y="1266"/>
                  <a:pt x="1863" y="1266"/>
                </a:cubicBezTo>
                <a:close/>
                <a:moveTo>
                  <a:pt x="1830" y="1266"/>
                </a:moveTo>
                <a:cubicBezTo>
                  <a:pt x="1824" y="1266"/>
                  <a:pt x="1819" y="1261"/>
                  <a:pt x="1819" y="1255"/>
                </a:cubicBezTo>
                <a:cubicBezTo>
                  <a:pt x="1819" y="1249"/>
                  <a:pt x="1824" y="1244"/>
                  <a:pt x="1830" y="1244"/>
                </a:cubicBezTo>
                <a:cubicBezTo>
                  <a:pt x="1836" y="1244"/>
                  <a:pt x="1840" y="1249"/>
                  <a:pt x="1840" y="1255"/>
                </a:cubicBezTo>
                <a:cubicBezTo>
                  <a:pt x="1840" y="1261"/>
                  <a:pt x="1836" y="1266"/>
                  <a:pt x="1830" y="1266"/>
                </a:cubicBezTo>
                <a:close/>
                <a:moveTo>
                  <a:pt x="1142" y="1266"/>
                </a:moveTo>
                <a:cubicBezTo>
                  <a:pt x="1136" y="1266"/>
                  <a:pt x="1131" y="1261"/>
                  <a:pt x="1131" y="1255"/>
                </a:cubicBezTo>
                <a:cubicBezTo>
                  <a:pt x="1131" y="1249"/>
                  <a:pt x="1136" y="1244"/>
                  <a:pt x="1142" y="1244"/>
                </a:cubicBezTo>
                <a:cubicBezTo>
                  <a:pt x="1148" y="1244"/>
                  <a:pt x="1153" y="1249"/>
                  <a:pt x="1153" y="1255"/>
                </a:cubicBezTo>
                <a:cubicBezTo>
                  <a:pt x="1153" y="1261"/>
                  <a:pt x="1148" y="1266"/>
                  <a:pt x="1142" y="1266"/>
                </a:cubicBezTo>
                <a:close/>
                <a:moveTo>
                  <a:pt x="1108" y="1266"/>
                </a:moveTo>
                <a:cubicBezTo>
                  <a:pt x="1102" y="1266"/>
                  <a:pt x="1098" y="1261"/>
                  <a:pt x="1098" y="1255"/>
                </a:cubicBezTo>
                <a:cubicBezTo>
                  <a:pt x="1098" y="1249"/>
                  <a:pt x="1102" y="1244"/>
                  <a:pt x="1108" y="1244"/>
                </a:cubicBezTo>
                <a:cubicBezTo>
                  <a:pt x="1114" y="1244"/>
                  <a:pt x="1119" y="1249"/>
                  <a:pt x="1119" y="1255"/>
                </a:cubicBezTo>
                <a:cubicBezTo>
                  <a:pt x="1119" y="1261"/>
                  <a:pt x="1114" y="1266"/>
                  <a:pt x="1108" y="1266"/>
                </a:cubicBezTo>
                <a:close/>
                <a:moveTo>
                  <a:pt x="1075" y="1266"/>
                </a:moveTo>
                <a:cubicBezTo>
                  <a:pt x="1069" y="1266"/>
                  <a:pt x="1064" y="1261"/>
                  <a:pt x="1064" y="1255"/>
                </a:cubicBezTo>
                <a:cubicBezTo>
                  <a:pt x="1064" y="1249"/>
                  <a:pt x="1069" y="1244"/>
                  <a:pt x="1075" y="1244"/>
                </a:cubicBezTo>
                <a:cubicBezTo>
                  <a:pt x="1081" y="1244"/>
                  <a:pt x="1085" y="1249"/>
                  <a:pt x="1085" y="1255"/>
                </a:cubicBezTo>
                <a:cubicBezTo>
                  <a:pt x="1085" y="1261"/>
                  <a:pt x="1081" y="1266"/>
                  <a:pt x="1075" y="1266"/>
                </a:cubicBezTo>
                <a:close/>
                <a:moveTo>
                  <a:pt x="1041" y="1266"/>
                </a:moveTo>
                <a:cubicBezTo>
                  <a:pt x="1035" y="1266"/>
                  <a:pt x="1030" y="1261"/>
                  <a:pt x="1030" y="1255"/>
                </a:cubicBezTo>
                <a:cubicBezTo>
                  <a:pt x="1030" y="1249"/>
                  <a:pt x="1035" y="1244"/>
                  <a:pt x="1041" y="1244"/>
                </a:cubicBezTo>
                <a:cubicBezTo>
                  <a:pt x="1047" y="1244"/>
                  <a:pt x="1052" y="1249"/>
                  <a:pt x="1052" y="1255"/>
                </a:cubicBezTo>
                <a:cubicBezTo>
                  <a:pt x="1052" y="1261"/>
                  <a:pt x="1047" y="1266"/>
                  <a:pt x="1041" y="1266"/>
                </a:cubicBezTo>
                <a:close/>
                <a:moveTo>
                  <a:pt x="1007" y="1266"/>
                </a:moveTo>
                <a:cubicBezTo>
                  <a:pt x="1001" y="1266"/>
                  <a:pt x="996" y="1261"/>
                  <a:pt x="996" y="1255"/>
                </a:cubicBezTo>
                <a:cubicBezTo>
                  <a:pt x="996" y="1249"/>
                  <a:pt x="1001" y="1244"/>
                  <a:pt x="1007" y="1244"/>
                </a:cubicBezTo>
                <a:cubicBezTo>
                  <a:pt x="1013" y="1244"/>
                  <a:pt x="1018" y="1249"/>
                  <a:pt x="1018" y="1255"/>
                </a:cubicBezTo>
                <a:cubicBezTo>
                  <a:pt x="1018" y="1261"/>
                  <a:pt x="1013" y="1266"/>
                  <a:pt x="1007" y="1266"/>
                </a:cubicBezTo>
                <a:close/>
                <a:moveTo>
                  <a:pt x="973" y="1266"/>
                </a:moveTo>
                <a:cubicBezTo>
                  <a:pt x="967" y="1266"/>
                  <a:pt x="963" y="1261"/>
                  <a:pt x="963" y="1255"/>
                </a:cubicBezTo>
                <a:cubicBezTo>
                  <a:pt x="963" y="1249"/>
                  <a:pt x="967" y="1244"/>
                  <a:pt x="973" y="1244"/>
                </a:cubicBezTo>
                <a:cubicBezTo>
                  <a:pt x="979" y="1244"/>
                  <a:pt x="984" y="1249"/>
                  <a:pt x="984" y="1255"/>
                </a:cubicBezTo>
                <a:cubicBezTo>
                  <a:pt x="984" y="1261"/>
                  <a:pt x="979" y="1266"/>
                  <a:pt x="973" y="1266"/>
                </a:cubicBezTo>
                <a:close/>
                <a:moveTo>
                  <a:pt x="940" y="1266"/>
                </a:moveTo>
                <a:cubicBezTo>
                  <a:pt x="934" y="1266"/>
                  <a:pt x="929" y="1261"/>
                  <a:pt x="929" y="1255"/>
                </a:cubicBezTo>
                <a:cubicBezTo>
                  <a:pt x="929" y="1249"/>
                  <a:pt x="934" y="1244"/>
                  <a:pt x="940" y="1244"/>
                </a:cubicBezTo>
                <a:cubicBezTo>
                  <a:pt x="946" y="1244"/>
                  <a:pt x="950" y="1249"/>
                  <a:pt x="950" y="1255"/>
                </a:cubicBezTo>
                <a:cubicBezTo>
                  <a:pt x="950" y="1261"/>
                  <a:pt x="946" y="1266"/>
                  <a:pt x="940" y="1266"/>
                </a:cubicBezTo>
                <a:close/>
                <a:moveTo>
                  <a:pt x="906" y="1266"/>
                </a:moveTo>
                <a:cubicBezTo>
                  <a:pt x="900" y="1266"/>
                  <a:pt x="895" y="1261"/>
                  <a:pt x="895" y="1255"/>
                </a:cubicBezTo>
                <a:cubicBezTo>
                  <a:pt x="895" y="1249"/>
                  <a:pt x="900" y="1244"/>
                  <a:pt x="906" y="1244"/>
                </a:cubicBezTo>
                <a:cubicBezTo>
                  <a:pt x="912" y="1244"/>
                  <a:pt x="917" y="1249"/>
                  <a:pt x="917" y="1255"/>
                </a:cubicBezTo>
                <a:cubicBezTo>
                  <a:pt x="917" y="1261"/>
                  <a:pt x="912" y="1266"/>
                  <a:pt x="906" y="1266"/>
                </a:cubicBezTo>
                <a:close/>
                <a:moveTo>
                  <a:pt x="3028" y="1237"/>
                </a:moveTo>
                <a:cubicBezTo>
                  <a:pt x="3022" y="1237"/>
                  <a:pt x="3017" y="1232"/>
                  <a:pt x="3017" y="1226"/>
                </a:cubicBezTo>
                <a:cubicBezTo>
                  <a:pt x="3017" y="1220"/>
                  <a:pt x="3022" y="1215"/>
                  <a:pt x="3028" y="1215"/>
                </a:cubicBezTo>
                <a:cubicBezTo>
                  <a:pt x="3034" y="1215"/>
                  <a:pt x="3039" y="1220"/>
                  <a:pt x="3039" y="1226"/>
                </a:cubicBezTo>
                <a:cubicBezTo>
                  <a:pt x="3039" y="1232"/>
                  <a:pt x="3034" y="1237"/>
                  <a:pt x="3028" y="1237"/>
                </a:cubicBezTo>
                <a:close/>
                <a:moveTo>
                  <a:pt x="2994" y="1237"/>
                </a:moveTo>
                <a:cubicBezTo>
                  <a:pt x="2988" y="1237"/>
                  <a:pt x="2984" y="1232"/>
                  <a:pt x="2984" y="1226"/>
                </a:cubicBezTo>
                <a:cubicBezTo>
                  <a:pt x="2984" y="1220"/>
                  <a:pt x="2988" y="1215"/>
                  <a:pt x="2994" y="1215"/>
                </a:cubicBezTo>
                <a:cubicBezTo>
                  <a:pt x="3000" y="1215"/>
                  <a:pt x="3005" y="1220"/>
                  <a:pt x="3005" y="1226"/>
                </a:cubicBezTo>
                <a:cubicBezTo>
                  <a:pt x="3005" y="1232"/>
                  <a:pt x="3000" y="1237"/>
                  <a:pt x="2994" y="1237"/>
                </a:cubicBezTo>
                <a:close/>
                <a:moveTo>
                  <a:pt x="2961" y="1237"/>
                </a:moveTo>
                <a:cubicBezTo>
                  <a:pt x="2955" y="1237"/>
                  <a:pt x="2950" y="1232"/>
                  <a:pt x="2950" y="1226"/>
                </a:cubicBezTo>
                <a:cubicBezTo>
                  <a:pt x="2950" y="1220"/>
                  <a:pt x="2955" y="1215"/>
                  <a:pt x="2961" y="1215"/>
                </a:cubicBezTo>
                <a:cubicBezTo>
                  <a:pt x="2967" y="1215"/>
                  <a:pt x="2971" y="1220"/>
                  <a:pt x="2971" y="1226"/>
                </a:cubicBezTo>
                <a:cubicBezTo>
                  <a:pt x="2971" y="1232"/>
                  <a:pt x="2967" y="1237"/>
                  <a:pt x="2961" y="1237"/>
                </a:cubicBezTo>
                <a:close/>
                <a:moveTo>
                  <a:pt x="2927" y="1237"/>
                </a:moveTo>
                <a:cubicBezTo>
                  <a:pt x="2921" y="1237"/>
                  <a:pt x="2916" y="1232"/>
                  <a:pt x="2916" y="1226"/>
                </a:cubicBezTo>
                <a:cubicBezTo>
                  <a:pt x="2916" y="1220"/>
                  <a:pt x="2921" y="1215"/>
                  <a:pt x="2927" y="1215"/>
                </a:cubicBezTo>
                <a:cubicBezTo>
                  <a:pt x="2933" y="1215"/>
                  <a:pt x="2938" y="1220"/>
                  <a:pt x="2938" y="1226"/>
                </a:cubicBezTo>
                <a:cubicBezTo>
                  <a:pt x="2938" y="1232"/>
                  <a:pt x="2933" y="1237"/>
                  <a:pt x="2927" y="1237"/>
                </a:cubicBezTo>
                <a:close/>
                <a:moveTo>
                  <a:pt x="2893" y="1237"/>
                </a:moveTo>
                <a:cubicBezTo>
                  <a:pt x="2887" y="1237"/>
                  <a:pt x="2882" y="1232"/>
                  <a:pt x="2882" y="1226"/>
                </a:cubicBezTo>
                <a:cubicBezTo>
                  <a:pt x="2882" y="1220"/>
                  <a:pt x="2887" y="1215"/>
                  <a:pt x="2893" y="1215"/>
                </a:cubicBezTo>
                <a:cubicBezTo>
                  <a:pt x="2899" y="1215"/>
                  <a:pt x="2904" y="1220"/>
                  <a:pt x="2904" y="1226"/>
                </a:cubicBezTo>
                <a:cubicBezTo>
                  <a:pt x="2904" y="1232"/>
                  <a:pt x="2899" y="1237"/>
                  <a:pt x="2893" y="1237"/>
                </a:cubicBezTo>
                <a:close/>
                <a:moveTo>
                  <a:pt x="2859" y="1237"/>
                </a:moveTo>
                <a:cubicBezTo>
                  <a:pt x="2853" y="1237"/>
                  <a:pt x="2849" y="1232"/>
                  <a:pt x="2849" y="1226"/>
                </a:cubicBezTo>
                <a:cubicBezTo>
                  <a:pt x="2849" y="1220"/>
                  <a:pt x="2853" y="1215"/>
                  <a:pt x="2859" y="1215"/>
                </a:cubicBezTo>
                <a:cubicBezTo>
                  <a:pt x="2865" y="1215"/>
                  <a:pt x="2870" y="1220"/>
                  <a:pt x="2870" y="1226"/>
                </a:cubicBezTo>
                <a:cubicBezTo>
                  <a:pt x="2870" y="1232"/>
                  <a:pt x="2865" y="1237"/>
                  <a:pt x="2859" y="1237"/>
                </a:cubicBezTo>
                <a:close/>
                <a:moveTo>
                  <a:pt x="2826" y="1237"/>
                </a:moveTo>
                <a:cubicBezTo>
                  <a:pt x="2820" y="1237"/>
                  <a:pt x="2815" y="1232"/>
                  <a:pt x="2815" y="1226"/>
                </a:cubicBezTo>
                <a:cubicBezTo>
                  <a:pt x="2815" y="1220"/>
                  <a:pt x="2820" y="1215"/>
                  <a:pt x="2826" y="1215"/>
                </a:cubicBezTo>
                <a:cubicBezTo>
                  <a:pt x="2832" y="1215"/>
                  <a:pt x="2836" y="1220"/>
                  <a:pt x="2836" y="1226"/>
                </a:cubicBezTo>
                <a:cubicBezTo>
                  <a:pt x="2836" y="1232"/>
                  <a:pt x="2832" y="1237"/>
                  <a:pt x="2826" y="1237"/>
                </a:cubicBezTo>
                <a:close/>
                <a:moveTo>
                  <a:pt x="2792" y="1237"/>
                </a:moveTo>
                <a:cubicBezTo>
                  <a:pt x="2786" y="1237"/>
                  <a:pt x="2781" y="1232"/>
                  <a:pt x="2781" y="1226"/>
                </a:cubicBezTo>
                <a:cubicBezTo>
                  <a:pt x="2781" y="1220"/>
                  <a:pt x="2786" y="1215"/>
                  <a:pt x="2792" y="1215"/>
                </a:cubicBezTo>
                <a:cubicBezTo>
                  <a:pt x="2798" y="1215"/>
                  <a:pt x="2803" y="1220"/>
                  <a:pt x="2803" y="1226"/>
                </a:cubicBezTo>
                <a:cubicBezTo>
                  <a:pt x="2803" y="1232"/>
                  <a:pt x="2798" y="1237"/>
                  <a:pt x="2792" y="1237"/>
                </a:cubicBezTo>
                <a:close/>
                <a:moveTo>
                  <a:pt x="2184" y="1237"/>
                </a:moveTo>
                <a:cubicBezTo>
                  <a:pt x="2178" y="1237"/>
                  <a:pt x="2173" y="1232"/>
                  <a:pt x="2173" y="1226"/>
                </a:cubicBezTo>
                <a:cubicBezTo>
                  <a:pt x="2173" y="1220"/>
                  <a:pt x="2178" y="1215"/>
                  <a:pt x="2184" y="1215"/>
                </a:cubicBezTo>
                <a:cubicBezTo>
                  <a:pt x="2190" y="1215"/>
                  <a:pt x="2195" y="1220"/>
                  <a:pt x="2195" y="1226"/>
                </a:cubicBezTo>
                <a:cubicBezTo>
                  <a:pt x="2195" y="1232"/>
                  <a:pt x="2190" y="1237"/>
                  <a:pt x="2184" y="1237"/>
                </a:cubicBezTo>
                <a:close/>
                <a:moveTo>
                  <a:pt x="2150" y="1237"/>
                </a:moveTo>
                <a:cubicBezTo>
                  <a:pt x="2144" y="1237"/>
                  <a:pt x="2139" y="1232"/>
                  <a:pt x="2139" y="1226"/>
                </a:cubicBezTo>
                <a:cubicBezTo>
                  <a:pt x="2139" y="1220"/>
                  <a:pt x="2144" y="1215"/>
                  <a:pt x="2150" y="1215"/>
                </a:cubicBezTo>
                <a:cubicBezTo>
                  <a:pt x="2156" y="1215"/>
                  <a:pt x="2161" y="1220"/>
                  <a:pt x="2161" y="1226"/>
                </a:cubicBezTo>
                <a:cubicBezTo>
                  <a:pt x="2161" y="1232"/>
                  <a:pt x="2156" y="1237"/>
                  <a:pt x="2150" y="1237"/>
                </a:cubicBezTo>
                <a:close/>
                <a:moveTo>
                  <a:pt x="2117" y="1237"/>
                </a:moveTo>
                <a:cubicBezTo>
                  <a:pt x="2111" y="1237"/>
                  <a:pt x="2106" y="1232"/>
                  <a:pt x="2106" y="1226"/>
                </a:cubicBezTo>
                <a:cubicBezTo>
                  <a:pt x="2106" y="1220"/>
                  <a:pt x="2111" y="1215"/>
                  <a:pt x="2117" y="1215"/>
                </a:cubicBezTo>
                <a:cubicBezTo>
                  <a:pt x="2122" y="1215"/>
                  <a:pt x="2127" y="1220"/>
                  <a:pt x="2127" y="1226"/>
                </a:cubicBezTo>
                <a:cubicBezTo>
                  <a:pt x="2127" y="1232"/>
                  <a:pt x="2122" y="1237"/>
                  <a:pt x="2117" y="1237"/>
                </a:cubicBezTo>
                <a:close/>
                <a:moveTo>
                  <a:pt x="2015" y="1237"/>
                </a:moveTo>
                <a:cubicBezTo>
                  <a:pt x="2009" y="1237"/>
                  <a:pt x="2004" y="1232"/>
                  <a:pt x="2004" y="1226"/>
                </a:cubicBezTo>
                <a:cubicBezTo>
                  <a:pt x="2004" y="1220"/>
                  <a:pt x="2009" y="1215"/>
                  <a:pt x="2015" y="1215"/>
                </a:cubicBezTo>
                <a:cubicBezTo>
                  <a:pt x="2021" y="1215"/>
                  <a:pt x="2026" y="1220"/>
                  <a:pt x="2026" y="1226"/>
                </a:cubicBezTo>
                <a:cubicBezTo>
                  <a:pt x="2026" y="1232"/>
                  <a:pt x="2021" y="1237"/>
                  <a:pt x="2015" y="1237"/>
                </a:cubicBezTo>
                <a:close/>
                <a:moveTo>
                  <a:pt x="1981" y="1237"/>
                </a:moveTo>
                <a:cubicBezTo>
                  <a:pt x="1976" y="1237"/>
                  <a:pt x="1971" y="1232"/>
                  <a:pt x="1971" y="1226"/>
                </a:cubicBezTo>
                <a:cubicBezTo>
                  <a:pt x="1971" y="1220"/>
                  <a:pt x="1976" y="1215"/>
                  <a:pt x="1981" y="1215"/>
                </a:cubicBezTo>
                <a:cubicBezTo>
                  <a:pt x="1987" y="1215"/>
                  <a:pt x="1992" y="1220"/>
                  <a:pt x="1992" y="1226"/>
                </a:cubicBezTo>
                <a:cubicBezTo>
                  <a:pt x="1992" y="1232"/>
                  <a:pt x="1987" y="1237"/>
                  <a:pt x="1981" y="1237"/>
                </a:cubicBezTo>
                <a:close/>
                <a:moveTo>
                  <a:pt x="1948" y="1237"/>
                </a:moveTo>
                <a:cubicBezTo>
                  <a:pt x="1942" y="1237"/>
                  <a:pt x="1937" y="1232"/>
                  <a:pt x="1937" y="1226"/>
                </a:cubicBezTo>
                <a:cubicBezTo>
                  <a:pt x="1937" y="1220"/>
                  <a:pt x="1942" y="1215"/>
                  <a:pt x="1948" y="1215"/>
                </a:cubicBezTo>
                <a:cubicBezTo>
                  <a:pt x="1954" y="1215"/>
                  <a:pt x="1959" y="1220"/>
                  <a:pt x="1959" y="1226"/>
                </a:cubicBezTo>
                <a:cubicBezTo>
                  <a:pt x="1959" y="1232"/>
                  <a:pt x="1954" y="1237"/>
                  <a:pt x="1948" y="1237"/>
                </a:cubicBezTo>
                <a:close/>
                <a:moveTo>
                  <a:pt x="1914" y="1237"/>
                </a:moveTo>
                <a:cubicBezTo>
                  <a:pt x="1908" y="1237"/>
                  <a:pt x="1903" y="1232"/>
                  <a:pt x="1903" y="1226"/>
                </a:cubicBezTo>
                <a:cubicBezTo>
                  <a:pt x="1903" y="1220"/>
                  <a:pt x="1908" y="1215"/>
                  <a:pt x="1914" y="1215"/>
                </a:cubicBezTo>
                <a:cubicBezTo>
                  <a:pt x="1920" y="1215"/>
                  <a:pt x="1925" y="1220"/>
                  <a:pt x="1925" y="1226"/>
                </a:cubicBezTo>
                <a:cubicBezTo>
                  <a:pt x="1925" y="1232"/>
                  <a:pt x="1920" y="1237"/>
                  <a:pt x="1914" y="1237"/>
                </a:cubicBezTo>
                <a:close/>
                <a:moveTo>
                  <a:pt x="1880" y="1237"/>
                </a:moveTo>
                <a:cubicBezTo>
                  <a:pt x="1874" y="1237"/>
                  <a:pt x="1869" y="1232"/>
                  <a:pt x="1869" y="1226"/>
                </a:cubicBezTo>
                <a:cubicBezTo>
                  <a:pt x="1869" y="1220"/>
                  <a:pt x="1874" y="1215"/>
                  <a:pt x="1880" y="1215"/>
                </a:cubicBezTo>
                <a:cubicBezTo>
                  <a:pt x="1886" y="1215"/>
                  <a:pt x="1891" y="1220"/>
                  <a:pt x="1891" y="1226"/>
                </a:cubicBezTo>
                <a:cubicBezTo>
                  <a:pt x="1891" y="1232"/>
                  <a:pt x="1886" y="1237"/>
                  <a:pt x="1880" y="1237"/>
                </a:cubicBezTo>
                <a:close/>
                <a:moveTo>
                  <a:pt x="1846" y="1237"/>
                </a:moveTo>
                <a:cubicBezTo>
                  <a:pt x="1840" y="1237"/>
                  <a:pt x="1836" y="1232"/>
                  <a:pt x="1836" y="1226"/>
                </a:cubicBezTo>
                <a:cubicBezTo>
                  <a:pt x="1836" y="1220"/>
                  <a:pt x="1840" y="1215"/>
                  <a:pt x="1846" y="1215"/>
                </a:cubicBezTo>
                <a:cubicBezTo>
                  <a:pt x="1852" y="1215"/>
                  <a:pt x="1857" y="1220"/>
                  <a:pt x="1857" y="1226"/>
                </a:cubicBezTo>
                <a:cubicBezTo>
                  <a:pt x="1857" y="1232"/>
                  <a:pt x="1852" y="1237"/>
                  <a:pt x="1846" y="1237"/>
                </a:cubicBezTo>
                <a:close/>
                <a:moveTo>
                  <a:pt x="1813" y="1237"/>
                </a:moveTo>
                <a:cubicBezTo>
                  <a:pt x="1807" y="1237"/>
                  <a:pt x="1802" y="1232"/>
                  <a:pt x="1802" y="1226"/>
                </a:cubicBezTo>
                <a:cubicBezTo>
                  <a:pt x="1802" y="1220"/>
                  <a:pt x="1807" y="1215"/>
                  <a:pt x="1813" y="1215"/>
                </a:cubicBezTo>
                <a:cubicBezTo>
                  <a:pt x="1819" y="1215"/>
                  <a:pt x="1823" y="1220"/>
                  <a:pt x="1823" y="1226"/>
                </a:cubicBezTo>
                <a:cubicBezTo>
                  <a:pt x="1823" y="1232"/>
                  <a:pt x="1819" y="1237"/>
                  <a:pt x="1813" y="1237"/>
                </a:cubicBezTo>
                <a:close/>
                <a:moveTo>
                  <a:pt x="1159" y="1237"/>
                </a:moveTo>
                <a:cubicBezTo>
                  <a:pt x="1153" y="1237"/>
                  <a:pt x="1148" y="1232"/>
                  <a:pt x="1148" y="1226"/>
                </a:cubicBezTo>
                <a:cubicBezTo>
                  <a:pt x="1148" y="1220"/>
                  <a:pt x="1153" y="1215"/>
                  <a:pt x="1159" y="1215"/>
                </a:cubicBezTo>
                <a:cubicBezTo>
                  <a:pt x="1165" y="1215"/>
                  <a:pt x="1170" y="1220"/>
                  <a:pt x="1170" y="1226"/>
                </a:cubicBezTo>
                <a:cubicBezTo>
                  <a:pt x="1170" y="1232"/>
                  <a:pt x="1165" y="1237"/>
                  <a:pt x="1159" y="1237"/>
                </a:cubicBezTo>
                <a:close/>
                <a:moveTo>
                  <a:pt x="1125" y="1237"/>
                </a:moveTo>
                <a:cubicBezTo>
                  <a:pt x="1119" y="1237"/>
                  <a:pt x="1115" y="1232"/>
                  <a:pt x="1115" y="1226"/>
                </a:cubicBezTo>
                <a:cubicBezTo>
                  <a:pt x="1115" y="1220"/>
                  <a:pt x="1119" y="1215"/>
                  <a:pt x="1125" y="1215"/>
                </a:cubicBezTo>
                <a:cubicBezTo>
                  <a:pt x="1131" y="1215"/>
                  <a:pt x="1136" y="1220"/>
                  <a:pt x="1136" y="1226"/>
                </a:cubicBezTo>
                <a:cubicBezTo>
                  <a:pt x="1136" y="1232"/>
                  <a:pt x="1131" y="1237"/>
                  <a:pt x="1125" y="1237"/>
                </a:cubicBezTo>
                <a:close/>
                <a:moveTo>
                  <a:pt x="1092" y="1237"/>
                </a:moveTo>
                <a:cubicBezTo>
                  <a:pt x="1086" y="1237"/>
                  <a:pt x="1081" y="1232"/>
                  <a:pt x="1081" y="1226"/>
                </a:cubicBezTo>
                <a:cubicBezTo>
                  <a:pt x="1081" y="1220"/>
                  <a:pt x="1086" y="1215"/>
                  <a:pt x="1092" y="1215"/>
                </a:cubicBezTo>
                <a:cubicBezTo>
                  <a:pt x="1098" y="1215"/>
                  <a:pt x="1102" y="1220"/>
                  <a:pt x="1102" y="1226"/>
                </a:cubicBezTo>
                <a:cubicBezTo>
                  <a:pt x="1102" y="1232"/>
                  <a:pt x="1098" y="1237"/>
                  <a:pt x="1092" y="1237"/>
                </a:cubicBezTo>
                <a:close/>
                <a:moveTo>
                  <a:pt x="1058" y="1237"/>
                </a:moveTo>
                <a:cubicBezTo>
                  <a:pt x="1052" y="1237"/>
                  <a:pt x="1047" y="1232"/>
                  <a:pt x="1047" y="1226"/>
                </a:cubicBezTo>
                <a:cubicBezTo>
                  <a:pt x="1047" y="1220"/>
                  <a:pt x="1052" y="1215"/>
                  <a:pt x="1058" y="1215"/>
                </a:cubicBezTo>
                <a:cubicBezTo>
                  <a:pt x="1064" y="1215"/>
                  <a:pt x="1069" y="1220"/>
                  <a:pt x="1069" y="1226"/>
                </a:cubicBezTo>
                <a:cubicBezTo>
                  <a:pt x="1069" y="1232"/>
                  <a:pt x="1064" y="1237"/>
                  <a:pt x="1058" y="1237"/>
                </a:cubicBezTo>
                <a:close/>
                <a:moveTo>
                  <a:pt x="1024" y="1237"/>
                </a:moveTo>
                <a:cubicBezTo>
                  <a:pt x="1018" y="1237"/>
                  <a:pt x="1013" y="1232"/>
                  <a:pt x="1013" y="1226"/>
                </a:cubicBezTo>
                <a:cubicBezTo>
                  <a:pt x="1013" y="1220"/>
                  <a:pt x="1018" y="1215"/>
                  <a:pt x="1024" y="1215"/>
                </a:cubicBezTo>
                <a:cubicBezTo>
                  <a:pt x="1030" y="1215"/>
                  <a:pt x="1035" y="1220"/>
                  <a:pt x="1035" y="1226"/>
                </a:cubicBezTo>
                <a:cubicBezTo>
                  <a:pt x="1035" y="1232"/>
                  <a:pt x="1030" y="1237"/>
                  <a:pt x="1024" y="1237"/>
                </a:cubicBezTo>
                <a:close/>
                <a:moveTo>
                  <a:pt x="990" y="1237"/>
                </a:moveTo>
                <a:cubicBezTo>
                  <a:pt x="984" y="1237"/>
                  <a:pt x="979" y="1232"/>
                  <a:pt x="979" y="1226"/>
                </a:cubicBezTo>
                <a:cubicBezTo>
                  <a:pt x="979" y="1220"/>
                  <a:pt x="984" y="1215"/>
                  <a:pt x="990" y="1215"/>
                </a:cubicBezTo>
                <a:cubicBezTo>
                  <a:pt x="996" y="1215"/>
                  <a:pt x="1001" y="1220"/>
                  <a:pt x="1001" y="1226"/>
                </a:cubicBezTo>
                <a:cubicBezTo>
                  <a:pt x="1001" y="1232"/>
                  <a:pt x="996" y="1237"/>
                  <a:pt x="990" y="1237"/>
                </a:cubicBezTo>
                <a:close/>
                <a:moveTo>
                  <a:pt x="957" y="1237"/>
                </a:moveTo>
                <a:cubicBezTo>
                  <a:pt x="951" y="1237"/>
                  <a:pt x="946" y="1232"/>
                  <a:pt x="946" y="1226"/>
                </a:cubicBezTo>
                <a:cubicBezTo>
                  <a:pt x="946" y="1220"/>
                  <a:pt x="951" y="1215"/>
                  <a:pt x="957" y="1215"/>
                </a:cubicBezTo>
                <a:cubicBezTo>
                  <a:pt x="962" y="1215"/>
                  <a:pt x="967" y="1220"/>
                  <a:pt x="967" y="1226"/>
                </a:cubicBezTo>
                <a:cubicBezTo>
                  <a:pt x="967" y="1232"/>
                  <a:pt x="962" y="1237"/>
                  <a:pt x="957" y="1237"/>
                </a:cubicBezTo>
                <a:close/>
                <a:moveTo>
                  <a:pt x="923" y="1237"/>
                </a:moveTo>
                <a:cubicBezTo>
                  <a:pt x="917" y="1237"/>
                  <a:pt x="912" y="1232"/>
                  <a:pt x="912" y="1226"/>
                </a:cubicBezTo>
                <a:cubicBezTo>
                  <a:pt x="912" y="1220"/>
                  <a:pt x="917" y="1215"/>
                  <a:pt x="923" y="1215"/>
                </a:cubicBezTo>
                <a:cubicBezTo>
                  <a:pt x="929" y="1215"/>
                  <a:pt x="934" y="1220"/>
                  <a:pt x="934" y="1226"/>
                </a:cubicBezTo>
                <a:cubicBezTo>
                  <a:pt x="934" y="1232"/>
                  <a:pt x="929" y="1237"/>
                  <a:pt x="923" y="1237"/>
                </a:cubicBezTo>
                <a:close/>
                <a:moveTo>
                  <a:pt x="889" y="1237"/>
                </a:moveTo>
                <a:cubicBezTo>
                  <a:pt x="883" y="1237"/>
                  <a:pt x="878" y="1232"/>
                  <a:pt x="878" y="1226"/>
                </a:cubicBezTo>
                <a:cubicBezTo>
                  <a:pt x="878" y="1220"/>
                  <a:pt x="883" y="1215"/>
                  <a:pt x="889" y="1215"/>
                </a:cubicBezTo>
                <a:cubicBezTo>
                  <a:pt x="895" y="1215"/>
                  <a:pt x="900" y="1220"/>
                  <a:pt x="900" y="1226"/>
                </a:cubicBezTo>
                <a:cubicBezTo>
                  <a:pt x="900" y="1232"/>
                  <a:pt x="895" y="1237"/>
                  <a:pt x="889" y="1237"/>
                </a:cubicBezTo>
                <a:close/>
                <a:moveTo>
                  <a:pt x="3011" y="1208"/>
                </a:moveTo>
                <a:cubicBezTo>
                  <a:pt x="3005" y="1208"/>
                  <a:pt x="3000" y="1203"/>
                  <a:pt x="3000" y="1197"/>
                </a:cubicBezTo>
                <a:cubicBezTo>
                  <a:pt x="3000" y="1191"/>
                  <a:pt x="3005" y="1186"/>
                  <a:pt x="3011" y="1186"/>
                </a:cubicBezTo>
                <a:cubicBezTo>
                  <a:pt x="3017" y="1186"/>
                  <a:pt x="3022" y="1191"/>
                  <a:pt x="3022" y="1197"/>
                </a:cubicBezTo>
                <a:cubicBezTo>
                  <a:pt x="3022" y="1203"/>
                  <a:pt x="3017" y="1208"/>
                  <a:pt x="3011" y="1208"/>
                </a:cubicBezTo>
                <a:close/>
                <a:moveTo>
                  <a:pt x="2978" y="1208"/>
                </a:moveTo>
                <a:cubicBezTo>
                  <a:pt x="2972" y="1208"/>
                  <a:pt x="2967" y="1203"/>
                  <a:pt x="2967" y="1197"/>
                </a:cubicBezTo>
                <a:cubicBezTo>
                  <a:pt x="2967" y="1191"/>
                  <a:pt x="2972" y="1186"/>
                  <a:pt x="2978" y="1186"/>
                </a:cubicBezTo>
                <a:cubicBezTo>
                  <a:pt x="2983" y="1186"/>
                  <a:pt x="2988" y="1191"/>
                  <a:pt x="2988" y="1197"/>
                </a:cubicBezTo>
                <a:cubicBezTo>
                  <a:pt x="2988" y="1203"/>
                  <a:pt x="2983" y="1208"/>
                  <a:pt x="2978" y="1208"/>
                </a:cubicBezTo>
                <a:close/>
                <a:moveTo>
                  <a:pt x="2944" y="1208"/>
                </a:moveTo>
                <a:cubicBezTo>
                  <a:pt x="2938" y="1208"/>
                  <a:pt x="2933" y="1203"/>
                  <a:pt x="2933" y="1197"/>
                </a:cubicBezTo>
                <a:cubicBezTo>
                  <a:pt x="2933" y="1191"/>
                  <a:pt x="2938" y="1186"/>
                  <a:pt x="2944" y="1186"/>
                </a:cubicBezTo>
                <a:cubicBezTo>
                  <a:pt x="2950" y="1186"/>
                  <a:pt x="2955" y="1191"/>
                  <a:pt x="2955" y="1197"/>
                </a:cubicBezTo>
                <a:cubicBezTo>
                  <a:pt x="2955" y="1203"/>
                  <a:pt x="2950" y="1208"/>
                  <a:pt x="2944" y="1208"/>
                </a:cubicBezTo>
                <a:close/>
                <a:moveTo>
                  <a:pt x="2910" y="1208"/>
                </a:moveTo>
                <a:cubicBezTo>
                  <a:pt x="2904" y="1208"/>
                  <a:pt x="2899" y="1203"/>
                  <a:pt x="2899" y="1197"/>
                </a:cubicBezTo>
                <a:cubicBezTo>
                  <a:pt x="2899" y="1191"/>
                  <a:pt x="2904" y="1186"/>
                  <a:pt x="2910" y="1186"/>
                </a:cubicBezTo>
                <a:cubicBezTo>
                  <a:pt x="2916" y="1186"/>
                  <a:pt x="2921" y="1191"/>
                  <a:pt x="2921" y="1197"/>
                </a:cubicBezTo>
                <a:cubicBezTo>
                  <a:pt x="2921" y="1203"/>
                  <a:pt x="2916" y="1208"/>
                  <a:pt x="2910" y="1208"/>
                </a:cubicBezTo>
                <a:close/>
                <a:moveTo>
                  <a:pt x="2876" y="1208"/>
                </a:moveTo>
                <a:cubicBezTo>
                  <a:pt x="2870" y="1208"/>
                  <a:pt x="2865" y="1203"/>
                  <a:pt x="2865" y="1197"/>
                </a:cubicBezTo>
                <a:cubicBezTo>
                  <a:pt x="2865" y="1191"/>
                  <a:pt x="2870" y="1186"/>
                  <a:pt x="2876" y="1186"/>
                </a:cubicBezTo>
                <a:cubicBezTo>
                  <a:pt x="2882" y="1186"/>
                  <a:pt x="2887" y="1191"/>
                  <a:pt x="2887" y="1197"/>
                </a:cubicBezTo>
                <a:cubicBezTo>
                  <a:pt x="2887" y="1203"/>
                  <a:pt x="2882" y="1208"/>
                  <a:pt x="2876" y="1208"/>
                </a:cubicBezTo>
                <a:close/>
                <a:moveTo>
                  <a:pt x="2842" y="1208"/>
                </a:moveTo>
                <a:cubicBezTo>
                  <a:pt x="2837" y="1208"/>
                  <a:pt x="2832" y="1203"/>
                  <a:pt x="2832" y="1197"/>
                </a:cubicBezTo>
                <a:cubicBezTo>
                  <a:pt x="2832" y="1191"/>
                  <a:pt x="2837" y="1186"/>
                  <a:pt x="2842" y="1186"/>
                </a:cubicBezTo>
                <a:cubicBezTo>
                  <a:pt x="2848" y="1186"/>
                  <a:pt x="2853" y="1191"/>
                  <a:pt x="2853" y="1197"/>
                </a:cubicBezTo>
                <a:cubicBezTo>
                  <a:pt x="2853" y="1203"/>
                  <a:pt x="2848" y="1208"/>
                  <a:pt x="2842" y="1208"/>
                </a:cubicBezTo>
                <a:close/>
                <a:moveTo>
                  <a:pt x="2809" y="1208"/>
                </a:moveTo>
                <a:cubicBezTo>
                  <a:pt x="2803" y="1208"/>
                  <a:pt x="2798" y="1203"/>
                  <a:pt x="2798" y="1197"/>
                </a:cubicBezTo>
                <a:cubicBezTo>
                  <a:pt x="2798" y="1191"/>
                  <a:pt x="2803" y="1186"/>
                  <a:pt x="2809" y="1186"/>
                </a:cubicBezTo>
                <a:cubicBezTo>
                  <a:pt x="2815" y="1186"/>
                  <a:pt x="2819" y="1191"/>
                  <a:pt x="2819" y="1197"/>
                </a:cubicBezTo>
                <a:cubicBezTo>
                  <a:pt x="2819" y="1203"/>
                  <a:pt x="2815" y="1208"/>
                  <a:pt x="2809" y="1208"/>
                </a:cubicBezTo>
                <a:close/>
                <a:moveTo>
                  <a:pt x="2133" y="1208"/>
                </a:moveTo>
                <a:cubicBezTo>
                  <a:pt x="2127" y="1208"/>
                  <a:pt x="2123" y="1203"/>
                  <a:pt x="2123" y="1197"/>
                </a:cubicBezTo>
                <a:cubicBezTo>
                  <a:pt x="2123" y="1191"/>
                  <a:pt x="2127" y="1186"/>
                  <a:pt x="2133" y="1186"/>
                </a:cubicBezTo>
                <a:cubicBezTo>
                  <a:pt x="2139" y="1186"/>
                  <a:pt x="2144" y="1191"/>
                  <a:pt x="2144" y="1197"/>
                </a:cubicBezTo>
                <a:cubicBezTo>
                  <a:pt x="2144" y="1203"/>
                  <a:pt x="2139" y="1208"/>
                  <a:pt x="2133" y="1208"/>
                </a:cubicBezTo>
                <a:close/>
                <a:moveTo>
                  <a:pt x="2100" y="1208"/>
                </a:moveTo>
                <a:cubicBezTo>
                  <a:pt x="2094" y="1208"/>
                  <a:pt x="2089" y="1203"/>
                  <a:pt x="2089" y="1197"/>
                </a:cubicBezTo>
                <a:cubicBezTo>
                  <a:pt x="2089" y="1191"/>
                  <a:pt x="2094" y="1186"/>
                  <a:pt x="2100" y="1186"/>
                </a:cubicBezTo>
                <a:cubicBezTo>
                  <a:pt x="2106" y="1186"/>
                  <a:pt x="2110" y="1191"/>
                  <a:pt x="2110" y="1197"/>
                </a:cubicBezTo>
                <a:cubicBezTo>
                  <a:pt x="2110" y="1203"/>
                  <a:pt x="2106" y="1208"/>
                  <a:pt x="2100" y="1208"/>
                </a:cubicBezTo>
                <a:close/>
                <a:moveTo>
                  <a:pt x="2066" y="1208"/>
                </a:moveTo>
                <a:cubicBezTo>
                  <a:pt x="2060" y="1208"/>
                  <a:pt x="2055" y="1203"/>
                  <a:pt x="2055" y="1197"/>
                </a:cubicBezTo>
                <a:cubicBezTo>
                  <a:pt x="2055" y="1191"/>
                  <a:pt x="2060" y="1186"/>
                  <a:pt x="2066" y="1186"/>
                </a:cubicBezTo>
                <a:cubicBezTo>
                  <a:pt x="2072" y="1186"/>
                  <a:pt x="2077" y="1191"/>
                  <a:pt x="2077" y="1197"/>
                </a:cubicBezTo>
                <a:cubicBezTo>
                  <a:pt x="2077" y="1203"/>
                  <a:pt x="2072" y="1208"/>
                  <a:pt x="2066" y="1208"/>
                </a:cubicBezTo>
                <a:close/>
                <a:moveTo>
                  <a:pt x="2032" y="1208"/>
                </a:moveTo>
                <a:cubicBezTo>
                  <a:pt x="2026" y="1208"/>
                  <a:pt x="2021" y="1203"/>
                  <a:pt x="2021" y="1197"/>
                </a:cubicBezTo>
                <a:cubicBezTo>
                  <a:pt x="2021" y="1191"/>
                  <a:pt x="2026" y="1186"/>
                  <a:pt x="2032" y="1186"/>
                </a:cubicBezTo>
                <a:cubicBezTo>
                  <a:pt x="2038" y="1186"/>
                  <a:pt x="2043" y="1191"/>
                  <a:pt x="2043" y="1197"/>
                </a:cubicBezTo>
                <a:cubicBezTo>
                  <a:pt x="2043" y="1203"/>
                  <a:pt x="2038" y="1208"/>
                  <a:pt x="2032" y="1208"/>
                </a:cubicBezTo>
                <a:close/>
                <a:moveTo>
                  <a:pt x="1998" y="1208"/>
                </a:moveTo>
                <a:cubicBezTo>
                  <a:pt x="1992" y="1208"/>
                  <a:pt x="1988" y="1203"/>
                  <a:pt x="1988" y="1197"/>
                </a:cubicBezTo>
                <a:cubicBezTo>
                  <a:pt x="1988" y="1191"/>
                  <a:pt x="1992" y="1186"/>
                  <a:pt x="1998" y="1186"/>
                </a:cubicBezTo>
                <a:cubicBezTo>
                  <a:pt x="2004" y="1186"/>
                  <a:pt x="2009" y="1191"/>
                  <a:pt x="2009" y="1197"/>
                </a:cubicBezTo>
                <a:cubicBezTo>
                  <a:pt x="2009" y="1203"/>
                  <a:pt x="2004" y="1208"/>
                  <a:pt x="1998" y="1208"/>
                </a:cubicBezTo>
                <a:close/>
                <a:moveTo>
                  <a:pt x="1965" y="1208"/>
                </a:moveTo>
                <a:cubicBezTo>
                  <a:pt x="1959" y="1208"/>
                  <a:pt x="1954" y="1203"/>
                  <a:pt x="1954" y="1197"/>
                </a:cubicBezTo>
                <a:cubicBezTo>
                  <a:pt x="1954" y="1191"/>
                  <a:pt x="1959" y="1186"/>
                  <a:pt x="1965" y="1186"/>
                </a:cubicBezTo>
                <a:cubicBezTo>
                  <a:pt x="1971" y="1186"/>
                  <a:pt x="1975" y="1191"/>
                  <a:pt x="1975" y="1197"/>
                </a:cubicBezTo>
                <a:cubicBezTo>
                  <a:pt x="1975" y="1203"/>
                  <a:pt x="1971" y="1208"/>
                  <a:pt x="1965" y="1208"/>
                </a:cubicBezTo>
                <a:close/>
                <a:moveTo>
                  <a:pt x="1931" y="1208"/>
                </a:moveTo>
                <a:cubicBezTo>
                  <a:pt x="1925" y="1208"/>
                  <a:pt x="1920" y="1203"/>
                  <a:pt x="1920" y="1197"/>
                </a:cubicBezTo>
                <a:cubicBezTo>
                  <a:pt x="1920" y="1191"/>
                  <a:pt x="1925" y="1186"/>
                  <a:pt x="1931" y="1186"/>
                </a:cubicBezTo>
                <a:cubicBezTo>
                  <a:pt x="1937" y="1186"/>
                  <a:pt x="1942" y="1191"/>
                  <a:pt x="1942" y="1197"/>
                </a:cubicBezTo>
                <a:cubicBezTo>
                  <a:pt x="1942" y="1203"/>
                  <a:pt x="1937" y="1208"/>
                  <a:pt x="1931" y="1208"/>
                </a:cubicBezTo>
                <a:close/>
                <a:moveTo>
                  <a:pt x="1897" y="1208"/>
                </a:moveTo>
                <a:cubicBezTo>
                  <a:pt x="1891" y="1208"/>
                  <a:pt x="1886" y="1203"/>
                  <a:pt x="1886" y="1197"/>
                </a:cubicBezTo>
                <a:cubicBezTo>
                  <a:pt x="1886" y="1191"/>
                  <a:pt x="1891" y="1186"/>
                  <a:pt x="1897" y="1186"/>
                </a:cubicBezTo>
                <a:cubicBezTo>
                  <a:pt x="1903" y="1186"/>
                  <a:pt x="1908" y="1191"/>
                  <a:pt x="1908" y="1197"/>
                </a:cubicBezTo>
                <a:cubicBezTo>
                  <a:pt x="1908" y="1203"/>
                  <a:pt x="1903" y="1208"/>
                  <a:pt x="1897" y="1208"/>
                </a:cubicBezTo>
                <a:close/>
                <a:moveTo>
                  <a:pt x="1863" y="1208"/>
                </a:moveTo>
                <a:cubicBezTo>
                  <a:pt x="1857" y="1208"/>
                  <a:pt x="1852" y="1203"/>
                  <a:pt x="1852" y="1197"/>
                </a:cubicBezTo>
                <a:cubicBezTo>
                  <a:pt x="1852" y="1191"/>
                  <a:pt x="1857" y="1186"/>
                  <a:pt x="1863" y="1186"/>
                </a:cubicBezTo>
                <a:cubicBezTo>
                  <a:pt x="1869" y="1186"/>
                  <a:pt x="1874" y="1191"/>
                  <a:pt x="1874" y="1197"/>
                </a:cubicBezTo>
                <a:cubicBezTo>
                  <a:pt x="1874" y="1203"/>
                  <a:pt x="1869" y="1208"/>
                  <a:pt x="1863" y="1208"/>
                </a:cubicBezTo>
                <a:close/>
                <a:moveTo>
                  <a:pt x="1830" y="1208"/>
                </a:moveTo>
                <a:cubicBezTo>
                  <a:pt x="1824" y="1208"/>
                  <a:pt x="1819" y="1203"/>
                  <a:pt x="1819" y="1197"/>
                </a:cubicBezTo>
                <a:cubicBezTo>
                  <a:pt x="1819" y="1191"/>
                  <a:pt x="1824" y="1186"/>
                  <a:pt x="1830" y="1186"/>
                </a:cubicBezTo>
                <a:cubicBezTo>
                  <a:pt x="1836" y="1186"/>
                  <a:pt x="1840" y="1191"/>
                  <a:pt x="1840" y="1197"/>
                </a:cubicBezTo>
                <a:cubicBezTo>
                  <a:pt x="1840" y="1203"/>
                  <a:pt x="1836" y="1208"/>
                  <a:pt x="1830" y="1208"/>
                </a:cubicBezTo>
                <a:close/>
                <a:moveTo>
                  <a:pt x="1796" y="1208"/>
                </a:moveTo>
                <a:cubicBezTo>
                  <a:pt x="1790" y="1208"/>
                  <a:pt x="1785" y="1203"/>
                  <a:pt x="1785" y="1197"/>
                </a:cubicBezTo>
                <a:cubicBezTo>
                  <a:pt x="1785" y="1191"/>
                  <a:pt x="1790" y="1186"/>
                  <a:pt x="1796" y="1186"/>
                </a:cubicBezTo>
                <a:cubicBezTo>
                  <a:pt x="1802" y="1186"/>
                  <a:pt x="1807" y="1191"/>
                  <a:pt x="1807" y="1197"/>
                </a:cubicBezTo>
                <a:cubicBezTo>
                  <a:pt x="1807" y="1203"/>
                  <a:pt x="1802" y="1208"/>
                  <a:pt x="1796" y="1208"/>
                </a:cubicBezTo>
                <a:close/>
                <a:moveTo>
                  <a:pt x="1142" y="1208"/>
                </a:moveTo>
                <a:cubicBezTo>
                  <a:pt x="1136" y="1208"/>
                  <a:pt x="1131" y="1203"/>
                  <a:pt x="1131" y="1197"/>
                </a:cubicBezTo>
                <a:cubicBezTo>
                  <a:pt x="1131" y="1191"/>
                  <a:pt x="1136" y="1186"/>
                  <a:pt x="1142" y="1186"/>
                </a:cubicBezTo>
                <a:cubicBezTo>
                  <a:pt x="1148" y="1186"/>
                  <a:pt x="1153" y="1191"/>
                  <a:pt x="1153" y="1197"/>
                </a:cubicBezTo>
                <a:cubicBezTo>
                  <a:pt x="1153" y="1203"/>
                  <a:pt x="1148" y="1208"/>
                  <a:pt x="1142" y="1208"/>
                </a:cubicBezTo>
                <a:close/>
                <a:moveTo>
                  <a:pt x="1108" y="1208"/>
                </a:moveTo>
                <a:cubicBezTo>
                  <a:pt x="1102" y="1208"/>
                  <a:pt x="1098" y="1203"/>
                  <a:pt x="1098" y="1197"/>
                </a:cubicBezTo>
                <a:cubicBezTo>
                  <a:pt x="1098" y="1191"/>
                  <a:pt x="1102" y="1186"/>
                  <a:pt x="1108" y="1186"/>
                </a:cubicBezTo>
                <a:cubicBezTo>
                  <a:pt x="1114" y="1186"/>
                  <a:pt x="1119" y="1191"/>
                  <a:pt x="1119" y="1197"/>
                </a:cubicBezTo>
                <a:cubicBezTo>
                  <a:pt x="1119" y="1203"/>
                  <a:pt x="1114" y="1208"/>
                  <a:pt x="1108" y="1208"/>
                </a:cubicBezTo>
                <a:close/>
                <a:moveTo>
                  <a:pt x="1075" y="1208"/>
                </a:moveTo>
                <a:cubicBezTo>
                  <a:pt x="1069" y="1208"/>
                  <a:pt x="1064" y="1203"/>
                  <a:pt x="1064" y="1197"/>
                </a:cubicBezTo>
                <a:cubicBezTo>
                  <a:pt x="1064" y="1191"/>
                  <a:pt x="1069" y="1186"/>
                  <a:pt x="1075" y="1186"/>
                </a:cubicBezTo>
                <a:cubicBezTo>
                  <a:pt x="1081" y="1186"/>
                  <a:pt x="1085" y="1191"/>
                  <a:pt x="1085" y="1197"/>
                </a:cubicBezTo>
                <a:cubicBezTo>
                  <a:pt x="1085" y="1203"/>
                  <a:pt x="1081" y="1208"/>
                  <a:pt x="1075" y="1208"/>
                </a:cubicBezTo>
                <a:close/>
                <a:moveTo>
                  <a:pt x="1041" y="1208"/>
                </a:moveTo>
                <a:cubicBezTo>
                  <a:pt x="1035" y="1208"/>
                  <a:pt x="1030" y="1203"/>
                  <a:pt x="1030" y="1197"/>
                </a:cubicBezTo>
                <a:cubicBezTo>
                  <a:pt x="1030" y="1191"/>
                  <a:pt x="1035" y="1186"/>
                  <a:pt x="1041" y="1186"/>
                </a:cubicBezTo>
                <a:cubicBezTo>
                  <a:pt x="1047" y="1186"/>
                  <a:pt x="1052" y="1191"/>
                  <a:pt x="1052" y="1197"/>
                </a:cubicBezTo>
                <a:cubicBezTo>
                  <a:pt x="1052" y="1203"/>
                  <a:pt x="1047" y="1208"/>
                  <a:pt x="1041" y="1208"/>
                </a:cubicBezTo>
                <a:close/>
                <a:moveTo>
                  <a:pt x="1007" y="1208"/>
                </a:moveTo>
                <a:cubicBezTo>
                  <a:pt x="1001" y="1208"/>
                  <a:pt x="996" y="1203"/>
                  <a:pt x="996" y="1197"/>
                </a:cubicBezTo>
                <a:cubicBezTo>
                  <a:pt x="996" y="1191"/>
                  <a:pt x="1001" y="1186"/>
                  <a:pt x="1007" y="1186"/>
                </a:cubicBezTo>
                <a:cubicBezTo>
                  <a:pt x="1013" y="1186"/>
                  <a:pt x="1018" y="1191"/>
                  <a:pt x="1018" y="1197"/>
                </a:cubicBezTo>
                <a:cubicBezTo>
                  <a:pt x="1018" y="1203"/>
                  <a:pt x="1013" y="1208"/>
                  <a:pt x="1007" y="1208"/>
                </a:cubicBezTo>
                <a:close/>
                <a:moveTo>
                  <a:pt x="973" y="1208"/>
                </a:moveTo>
                <a:cubicBezTo>
                  <a:pt x="967" y="1208"/>
                  <a:pt x="963" y="1203"/>
                  <a:pt x="963" y="1197"/>
                </a:cubicBezTo>
                <a:cubicBezTo>
                  <a:pt x="963" y="1191"/>
                  <a:pt x="967" y="1186"/>
                  <a:pt x="973" y="1186"/>
                </a:cubicBezTo>
                <a:cubicBezTo>
                  <a:pt x="979" y="1186"/>
                  <a:pt x="984" y="1191"/>
                  <a:pt x="984" y="1197"/>
                </a:cubicBezTo>
                <a:cubicBezTo>
                  <a:pt x="984" y="1203"/>
                  <a:pt x="979" y="1208"/>
                  <a:pt x="973" y="1208"/>
                </a:cubicBezTo>
                <a:close/>
                <a:moveTo>
                  <a:pt x="940" y="1208"/>
                </a:moveTo>
                <a:cubicBezTo>
                  <a:pt x="934" y="1208"/>
                  <a:pt x="929" y="1203"/>
                  <a:pt x="929" y="1197"/>
                </a:cubicBezTo>
                <a:cubicBezTo>
                  <a:pt x="929" y="1191"/>
                  <a:pt x="934" y="1186"/>
                  <a:pt x="940" y="1186"/>
                </a:cubicBezTo>
                <a:cubicBezTo>
                  <a:pt x="946" y="1186"/>
                  <a:pt x="950" y="1191"/>
                  <a:pt x="950" y="1197"/>
                </a:cubicBezTo>
                <a:cubicBezTo>
                  <a:pt x="950" y="1203"/>
                  <a:pt x="946" y="1208"/>
                  <a:pt x="940" y="1208"/>
                </a:cubicBezTo>
                <a:close/>
                <a:moveTo>
                  <a:pt x="906" y="1208"/>
                </a:moveTo>
                <a:cubicBezTo>
                  <a:pt x="900" y="1208"/>
                  <a:pt x="895" y="1203"/>
                  <a:pt x="895" y="1197"/>
                </a:cubicBezTo>
                <a:cubicBezTo>
                  <a:pt x="895" y="1191"/>
                  <a:pt x="900" y="1186"/>
                  <a:pt x="906" y="1186"/>
                </a:cubicBezTo>
                <a:cubicBezTo>
                  <a:pt x="912" y="1186"/>
                  <a:pt x="917" y="1191"/>
                  <a:pt x="917" y="1197"/>
                </a:cubicBezTo>
                <a:cubicBezTo>
                  <a:pt x="917" y="1203"/>
                  <a:pt x="912" y="1208"/>
                  <a:pt x="906" y="1208"/>
                </a:cubicBezTo>
                <a:close/>
                <a:moveTo>
                  <a:pt x="872" y="1208"/>
                </a:moveTo>
                <a:cubicBezTo>
                  <a:pt x="866" y="1208"/>
                  <a:pt x="861" y="1203"/>
                  <a:pt x="861" y="1197"/>
                </a:cubicBezTo>
                <a:cubicBezTo>
                  <a:pt x="861" y="1191"/>
                  <a:pt x="866" y="1186"/>
                  <a:pt x="872" y="1186"/>
                </a:cubicBezTo>
                <a:cubicBezTo>
                  <a:pt x="878" y="1186"/>
                  <a:pt x="883" y="1191"/>
                  <a:pt x="883" y="1197"/>
                </a:cubicBezTo>
                <a:cubicBezTo>
                  <a:pt x="883" y="1203"/>
                  <a:pt x="878" y="1208"/>
                  <a:pt x="872" y="1208"/>
                </a:cubicBezTo>
                <a:close/>
                <a:moveTo>
                  <a:pt x="2994" y="1179"/>
                </a:moveTo>
                <a:cubicBezTo>
                  <a:pt x="2988" y="1179"/>
                  <a:pt x="2984" y="1174"/>
                  <a:pt x="2984" y="1168"/>
                </a:cubicBezTo>
                <a:cubicBezTo>
                  <a:pt x="2984" y="1162"/>
                  <a:pt x="2988" y="1158"/>
                  <a:pt x="2994" y="1158"/>
                </a:cubicBezTo>
                <a:cubicBezTo>
                  <a:pt x="3000" y="1158"/>
                  <a:pt x="3005" y="1162"/>
                  <a:pt x="3005" y="1168"/>
                </a:cubicBezTo>
                <a:cubicBezTo>
                  <a:pt x="3005" y="1174"/>
                  <a:pt x="3000" y="1179"/>
                  <a:pt x="2994" y="1179"/>
                </a:cubicBezTo>
                <a:close/>
                <a:moveTo>
                  <a:pt x="2927" y="1179"/>
                </a:moveTo>
                <a:cubicBezTo>
                  <a:pt x="2921" y="1179"/>
                  <a:pt x="2916" y="1174"/>
                  <a:pt x="2916" y="1168"/>
                </a:cubicBezTo>
                <a:cubicBezTo>
                  <a:pt x="2916" y="1162"/>
                  <a:pt x="2921" y="1158"/>
                  <a:pt x="2927" y="1158"/>
                </a:cubicBezTo>
                <a:cubicBezTo>
                  <a:pt x="2933" y="1158"/>
                  <a:pt x="2938" y="1162"/>
                  <a:pt x="2938" y="1168"/>
                </a:cubicBezTo>
                <a:cubicBezTo>
                  <a:pt x="2938" y="1174"/>
                  <a:pt x="2933" y="1179"/>
                  <a:pt x="2927" y="1179"/>
                </a:cubicBezTo>
                <a:close/>
                <a:moveTo>
                  <a:pt x="2893" y="1179"/>
                </a:moveTo>
                <a:cubicBezTo>
                  <a:pt x="2887" y="1179"/>
                  <a:pt x="2882" y="1174"/>
                  <a:pt x="2882" y="1168"/>
                </a:cubicBezTo>
                <a:cubicBezTo>
                  <a:pt x="2882" y="1162"/>
                  <a:pt x="2887" y="1158"/>
                  <a:pt x="2893" y="1158"/>
                </a:cubicBezTo>
                <a:cubicBezTo>
                  <a:pt x="2899" y="1158"/>
                  <a:pt x="2904" y="1162"/>
                  <a:pt x="2904" y="1168"/>
                </a:cubicBezTo>
                <a:cubicBezTo>
                  <a:pt x="2904" y="1174"/>
                  <a:pt x="2899" y="1179"/>
                  <a:pt x="2893" y="1179"/>
                </a:cubicBezTo>
                <a:close/>
                <a:moveTo>
                  <a:pt x="2859" y="1179"/>
                </a:moveTo>
                <a:cubicBezTo>
                  <a:pt x="2853" y="1179"/>
                  <a:pt x="2849" y="1174"/>
                  <a:pt x="2849" y="1168"/>
                </a:cubicBezTo>
                <a:cubicBezTo>
                  <a:pt x="2849" y="1162"/>
                  <a:pt x="2853" y="1158"/>
                  <a:pt x="2859" y="1158"/>
                </a:cubicBezTo>
                <a:cubicBezTo>
                  <a:pt x="2865" y="1158"/>
                  <a:pt x="2870" y="1162"/>
                  <a:pt x="2870" y="1168"/>
                </a:cubicBezTo>
                <a:cubicBezTo>
                  <a:pt x="2870" y="1174"/>
                  <a:pt x="2865" y="1179"/>
                  <a:pt x="2859" y="1179"/>
                </a:cubicBezTo>
                <a:close/>
                <a:moveTo>
                  <a:pt x="2150" y="1179"/>
                </a:moveTo>
                <a:cubicBezTo>
                  <a:pt x="2144" y="1179"/>
                  <a:pt x="2139" y="1174"/>
                  <a:pt x="2139" y="1168"/>
                </a:cubicBezTo>
                <a:cubicBezTo>
                  <a:pt x="2139" y="1162"/>
                  <a:pt x="2144" y="1158"/>
                  <a:pt x="2150" y="1158"/>
                </a:cubicBezTo>
                <a:cubicBezTo>
                  <a:pt x="2156" y="1158"/>
                  <a:pt x="2161" y="1162"/>
                  <a:pt x="2161" y="1168"/>
                </a:cubicBezTo>
                <a:cubicBezTo>
                  <a:pt x="2161" y="1174"/>
                  <a:pt x="2156" y="1179"/>
                  <a:pt x="2150" y="1179"/>
                </a:cubicBezTo>
                <a:close/>
                <a:moveTo>
                  <a:pt x="2049" y="1179"/>
                </a:moveTo>
                <a:cubicBezTo>
                  <a:pt x="2043" y="1179"/>
                  <a:pt x="2038" y="1174"/>
                  <a:pt x="2038" y="1168"/>
                </a:cubicBezTo>
                <a:cubicBezTo>
                  <a:pt x="2038" y="1162"/>
                  <a:pt x="2043" y="1158"/>
                  <a:pt x="2049" y="1158"/>
                </a:cubicBezTo>
                <a:cubicBezTo>
                  <a:pt x="2055" y="1158"/>
                  <a:pt x="2060" y="1162"/>
                  <a:pt x="2060" y="1168"/>
                </a:cubicBezTo>
                <a:cubicBezTo>
                  <a:pt x="2060" y="1174"/>
                  <a:pt x="2055" y="1179"/>
                  <a:pt x="2049" y="1179"/>
                </a:cubicBezTo>
                <a:close/>
                <a:moveTo>
                  <a:pt x="2015" y="1179"/>
                </a:moveTo>
                <a:cubicBezTo>
                  <a:pt x="2009" y="1179"/>
                  <a:pt x="2004" y="1174"/>
                  <a:pt x="2004" y="1168"/>
                </a:cubicBezTo>
                <a:cubicBezTo>
                  <a:pt x="2004" y="1162"/>
                  <a:pt x="2009" y="1158"/>
                  <a:pt x="2015" y="1158"/>
                </a:cubicBezTo>
                <a:cubicBezTo>
                  <a:pt x="2021" y="1158"/>
                  <a:pt x="2026" y="1162"/>
                  <a:pt x="2026" y="1168"/>
                </a:cubicBezTo>
                <a:cubicBezTo>
                  <a:pt x="2026" y="1174"/>
                  <a:pt x="2021" y="1179"/>
                  <a:pt x="2015" y="1179"/>
                </a:cubicBezTo>
                <a:close/>
                <a:moveTo>
                  <a:pt x="1981" y="1179"/>
                </a:moveTo>
                <a:cubicBezTo>
                  <a:pt x="1976" y="1179"/>
                  <a:pt x="1971" y="1174"/>
                  <a:pt x="1971" y="1168"/>
                </a:cubicBezTo>
                <a:cubicBezTo>
                  <a:pt x="1971" y="1162"/>
                  <a:pt x="1976" y="1158"/>
                  <a:pt x="1981" y="1158"/>
                </a:cubicBezTo>
                <a:cubicBezTo>
                  <a:pt x="1987" y="1158"/>
                  <a:pt x="1992" y="1162"/>
                  <a:pt x="1992" y="1168"/>
                </a:cubicBezTo>
                <a:cubicBezTo>
                  <a:pt x="1992" y="1174"/>
                  <a:pt x="1987" y="1179"/>
                  <a:pt x="1981" y="1179"/>
                </a:cubicBezTo>
                <a:close/>
                <a:moveTo>
                  <a:pt x="1948" y="1179"/>
                </a:moveTo>
                <a:cubicBezTo>
                  <a:pt x="1942" y="1179"/>
                  <a:pt x="1937" y="1174"/>
                  <a:pt x="1937" y="1168"/>
                </a:cubicBezTo>
                <a:cubicBezTo>
                  <a:pt x="1937" y="1162"/>
                  <a:pt x="1942" y="1158"/>
                  <a:pt x="1948" y="1158"/>
                </a:cubicBezTo>
                <a:cubicBezTo>
                  <a:pt x="1954" y="1158"/>
                  <a:pt x="1959" y="1162"/>
                  <a:pt x="1959" y="1168"/>
                </a:cubicBezTo>
                <a:cubicBezTo>
                  <a:pt x="1959" y="1174"/>
                  <a:pt x="1954" y="1179"/>
                  <a:pt x="1948" y="1179"/>
                </a:cubicBezTo>
                <a:close/>
                <a:moveTo>
                  <a:pt x="1914" y="1179"/>
                </a:moveTo>
                <a:cubicBezTo>
                  <a:pt x="1908" y="1179"/>
                  <a:pt x="1903" y="1174"/>
                  <a:pt x="1903" y="1168"/>
                </a:cubicBezTo>
                <a:cubicBezTo>
                  <a:pt x="1903" y="1162"/>
                  <a:pt x="1908" y="1158"/>
                  <a:pt x="1914" y="1158"/>
                </a:cubicBezTo>
                <a:cubicBezTo>
                  <a:pt x="1920" y="1158"/>
                  <a:pt x="1925" y="1162"/>
                  <a:pt x="1925" y="1168"/>
                </a:cubicBezTo>
                <a:cubicBezTo>
                  <a:pt x="1925" y="1174"/>
                  <a:pt x="1920" y="1179"/>
                  <a:pt x="1914" y="1179"/>
                </a:cubicBezTo>
                <a:close/>
                <a:moveTo>
                  <a:pt x="1880" y="1179"/>
                </a:moveTo>
                <a:cubicBezTo>
                  <a:pt x="1874" y="1179"/>
                  <a:pt x="1869" y="1174"/>
                  <a:pt x="1869" y="1168"/>
                </a:cubicBezTo>
                <a:cubicBezTo>
                  <a:pt x="1869" y="1162"/>
                  <a:pt x="1874" y="1158"/>
                  <a:pt x="1880" y="1158"/>
                </a:cubicBezTo>
                <a:cubicBezTo>
                  <a:pt x="1886" y="1158"/>
                  <a:pt x="1891" y="1162"/>
                  <a:pt x="1891" y="1168"/>
                </a:cubicBezTo>
                <a:cubicBezTo>
                  <a:pt x="1891" y="1174"/>
                  <a:pt x="1886" y="1179"/>
                  <a:pt x="1880" y="1179"/>
                </a:cubicBezTo>
                <a:close/>
                <a:moveTo>
                  <a:pt x="1846" y="1179"/>
                </a:moveTo>
                <a:cubicBezTo>
                  <a:pt x="1840" y="1179"/>
                  <a:pt x="1836" y="1174"/>
                  <a:pt x="1836" y="1168"/>
                </a:cubicBezTo>
                <a:cubicBezTo>
                  <a:pt x="1836" y="1162"/>
                  <a:pt x="1840" y="1158"/>
                  <a:pt x="1846" y="1158"/>
                </a:cubicBezTo>
                <a:cubicBezTo>
                  <a:pt x="1852" y="1158"/>
                  <a:pt x="1857" y="1162"/>
                  <a:pt x="1857" y="1168"/>
                </a:cubicBezTo>
                <a:cubicBezTo>
                  <a:pt x="1857" y="1174"/>
                  <a:pt x="1852" y="1179"/>
                  <a:pt x="1846" y="1179"/>
                </a:cubicBezTo>
                <a:close/>
                <a:moveTo>
                  <a:pt x="1813" y="1179"/>
                </a:moveTo>
                <a:cubicBezTo>
                  <a:pt x="1807" y="1179"/>
                  <a:pt x="1802" y="1174"/>
                  <a:pt x="1802" y="1168"/>
                </a:cubicBezTo>
                <a:cubicBezTo>
                  <a:pt x="1802" y="1162"/>
                  <a:pt x="1807" y="1158"/>
                  <a:pt x="1813" y="1158"/>
                </a:cubicBezTo>
                <a:cubicBezTo>
                  <a:pt x="1819" y="1158"/>
                  <a:pt x="1823" y="1162"/>
                  <a:pt x="1823" y="1168"/>
                </a:cubicBezTo>
                <a:cubicBezTo>
                  <a:pt x="1823" y="1174"/>
                  <a:pt x="1819" y="1179"/>
                  <a:pt x="1813" y="1179"/>
                </a:cubicBezTo>
                <a:close/>
                <a:moveTo>
                  <a:pt x="1159" y="1179"/>
                </a:moveTo>
                <a:cubicBezTo>
                  <a:pt x="1153" y="1179"/>
                  <a:pt x="1148" y="1174"/>
                  <a:pt x="1148" y="1168"/>
                </a:cubicBezTo>
                <a:cubicBezTo>
                  <a:pt x="1148" y="1162"/>
                  <a:pt x="1153" y="1158"/>
                  <a:pt x="1159" y="1158"/>
                </a:cubicBezTo>
                <a:cubicBezTo>
                  <a:pt x="1165" y="1158"/>
                  <a:pt x="1170" y="1162"/>
                  <a:pt x="1170" y="1168"/>
                </a:cubicBezTo>
                <a:cubicBezTo>
                  <a:pt x="1170" y="1174"/>
                  <a:pt x="1165" y="1179"/>
                  <a:pt x="1159" y="1179"/>
                </a:cubicBezTo>
                <a:close/>
                <a:moveTo>
                  <a:pt x="1125" y="1179"/>
                </a:moveTo>
                <a:cubicBezTo>
                  <a:pt x="1119" y="1179"/>
                  <a:pt x="1115" y="1174"/>
                  <a:pt x="1115" y="1168"/>
                </a:cubicBezTo>
                <a:cubicBezTo>
                  <a:pt x="1115" y="1162"/>
                  <a:pt x="1119" y="1158"/>
                  <a:pt x="1125" y="1158"/>
                </a:cubicBezTo>
                <a:cubicBezTo>
                  <a:pt x="1131" y="1158"/>
                  <a:pt x="1136" y="1162"/>
                  <a:pt x="1136" y="1168"/>
                </a:cubicBezTo>
                <a:cubicBezTo>
                  <a:pt x="1136" y="1174"/>
                  <a:pt x="1131" y="1179"/>
                  <a:pt x="1125" y="1179"/>
                </a:cubicBezTo>
                <a:close/>
                <a:moveTo>
                  <a:pt x="1092" y="1179"/>
                </a:moveTo>
                <a:cubicBezTo>
                  <a:pt x="1086" y="1179"/>
                  <a:pt x="1081" y="1174"/>
                  <a:pt x="1081" y="1168"/>
                </a:cubicBezTo>
                <a:cubicBezTo>
                  <a:pt x="1081" y="1162"/>
                  <a:pt x="1086" y="1158"/>
                  <a:pt x="1092" y="1158"/>
                </a:cubicBezTo>
                <a:cubicBezTo>
                  <a:pt x="1098" y="1158"/>
                  <a:pt x="1102" y="1162"/>
                  <a:pt x="1102" y="1168"/>
                </a:cubicBezTo>
                <a:cubicBezTo>
                  <a:pt x="1102" y="1174"/>
                  <a:pt x="1098" y="1179"/>
                  <a:pt x="1092" y="1179"/>
                </a:cubicBezTo>
                <a:close/>
                <a:moveTo>
                  <a:pt x="1058" y="1179"/>
                </a:moveTo>
                <a:cubicBezTo>
                  <a:pt x="1052" y="1179"/>
                  <a:pt x="1047" y="1174"/>
                  <a:pt x="1047" y="1168"/>
                </a:cubicBezTo>
                <a:cubicBezTo>
                  <a:pt x="1047" y="1162"/>
                  <a:pt x="1052" y="1158"/>
                  <a:pt x="1058" y="1158"/>
                </a:cubicBezTo>
                <a:cubicBezTo>
                  <a:pt x="1064" y="1158"/>
                  <a:pt x="1069" y="1162"/>
                  <a:pt x="1069" y="1168"/>
                </a:cubicBezTo>
                <a:cubicBezTo>
                  <a:pt x="1069" y="1174"/>
                  <a:pt x="1064" y="1179"/>
                  <a:pt x="1058" y="1179"/>
                </a:cubicBezTo>
                <a:close/>
                <a:moveTo>
                  <a:pt x="1024" y="1179"/>
                </a:moveTo>
                <a:cubicBezTo>
                  <a:pt x="1018" y="1179"/>
                  <a:pt x="1013" y="1174"/>
                  <a:pt x="1013" y="1168"/>
                </a:cubicBezTo>
                <a:cubicBezTo>
                  <a:pt x="1013" y="1162"/>
                  <a:pt x="1018" y="1158"/>
                  <a:pt x="1024" y="1158"/>
                </a:cubicBezTo>
                <a:cubicBezTo>
                  <a:pt x="1030" y="1158"/>
                  <a:pt x="1035" y="1162"/>
                  <a:pt x="1035" y="1168"/>
                </a:cubicBezTo>
                <a:cubicBezTo>
                  <a:pt x="1035" y="1174"/>
                  <a:pt x="1030" y="1179"/>
                  <a:pt x="1024" y="1179"/>
                </a:cubicBezTo>
                <a:close/>
                <a:moveTo>
                  <a:pt x="990" y="1179"/>
                </a:moveTo>
                <a:cubicBezTo>
                  <a:pt x="984" y="1179"/>
                  <a:pt x="979" y="1174"/>
                  <a:pt x="979" y="1168"/>
                </a:cubicBezTo>
                <a:cubicBezTo>
                  <a:pt x="979" y="1162"/>
                  <a:pt x="984" y="1158"/>
                  <a:pt x="990" y="1158"/>
                </a:cubicBezTo>
                <a:cubicBezTo>
                  <a:pt x="996" y="1158"/>
                  <a:pt x="1001" y="1162"/>
                  <a:pt x="1001" y="1168"/>
                </a:cubicBezTo>
                <a:cubicBezTo>
                  <a:pt x="1001" y="1174"/>
                  <a:pt x="996" y="1179"/>
                  <a:pt x="990" y="1179"/>
                </a:cubicBezTo>
                <a:close/>
                <a:moveTo>
                  <a:pt x="957" y="1179"/>
                </a:moveTo>
                <a:cubicBezTo>
                  <a:pt x="951" y="1179"/>
                  <a:pt x="946" y="1174"/>
                  <a:pt x="946" y="1168"/>
                </a:cubicBezTo>
                <a:cubicBezTo>
                  <a:pt x="946" y="1162"/>
                  <a:pt x="951" y="1158"/>
                  <a:pt x="957" y="1158"/>
                </a:cubicBezTo>
                <a:cubicBezTo>
                  <a:pt x="962" y="1158"/>
                  <a:pt x="967" y="1162"/>
                  <a:pt x="967" y="1168"/>
                </a:cubicBezTo>
                <a:cubicBezTo>
                  <a:pt x="967" y="1174"/>
                  <a:pt x="962" y="1179"/>
                  <a:pt x="957" y="1179"/>
                </a:cubicBezTo>
                <a:close/>
                <a:moveTo>
                  <a:pt x="923" y="1179"/>
                </a:moveTo>
                <a:cubicBezTo>
                  <a:pt x="917" y="1179"/>
                  <a:pt x="912" y="1174"/>
                  <a:pt x="912" y="1168"/>
                </a:cubicBezTo>
                <a:cubicBezTo>
                  <a:pt x="912" y="1162"/>
                  <a:pt x="917" y="1158"/>
                  <a:pt x="923" y="1158"/>
                </a:cubicBezTo>
                <a:cubicBezTo>
                  <a:pt x="929" y="1158"/>
                  <a:pt x="934" y="1162"/>
                  <a:pt x="934" y="1168"/>
                </a:cubicBezTo>
                <a:cubicBezTo>
                  <a:pt x="934" y="1174"/>
                  <a:pt x="929" y="1179"/>
                  <a:pt x="923" y="1179"/>
                </a:cubicBezTo>
                <a:close/>
                <a:moveTo>
                  <a:pt x="889" y="1179"/>
                </a:moveTo>
                <a:cubicBezTo>
                  <a:pt x="883" y="1179"/>
                  <a:pt x="878" y="1174"/>
                  <a:pt x="878" y="1168"/>
                </a:cubicBezTo>
                <a:cubicBezTo>
                  <a:pt x="878" y="1162"/>
                  <a:pt x="883" y="1158"/>
                  <a:pt x="889" y="1158"/>
                </a:cubicBezTo>
                <a:cubicBezTo>
                  <a:pt x="895" y="1158"/>
                  <a:pt x="900" y="1162"/>
                  <a:pt x="900" y="1168"/>
                </a:cubicBezTo>
                <a:cubicBezTo>
                  <a:pt x="900" y="1174"/>
                  <a:pt x="895" y="1179"/>
                  <a:pt x="889" y="1179"/>
                </a:cubicBezTo>
                <a:close/>
                <a:moveTo>
                  <a:pt x="855" y="1179"/>
                </a:moveTo>
                <a:cubicBezTo>
                  <a:pt x="849" y="1179"/>
                  <a:pt x="844" y="1174"/>
                  <a:pt x="844" y="1168"/>
                </a:cubicBezTo>
                <a:cubicBezTo>
                  <a:pt x="844" y="1162"/>
                  <a:pt x="849" y="1158"/>
                  <a:pt x="855" y="1158"/>
                </a:cubicBezTo>
                <a:cubicBezTo>
                  <a:pt x="861" y="1158"/>
                  <a:pt x="866" y="1162"/>
                  <a:pt x="866" y="1168"/>
                </a:cubicBezTo>
                <a:cubicBezTo>
                  <a:pt x="866" y="1174"/>
                  <a:pt x="861" y="1179"/>
                  <a:pt x="855" y="1179"/>
                </a:cubicBezTo>
                <a:close/>
                <a:moveTo>
                  <a:pt x="821" y="1179"/>
                </a:moveTo>
                <a:cubicBezTo>
                  <a:pt x="815" y="1179"/>
                  <a:pt x="811" y="1174"/>
                  <a:pt x="811" y="1168"/>
                </a:cubicBezTo>
                <a:cubicBezTo>
                  <a:pt x="811" y="1162"/>
                  <a:pt x="815" y="1158"/>
                  <a:pt x="821" y="1158"/>
                </a:cubicBezTo>
                <a:cubicBezTo>
                  <a:pt x="827" y="1158"/>
                  <a:pt x="832" y="1162"/>
                  <a:pt x="832" y="1168"/>
                </a:cubicBezTo>
                <a:cubicBezTo>
                  <a:pt x="832" y="1174"/>
                  <a:pt x="827" y="1179"/>
                  <a:pt x="821" y="1179"/>
                </a:cubicBezTo>
                <a:close/>
                <a:moveTo>
                  <a:pt x="3079" y="1150"/>
                </a:moveTo>
                <a:cubicBezTo>
                  <a:pt x="3073" y="1150"/>
                  <a:pt x="3068" y="1145"/>
                  <a:pt x="3068" y="1139"/>
                </a:cubicBezTo>
                <a:cubicBezTo>
                  <a:pt x="3068" y="1133"/>
                  <a:pt x="3073" y="1129"/>
                  <a:pt x="3079" y="1129"/>
                </a:cubicBezTo>
                <a:cubicBezTo>
                  <a:pt x="3085" y="1129"/>
                  <a:pt x="3090" y="1133"/>
                  <a:pt x="3090" y="1139"/>
                </a:cubicBezTo>
                <a:cubicBezTo>
                  <a:pt x="3090" y="1145"/>
                  <a:pt x="3085" y="1150"/>
                  <a:pt x="3079" y="1150"/>
                </a:cubicBezTo>
                <a:close/>
                <a:moveTo>
                  <a:pt x="3045" y="1150"/>
                </a:moveTo>
                <a:cubicBezTo>
                  <a:pt x="3039" y="1150"/>
                  <a:pt x="3034" y="1145"/>
                  <a:pt x="3034" y="1139"/>
                </a:cubicBezTo>
                <a:cubicBezTo>
                  <a:pt x="3034" y="1133"/>
                  <a:pt x="3039" y="1129"/>
                  <a:pt x="3045" y="1129"/>
                </a:cubicBezTo>
                <a:cubicBezTo>
                  <a:pt x="3051" y="1129"/>
                  <a:pt x="3056" y="1133"/>
                  <a:pt x="3056" y="1139"/>
                </a:cubicBezTo>
                <a:cubicBezTo>
                  <a:pt x="3056" y="1145"/>
                  <a:pt x="3051" y="1150"/>
                  <a:pt x="3045" y="1150"/>
                </a:cubicBezTo>
                <a:close/>
                <a:moveTo>
                  <a:pt x="2978" y="1150"/>
                </a:moveTo>
                <a:cubicBezTo>
                  <a:pt x="2972" y="1150"/>
                  <a:pt x="2967" y="1145"/>
                  <a:pt x="2967" y="1139"/>
                </a:cubicBezTo>
                <a:cubicBezTo>
                  <a:pt x="2967" y="1133"/>
                  <a:pt x="2972" y="1129"/>
                  <a:pt x="2978" y="1129"/>
                </a:cubicBezTo>
                <a:cubicBezTo>
                  <a:pt x="2983" y="1129"/>
                  <a:pt x="2988" y="1133"/>
                  <a:pt x="2988" y="1139"/>
                </a:cubicBezTo>
                <a:cubicBezTo>
                  <a:pt x="2988" y="1145"/>
                  <a:pt x="2983" y="1150"/>
                  <a:pt x="2978" y="1150"/>
                </a:cubicBezTo>
                <a:close/>
                <a:moveTo>
                  <a:pt x="2842" y="1150"/>
                </a:moveTo>
                <a:cubicBezTo>
                  <a:pt x="2837" y="1150"/>
                  <a:pt x="2832" y="1145"/>
                  <a:pt x="2832" y="1139"/>
                </a:cubicBezTo>
                <a:cubicBezTo>
                  <a:pt x="2832" y="1133"/>
                  <a:pt x="2837" y="1129"/>
                  <a:pt x="2842" y="1129"/>
                </a:cubicBezTo>
                <a:cubicBezTo>
                  <a:pt x="2848" y="1129"/>
                  <a:pt x="2853" y="1133"/>
                  <a:pt x="2853" y="1139"/>
                </a:cubicBezTo>
                <a:cubicBezTo>
                  <a:pt x="2853" y="1145"/>
                  <a:pt x="2848" y="1150"/>
                  <a:pt x="2842" y="1150"/>
                </a:cubicBezTo>
                <a:close/>
                <a:moveTo>
                  <a:pt x="2809" y="1150"/>
                </a:moveTo>
                <a:cubicBezTo>
                  <a:pt x="2803" y="1150"/>
                  <a:pt x="2798" y="1145"/>
                  <a:pt x="2798" y="1139"/>
                </a:cubicBezTo>
                <a:cubicBezTo>
                  <a:pt x="2798" y="1133"/>
                  <a:pt x="2803" y="1129"/>
                  <a:pt x="2809" y="1129"/>
                </a:cubicBezTo>
                <a:cubicBezTo>
                  <a:pt x="2815" y="1129"/>
                  <a:pt x="2819" y="1133"/>
                  <a:pt x="2819" y="1139"/>
                </a:cubicBezTo>
                <a:cubicBezTo>
                  <a:pt x="2819" y="1145"/>
                  <a:pt x="2815" y="1150"/>
                  <a:pt x="2809" y="1150"/>
                </a:cubicBezTo>
                <a:close/>
                <a:moveTo>
                  <a:pt x="2066" y="1150"/>
                </a:moveTo>
                <a:cubicBezTo>
                  <a:pt x="2060" y="1150"/>
                  <a:pt x="2055" y="1145"/>
                  <a:pt x="2055" y="1139"/>
                </a:cubicBezTo>
                <a:cubicBezTo>
                  <a:pt x="2055" y="1133"/>
                  <a:pt x="2060" y="1129"/>
                  <a:pt x="2066" y="1129"/>
                </a:cubicBezTo>
                <a:cubicBezTo>
                  <a:pt x="2072" y="1129"/>
                  <a:pt x="2077" y="1133"/>
                  <a:pt x="2077" y="1139"/>
                </a:cubicBezTo>
                <a:cubicBezTo>
                  <a:pt x="2077" y="1145"/>
                  <a:pt x="2072" y="1150"/>
                  <a:pt x="2066" y="1150"/>
                </a:cubicBezTo>
                <a:close/>
                <a:moveTo>
                  <a:pt x="2032" y="1150"/>
                </a:moveTo>
                <a:cubicBezTo>
                  <a:pt x="2026" y="1150"/>
                  <a:pt x="2021" y="1145"/>
                  <a:pt x="2021" y="1139"/>
                </a:cubicBezTo>
                <a:cubicBezTo>
                  <a:pt x="2021" y="1133"/>
                  <a:pt x="2026" y="1129"/>
                  <a:pt x="2032" y="1129"/>
                </a:cubicBezTo>
                <a:cubicBezTo>
                  <a:pt x="2038" y="1129"/>
                  <a:pt x="2043" y="1133"/>
                  <a:pt x="2043" y="1139"/>
                </a:cubicBezTo>
                <a:cubicBezTo>
                  <a:pt x="2043" y="1145"/>
                  <a:pt x="2038" y="1150"/>
                  <a:pt x="2032" y="1150"/>
                </a:cubicBezTo>
                <a:close/>
                <a:moveTo>
                  <a:pt x="1998" y="1150"/>
                </a:moveTo>
                <a:cubicBezTo>
                  <a:pt x="1992" y="1150"/>
                  <a:pt x="1988" y="1145"/>
                  <a:pt x="1988" y="1139"/>
                </a:cubicBezTo>
                <a:cubicBezTo>
                  <a:pt x="1988" y="1133"/>
                  <a:pt x="1992" y="1129"/>
                  <a:pt x="1998" y="1129"/>
                </a:cubicBezTo>
                <a:cubicBezTo>
                  <a:pt x="2004" y="1129"/>
                  <a:pt x="2009" y="1133"/>
                  <a:pt x="2009" y="1139"/>
                </a:cubicBezTo>
                <a:cubicBezTo>
                  <a:pt x="2009" y="1145"/>
                  <a:pt x="2004" y="1150"/>
                  <a:pt x="1998" y="1150"/>
                </a:cubicBezTo>
                <a:close/>
                <a:moveTo>
                  <a:pt x="1965" y="1150"/>
                </a:moveTo>
                <a:cubicBezTo>
                  <a:pt x="1959" y="1150"/>
                  <a:pt x="1954" y="1145"/>
                  <a:pt x="1954" y="1139"/>
                </a:cubicBezTo>
                <a:cubicBezTo>
                  <a:pt x="1954" y="1133"/>
                  <a:pt x="1959" y="1129"/>
                  <a:pt x="1965" y="1129"/>
                </a:cubicBezTo>
                <a:cubicBezTo>
                  <a:pt x="1971" y="1129"/>
                  <a:pt x="1975" y="1133"/>
                  <a:pt x="1975" y="1139"/>
                </a:cubicBezTo>
                <a:cubicBezTo>
                  <a:pt x="1975" y="1145"/>
                  <a:pt x="1971" y="1150"/>
                  <a:pt x="1965" y="1150"/>
                </a:cubicBezTo>
                <a:close/>
                <a:moveTo>
                  <a:pt x="1931" y="1150"/>
                </a:moveTo>
                <a:cubicBezTo>
                  <a:pt x="1925" y="1150"/>
                  <a:pt x="1920" y="1145"/>
                  <a:pt x="1920" y="1139"/>
                </a:cubicBezTo>
                <a:cubicBezTo>
                  <a:pt x="1920" y="1133"/>
                  <a:pt x="1925" y="1129"/>
                  <a:pt x="1931" y="1129"/>
                </a:cubicBezTo>
                <a:cubicBezTo>
                  <a:pt x="1937" y="1129"/>
                  <a:pt x="1942" y="1133"/>
                  <a:pt x="1942" y="1139"/>
                </a:cubicBezTo>
                <a:cubicBezTo>
                  <a:pt x="1942" y="1145"/>
                  <a:pt x="1937" y="1150"/>
                  <a:pt x="1931" y="1150"/>
                </a:cubicBezTo>
                <a:close/>
                <a:moveTo>
                  <a:pt x="1897" y="1150"/>
                </a:moveTo>
                <a:cubicBezTo>
                  <a:pt x="1891" y="1150"/>
                  <a:pt x="1886" y="1145"/>
                  <a:pt x="1886" y="1139"/>
                </a:cubicBezTo>
                <a:cubicBezTo>
                  <a:pt x="1886" y="1133"/>
                  <a:pt x="1891" y="1129"/>
                  <a:pt x="1897" y="1129"/>
                </a:cubicBezTo>
                <a:cubicBezTo>
                  <a:pt x="1903" y="1129"/>
                  <a:pt x="1908" y="1133"/>
                  <a:pt x="1908" y="1139"/>
                </a:cubicBezTo>
                <a:cubicBezTo>
                  <a:pt x="1908" y="1145"/>
                  <a:pt x="1903" y="1150"/>
                  <a:pt x="1897" y="1150"/>
                </a:cubicBezTo>
                <a:close/>
                <a:moveTo>
                  <a:pt x="1863" y="1150"/>
                </a:moveTo>
                <a:cubicBezTo>
                  <a:pt x="1857" y="1150"/>
                  <a:pt x="1852" y="1145"/>
                  <a:pt x="1852" y="1139"/>
                </a:cubicBezTo>
                <a:cubicBezTo>
                  <a:pt x="1852" y="1133"/>
                  <a:pt x="1857" y="1129"/>
                  <a:pt x="1863" y="1129"/>
                </a:cubicBezTo>
                <a:cubicBezTo>
                  <a:pt x="1869" y="1129"/>
                  <a:pt x="1874" y="1133"/>
                  <a:pt x="1874" y="1139"/>
                </a:cubicBezTo>
                <a:cubicBezTo>
                  <a:pt x="1874" y="1145"/>
                  <a:pt x="1869" y="1150"/>
                  <a:pt x="1863" y="1150"/>
                </a:cubicBezTo>
                <a:close/>
                <a:moveTo>
                  <a:pt x="1830" y="1150"/>
                </a:moveTo>
                <a:cubicBezTo>
                  <a:pt x="1824" y="1150"/>
                  <a:pt x="1819" y="1145"/>
                  <a:pt x="1819" y="1139"/>
                </a:cubicBezTo>
                <a:cubicBezTo>
                  <a:pt x="1819" y="1133"/>
                  <a:pt x="1824" y="1129"/>
                  <a:pt x="1830" y="1129"/>
                </a:cubicBezTo>
                <a:cubicBezTo>
                  <a:pt x="1836" y="1129"/>
                  <a:pt x="1840" y="1133"/>
                  <a:pt x="1840" y="1139"/>
                </a:cubicBezTo>
                <a:cubicBezTo>
                  <a:pt x="1840" y="1145"/>
                  <a:pt x="1836" y="1150"/>
                  <a:pt x="1830" y="1150"/>
                </a:cubicBezTo>
                <a:close/>
                <a:moveTo>
                  <a:pt x="1176" y="1150"/>
                </a:moveTo>
                <a:cubicBezTo>
                  <a:pt x="1170" y="1150"/>
                  <a:pt x="1165" y="1145"/>
                  <a:pt x="1165" y="1139"/>
                </a:cubicBezTo>
                <a:cubicBezTo>
                  <a:pt x="1165" y="1133"/>
                  <a:pt x="1170" y="1129"/>
                  <a:pt x="1176" y="1129"/>
                </a:cubicBezTo>
                <a:cubicBezTo>
                  <a:pt x="1182" y="1129"/>
                  <a:pt x="1187" y="1133"/>
                  <a:pt x="1187" y="1139"/>
                </a:cubicBezTo>
                <a:cubicBezTo>
                  <a:pt x="1187" y="1145"/>
                  <a:pt x="1182" y="1150"/>
                  <a:pt x="1176" y="1150"/>
                </a:cubicBezTo>
                <a:close/>
                <a:moveTo>
                  <a:pt x="1142" y="1150"/>
                </a:moveTo>
                <a:cubicBezTo>
                  <a:pt x="1136" y="1150"/>
                  <a:pt x="1131" y="1145"/>
                  <a:pt x="1131" y="1139"/>
                </a:cubicBezTo>
                <a:cubicBezTo>
                  <a:pt x="1131" y="1133"/>
                  <a:pt x="1136" y="1129"/>
                  <a:pt x="1142" y="1129"/>
                </a:cubicBezTo>
                <a:cubicBezTo>
                  <a:pt x="1148" y="1129"/>
                  <a:pt x="1153" y="1133"/>
                  <a:pt x="1153" y="1139"/>
                </a:cubicBezTo>
                <a:cubicBezTo>
                  <a:pt x="1153" y="1145"/>
                  <a:pt x="1148" y="1150"/>
                  <a:pt x="1142" y="1150"/>
                </a:cubicBezTo>
                <a:close/>
                <a:moveTo>
                  <a:pt x="1108" y="1150"/>
                </a:moveTo>
                <a:cubicBezTo>
                  <a:pt x="1102" y="1150"/>
                  <a:pt x="1098" y="1145"/>
                  <a:pt x="1098" y="1139"/>
                </a:cubicBezTo>
                <a:cubicBezTo>
                  <a:pt x="1098" y="1133"/>
                  <a:pt x="1102" y="1129"/>
                  <a:pt x="1108" y="1129"/>
                </a:cubicBezTo>
                <a:cubicBezTo>
                  <a:pt x="1114" y="1129"/>
                  <a:pt x="1119" y="1133"/>
                  <a:pt x="1119" y="1139"/>
                </a:cubicBezTo>
                <a:cubicBezTo>
                  <a:pt x="1119" y="1145"/>
                  <a:pt x="1114" y="1150"/>
                  <a:pt x="1108" y="1150"/>
                </a:cubicBezTo>
                <a:close/>
                <a:moveTo>
                  <a:pt x="1075" y="1150"/>
                </a:moveTo>
                <a:cubicBezTo>
                  <a:pt x="1069" y="1150"/>
                  <a:pt x="1064" y="1145"/>
                  <a:pt x="1064" y="1139"/>
                </a:cubicBezTo>
                <a:cubicBezTo>
                  <a:pt x="1064" y="1133"/>
                  <a:pt x="1069" y="1129"/>
                  <a:pt x="1075" y="1129"/>
                </a:cubicBezTo>
                <a:cubicBezTo>
                  <a:pt x="1081" y="1129"/>
                  <a:pt x="1085" y="1133"/>
                  <a:pt x="1085" y="1139"/>
                </a:cubicBezTo>
                <a:cubicBezTo>
                  <a:pt x="1085" y="1145"/>
                  <a:pt x="1081" y="1150"/>
                  <a:pt x="1075" y="1150"/>
                </a:cubicBezTo>
                <a:close/>
                <a:moveTo>
                  <a:pt x="1041" y="1150"/>
                </a:moveTo>
                <a:cubicBezTo>
                  <a:pt x="1035" y="1150"/>
                  <a:pt x="1030" y="1145"/>
                  <a:pt x="1030" y="1139"/>
                </a:cubicBezTo>
                <a:cubicBezTo>
                  <a:pt x="1030" y="1133"/>
                  <a:pt x="1035" y="1129"/>
                  <a:pt x="1041" y="1129"/>
                </a:cubicBezTo>
                <a:cubicBezTo>
                  <a:pt x="1047" y="1129"/>
                  <a:pt x="1052" y="1133"/>
                  <a:pt x="1052" y="1139"/>
                </a:cubicBezTo>
                <a:cubicBezTo>
                  <a:pt x="1052" y="1145"/>
                  <a:pt x="1047" y="1150"/>
                  <a:pt x="1041" y="1150"/>
                </a:cubicBezTo>
                <a:close/>
                <a:moveTo>
                  <a:pt x="1007" y="1150"/>
                </a:moveTo>
                <a:cubicBezTo>
                  <a:pt x="1001" y="1150"/>
                  <a:pt x="996" y="1145"/>
                  <a:pt x="996" y="1139"/>
                </a:cubicBezTo>
                <a:cubicBezTo>
                  <a:pt x="996" y="1133"/>
                  <a:pt x="1001" y="1129"/>
                  <a:pt x="1007" y="1129"/>
                </a:cubicBezTo>
                <a:cubicBezTo>
                  <a:pt x="1013" y="1129"/>
                  <a:pt x="1018" y="1133"/>
                  <a:pt x="1018" y="1139"/>
                </a:cubicBezTo>
                <a:cubicBezTo>
                  <a:pt x="1018" y="1145"/>
                  <a:pt x="1013" y="1150"/>
                  <a:pt x="1007" y="1150"/>
                </a:cubicBezTo>
                <a:close/>
                <a:moveTo>
                  <a:pt x="973" y="1150"/>
                </a:moveTo>
                <a:cubicBezTo>
                  <a:pt x="967" y="1150"/>
                  <a:pt x="963" y="1145"/>
                  <a:pt x="963" y="1139"/>
                </a:cubicBezTo>
                <a:cubicBezTo>
                  <a:pt x="963" y="1133"/>
                  <a:pt x="967" y="1129"/>
                  <a:pt x="973" y="1129"/>
                </a:cubicBezTo>
                <a:cubicBezTo>
                  <a:pt x="979" y="1129"/>
                  <a:pt x="984" y="1133"/>
                  <a:pt x="984" y="1139"/>
                </a:cubicBezTo>
                <a:cubicBezTo>
                  <a:pt x="984" y="1145"/>
                  <a:pt x="979" y="1150"/>
                  <a:pt x="973" y="1150"/>
                </a:cubicBezTo>
                <a:close/>
                <a:moveTo>
                  <a:pt x="940" y="1150"/>
                </a:moveTo>
                <a:cubicBezTo>
                  <a:pt x="934" y="1150"/>
                  <a:pt x="929" y="1145"/>
                  <a:pt x="929" y="1139"/>
                </a:cubicBezTo>
                <a:cubicBezTo>
                  <a:pt x="929" y="1133"/>
                  <a:pt x="934" y="1129"/>
                  <a:pt x="940" y="1129"/>
                </a:cubicBezTo>
                <a:cubicBezTo>
                  <a:pt x="946" y="1129"/>
                  <a:pt x="950" y="1133"/>
                  <a:pt x="950" y="1139"/>
                </a:cubicBezTo>
                <a:cubicBezTo>
                  <a:pt x="950" y="1145"/>
                  <a:pt x="946" y="1150"/>
                  <a:pt x="940" y="1150"/>
                </a:cubicBezTo>
                <a:close/>
                <a:moveTo>
                  <a:pt x="906" y="1150"/>
                </a:moveTo>
                <a:cubicBezTo>
                  <a:pt x="900" y="1150"/>
                  <a:pt x="895" y="1145"/>
                  <a:pt x="895" y="1139"/>
                </a:cubicBezTo>
                <a:cubicBezTo>
                  <a:pt x="895" y="1133"/>
                  <a:pt x="900" y="1129"/>
                  <a:pt x="906" y="1129"/>
                </a:cubicBezTo>
                <a:cubicBezTo>
                  <a:pt x="912" y="1129"/>
                  <a:pt x="917" y="1133"/>
                  <a:pt x="917" y="1139"/>
                </a:cubicBezTo>
                <a:cubicBezTo>
                  <a:pt x="917" y="1145"/>
                  <a:pt x="912" y="1150"/>
                  <a:pt x="906" y="1150"/>
                </a:cubicBezTo>
                <a:close/>
                <a:moveTo>
                  <a:pt x="872" y="1150"/>
                </a:moveTo>
                <a:cubicBezTo>
                  <a:pt x="866" y="1150"/>
                  <a:pt x="861" y="1145"/>
                  <a:pt x="861" y="1139"/>
                </a:cubicBezTo>
                <a:cubicBezTo>
                  <a:pt x="861" y="1133"/>
                  <a:pt x="866" y="1129"/>
                  <a:pt x="872" y="1129"/>
                </a:cubicBezTo>
                <a:cubicBezTo>
                  <a:pt x="878" y="1129"/>
                  <a:pt x="883" y="1133"/>
                  <a:pt x="883" y="1139"/>
                </a:cubicBezTo>
                <a:cubicBezTo>
                  <a:pt x="883" y="1145"/>
                  <a:pt x="878" y="1150"/>
                  <a:pt x="872" y="1150"/>
                </a:cubicBezTo>
                <a:close/>
                <a:moveTo>
                  <a:pt x="838" y="1150"/>
                </a:moveTo>
                <a:cubicBezTo>
                  <a:pt x="832" y="1150"/>
                  <a:pt x="828" y="1145"/>
                  <a:pt x="828" y="1139"/>
                </a:cubicBezTo>
                <a:cubicBezTo>
                  <a:pt x="828" y="1133"/>
                  <a:pt x="832" y="1129"/>
                  <a:pt x="838" y="1129"/>
                </a:cubicBezTo>
                <a:cubicBezTo>
                  <a:pt x="844" y="1129"/>
                  <a:pt x="849" y="1133"/>
                  <a:pt x="849" y="1139"/>
                </a:cubicBezTo>
                <a:cubicBezTo>
                  <a:pt x="849" y="1145"/>
                  <a:pt x="844" y="1150"/>
                  <a:pt x="838" y="1150"/>
                </a:cubicBezTo>
                <a:close/>
                <a:moveTo>
                  <a:pt x="805" y="1150"/>
                </a:moveTo>
                <a:cubicBezTo>
                  <a:pt x="799" y="1150"/>
                  <a:pt x="794" y="1145"/>
                  <a:pt x="794" y="1139"/>
                </a:cubicBezTo>
                <a:cubicBezTo>
                  <a:pt x="794" y="1133"/>
                  <a:pt x="799" y="1129"/>
                  <a:pt x="805" y="1129"/>
                </a:cubicBezTo>
                <a:cubicBezTo>
                  <a:pt x="811" y="1129"/>
                  <a:pt x="815" y="1133"/>
                  <a:pt x="815" y="1139"/>
                </a:cubicBezTo>
                <a:cubicBezTo>
                  <a:pt x="815" y="1145"/>
                  <a:pt x="811" y="1150"/>
                  <a:pt x="805" y="1150"/>
                </a:cubicBezTo>
                <a:close/>
                <a:moveTo>
                  <a:pt x="3028" y="1121"/>
                </a:moveTo>
                <a:cubicBezTo>
                  <a:pt x="3022" y="1121"/>
                  <a:pt x="3017" y="1116"/>
                  <a:pt x="3017" y="1110"/>
                </a:cubicBezTo>
                <a:cubicBezTo>
                  <a:pt x="3017" y="1105"/>
                  <a:pt x="3022" y="1100"/>
                  <a:pt x="3028" y="1100"/>
                </a:cubicBezTo>
                <a:cubicBezTo>
                  <a:pt x="3034" y="1100"/>
                  <a:pt x="3039" y="1105"/>
                  <a:pt x="3039" y="1110"/>
                </a:cubicBezTo>
                <a:cubicBezTo>
                  <a:pt x="3039" y="1116"/>
                  <a:pt x="3034" y="1121"/>
                  <a:pt x="3028" y="1121"/>
                </a:cubicBezTo>
                <a:close/>
                <a:moveTo>
                  <a:pt x="2994" y="1121"/>
                </a:moveTo>
                <a:cubicBezTo>
                  <a:pt x="2988" y="1121"/>
                  <a:pt x="2984" y="1116"/>
                  <a:pt x="2984" y="1110"/>
                </a:cubicBezTo>
                <a:cubicBezTo>
                  <a:pt x="2984" y="1105"/>
                  <a:pt x="2988" y="1100"/>
                  <a:pt x="2994" y="1100"/>
                </a:cubicBezTo>
                <a:cubicBezTo>
                  <a:pt x="3000" y="1100"/>
                  <a:pt x="3005" y="1105"/>
                  <a:pt x="3005" y="1110"/>
                </a:cubicBezTo>
                <a:cubicBezTo>
                  <a:pt x="3005" y="1116"/>
                  <a:pt x="3000" y="1121"/>
                  <a:pt x="2994" y="1121"/>
                </a:cubicBezTo>
                <a:close/>
                <a:moveTo>
                  <a:pt x="2961" y="1121"/>
                </a:moveTo>
                <a:cubicBezTo>
                  <a:pt x="2955" y="1121"/>
                  <a:pt x="2950" y="1116"/>
                  <a:pt x="2950" y="1110"/>
                </a:cubicBezTo>
                <a:cubicBezTo>
                  <a:pt x="2950" y="1105"/>
                  <a:pt x="2955" y="1100"/>
                  <a:pt x="2961" y="1100"/>
                </a:cubicBezTo>
                <a:cubicBezTo>
                  <a:pt x="2967" y="1100"/>
                  <a:pt x="2971" y="1105"/>
                  <a:pt x="2971" y="1110"/>
                </a:cubicBezTo>
                <a:cubicBezTo>
                  <a:pt x="2971" y="1116"/>
                  <a:pt x="2967" y="1121"/>
                  <a:pt x="2961" y="1121"/>
                </a:cubicBezTo>
                <a:close/>
                <a:moveTo>
                  <a:pt x="2792" y="1121"/>
                </a:moveTo>
                <a:cubicBezTo>
                  <a:pt x="2786" y="1121"/>
                  <a:pt x="2781" y="1116"/>
                  <a:pt x="2781" y="1110"/>
                </a:cubicBezTo>
                <a:cubicBezTo>
                  <a:pt x="2781" y="1105"/>
                  <a:pt x="2786" y="1100"/>
                  <a:pt x="2792" y="1100"/>
                </a:cubicBezTo>
                <a:cubicBezTo>
                  <a:pt x="2798" y="1100"/>
                  <a:pt x="2803" y="1105"/>
                  <a:pt x="2803" y="1110"/>
                </a:cubicBezTo>
                <a:cubicBezTo>
                  <a:pt x="2803" y="1116"/>
                  <a:pt x="2798" y="1121"/>
                  <a:pt x="2792" y="1121"/>
                </a:cubicBezTo>
                <a:close/>
                <a:moveTo>
                  <a:pt x="2724" y="1121"/>
                </a:moveTo>
                <a:cubicBezTo>
                  <a:pt x="2718" y="1121"/>
                  <a:pt x="2713" y="1116"/>
                  <a:pt x="2713" y="1110"/>
                </a:cubicBezTo>
                <a:cubicBezTo>
                  <a:pt x="2713" y="1105"/>
                  <a:pt x="2718" y="1100"/>
                  <a:pt x="2724" y="1100"/>
                </a:cubicBezTo>
                <a:cubicBezTo>
                  <a:pt x="2730" y="1100"/>
                  <a:pt x="2735" y="1105"/>
                  <a:pt x="2735" y="1110"/>
                </a:cubicBezTo>
                <a:cubicBezTo>
                  <a:pt x="2735" y="1116"/>
                  <a:pt x="2730" y="1121"/>
                  <a:pt x="2724" y="1121"/>
                </a:cubicBezTo>
                <a:close/>
                <a:moveTo>
                  <a:pt x="2691" y="1121"/>
                </a:moveTo>
                <a:cubicBezTo>
                  <a:pt x="2685" y="1121"/>
                  <a:pt x="2680" y="1116"/>
                  <a:pt x="2680" y="1110"/>
                </a:cubicBezTo>
                <a:cubicBezTo>
                  <a:pt x="2680" y="1105"/>
                  <a:pt x="2685" y="1100"/>
                  <a:pt x="2691" y="1100"/>
                </a:cubicBezTo>
                <a:cubicBezTo>
                  <a:pt x="2696" y="1100"/>
                  <a:pt x="2701" y="1105"/>
                  <a:pt x="2701" y="1110"/>
                </a:cubicBezTo>
                <a:cubicBezTo>
                  <a:pt x="2701" y="1116"/>
                  <a:pt x="2696" y="1121"/>
                  <a:pt x="2691" y="1121"/>
                </a:cubicBezTo>
                <a:close/>
                <a:moveTo>
                  <a:pt x="2657" y="1121"/>
                </a:moveTo>
                <a:cubicBezTo>
                  <a:pt x="2651" y="1121"/>
                  <a:pt x="2646" y="1116"/>
                  <a:pt x="2646" y="1110"/>
                </a:cubicBezTo>
                <a:cubicBezTo>
                  <a:pt x="2646" y="1105"/>
                  <a:pt x="2651" y="1100"/>
                  <a:pt x="2657" y="1100"/>
                </a:cubicBezTo>
                <a:cubicBezTo>
                  <a:pt x="2663" y="1100"/>
                  <a:pt x="2668" y="1105"/>
                  <a:pt x="2668" y="1110"/>
                </a:cubicBezTo>
                <a:cubicBezTo>
                  <a:pt x="2668" y="1116"/>
                  <a:pt x="2663" y="1121"/>
                  <a:pt x="2657" y="1121"/>
                </a:cubicBezTo>
                <a:close/>
                <a:moveTo>
                  <a:pt x="2049" y="1121"/>
                </a:moveTo>
                <a:cubicBezTo>
                  <a:pt x="2043" y="1121"/>
                  <a:pt x="2038" y="1116"/>
                  <a:pt x="2038" y="1110"/>
                </a:cubicBezTo>
                <a:cubicBezTo>
                  <a:pt x="2038" y="1105"/>
                  <a:pt x="2043" y="1100"/>
                  <a:pt x="2049" y="1100"/>
                </a:cubicBezTo>
                <a:cubicBezTo>
                  <a:pt x="2055" y="1100"/>
                  <a:pt x="2060" y="1105"/>
                  <a:pt x="2060" y="1110"/>
                </a:cubicBezTo>
                <a:cubicBezTo>
                  <a:pt x="2060" y="1116"/>
                  <a:pt x="2055" y="1121"/>
                  <a:pt x="2049" y="1121"/>
                </a:cubicBezTo>
                <a:close/>
                <a:moveTo>
                  <a:pt x="2015" y="1121"/>
                </a:moveTo>
                <a:cubicBezTo>
                  <a:pt x="2009" y="1121"/>
                  <a:pt x="2004" y="1116"/>
                  <a:pt x="2004" y="1110"/>
                </a:cubicBezTo>
                <a:cubicBezTo>
                  <a:pt x="2004" y="1105"/>
                  <a:pt x="2009" y="1100"/>
                  <a:pt x="2015" y="1100"/>
                </a:cubicBezTo>
                <a:cubicBezTo>
                  <a:pt x="2021" y="1100"/>
                  <a:pt x="2026" y="1105"/>
                  <a:pt x="2026" y="1110"/>
                </a:cubicBezTo>
                <a:cubicBezTo>
                  <a:pt x="2026" y="1116"/>
                  <a:pt x="2021" y="1121"/>
                  <a:pt x="2015" y="1121"/>
                </a:cubicBezTo>
                <a:close/>
                <a:moveTo>
                  <a:pt x="1981" y="1121"/>
                </a:moveTo>
                <a:cubicBezTo>
                  <a:pt x="1976" y="1121"/>
                  <a:pt x="1971" y="1116"/>
                  <a:pt x="1971" y="1110"/>
                </a:cubicBezTo>
                <a:cubicBezTo>
                  <a:pt x="1971" y="1105"/>
                  <a:pt x="1976" y="1100"/>
                  <a:pt x="1981" y="1100"/>
                </a:cubicBezTo>
                <a:cubicBezTo>
                  <a:pt x="1987" y="1100"/>
                  <a:pt x="1992" y="1105"/>
                  <a:pt x="1992" y="1110"/>
                </a:cubicBezTo>
                <a:cubicBezTo>
                  <a:pt x="1992" y="1116"/>
                  <a:pt x="1987" y="1121"/>
                  <a:pt x="1981" y="1121"/>
                </a:cubicBezTo>
                <a:close/>
                <a:moveTo>
                  <a:pt x="1948" y="1121"/>
                </a:moveTo>
                <a:cubicBezTo>
                  <a:pt x="1942" y="1121"/>
                  <a:pt x="1937" y="1116"/>
                  <a:pt x="1937" y="1110"/>
                </a:cubicBezTo>
                <a:cubicBezTo>
                  <a:pt x="1937" y="1105"/>
                  <a:pt x="1942" y="1100"/>
                  <a:pt x="1948" y="1100"/>
                </a:cubicBezTo>
                <a:cubicBezTo>
                  <a:pt x="1954" y="1100"/>
                  <a:pt x="1959" y="1105"/>
                  <a:pt x="1959" y="1110"/>
                </a:cubicBezTo>
                <a:cubicBezTo>
                  <a:pt x="1959" y="1116"/>
                  <a:pt x="1954" y="1121"/>
                  <a:pt x="1948" y="1121"/>
                </a:cubicBezTo>
                <a:close/>
                <a:moveTo>
                  <a:pt x="1914" y="1121"/>
                </a:moveTo>
                <a:cubicBezTo>
                  <a:pt x="1908" y="1121"/>
                  <a:pt x="1903" y="1116"/>
                  <a:pt x="1903" y="1110"/>
                </a:cubicBezTo>
                <a:cubicBezTo>
                  <a:pt x="1903" y="1105"/>
                  <a:pt x="1908" y="1100"/>
                  <a:pt x="1914" y="1100"/>
                </a:cubicBezTo>
                <a:cubicBezTo>
                  <a:pt x="1920" y="1100"/>
                  <a:pt x="1925" y="1105"/>
                  <a:pt x="1925" y="1110"/>
                </a:cubicBezTo>
                <a:cubicBezTo>
                  <a:pt x="1925" y="1116"/>
                  <a:pt x="1920" y="1121"/>
                  <a:pt x="1914" y="1121"/>
                </a:cubicBezTo>
                <a:close/>
                <a:moveTo>
                  <a:pt x="1880" y="1121"/>
                </a:moveTo>
                <a:cubicBezTo>
                  <a:pt x="1874" y="1121"/>
                  <a:pt x="1869" y="1116"/>
                  <a:pt x="1869" y="1110"/>
                </a:cubicBezTo>
                <a:cubicBezTo>
                  <a:pt x="1869" y="1105"/>
                  <a:pt x="1874" y="1100"/>
                  <a:pt x="1880" y="1100"/>
                </a:cubicBezTo>
                <a:cubicBezTo>
                  <a:pt x="1886" y="1100"/>
                  <a:pt x="1891" y="1105"/>
                  <a:pt x="1891" y="1110"/>
                </a:cubicBezTo>
                <a:cubicBezTo>
                  <a:pt x="1891" y="1116"/>
                  <a:pt x="1886" y="1121"/>
                  <a:pt x="1880" y="1121"/>
                </a:cubicBezTo>
                <a:close/>
                <a:moveTo>
                  <a:pt x="1846" y="1121"/>
                </a:moveTo>
                <a:cubicBezTo>
                  <a:pt x="1840" y="1121"/>
                  <a:pt x="1836" y="1116"/>
                  <a:pt x="1836" y="1110"/>
                </a:cubicBezTo>
                <a:cubicBezTo>
                  <a:pt x="1836" y="1105"/>
                  <a:pt x="1840" y="1100"/>
                  <a:pt x="1846" y="1100"/>
                </a:cubicBezTo>
                <a:cubicBezTo>
                  <a:pt x="1852" y="1100"/>
                  <a:pt x="1857" y="1105"/>
                  <a:pt x="1857" y="1110"/>
                </a:cubicBezTo>
                <a:cubicBezTo>
                  <a:pt x="1857" y="1116"/>
                  <a:pt x="1852" y="1121"/>
                  <a:pt x="1846" y="1121"/>
                </a:cubicBezTo>
                <a:close/>
                <a:moveTo>
                  <a:pt x="1813" y="1121"/>
                </a:moveTo>
                <a:cubicBezTo>
                  <a:pt x="1807" y="1121"/>
                  <a:pt x="1802" y="1116"/>
                  <a:pt x="1802" y="1110"/>
                </a:cubicBezTo>
                <a:cubicBezTo>
                  <a:pt x="1802" y="1105"/>
                  <a:pt x="1807" y="1100"/>
                  <a:pt x="1813" y="1100"/>
                </a:cubicBezTo>
                <a:cubicBezTo>
                  <a:pt x="1819" y="1100"/>
                  <a:pt x="1823" y="1105"/>
                  <a:pt x="1823" y="1110"/>
                </a:cubicBezTo>
                <a:cubicBezTo>
                  <a:pt x="1823" y="1116"/>
                  <a:pt x="1819" y="1121"/>
                  <a:pt x="1813" y="1121"/>
                </a:cubicBezTo>
                <a:close/>
                <a:moveTo>
                  <a:pt x="1193" y="1121"/>
                </a:moveTo>
                <a:cubicBezTo>
                  <a:pt x="1187" y="1121"/>
                  <a:pt x="1182" y="1116"/>
                  <a:pt x="1182" y="1110"/>
                </a:cubicBezTo>
                <a:cubicBezTo>
                  <a:pt x="1182" y="1105"/>
                  <a:pt x="1187" y="1100"/>
                  <a:pt x="1193" y="1100"/>
                </a:cubicBezTo>
                <a:cubicBezTo>
                  <a:pt x="1199" y="1100"/>
                  <a:pt x="1204" y="1105"/>
                  <a:pt x="1204" y="1110"/>
                </a:cubicBezTo>
                <a:cubicBezTo>
                  <a:pt x="1204" y="1116"/>
                  <a:pt x="1199" y="1121"/>
                  <a:pt x="1193" y="1121"/>
                </a:cubicBezTo>
                <a:close/>
                <a:moveTo>
                  <a:pt x="1159" y="1121"/>
                </a:moveTo>
                <a:cubicBezTo>
                  <a:pt x="1153" y="1121"/>
                  <a:pt x="1148" y="1116"/>
                  <a:pt x="1148" y="1110"/>
                </a:cubicBezTo>
                <a:cubicBezTo>
                  <a:pt x="1148" y="1105"/>
                  <a:pt x="1153" y="1100"/>
                  <a:pt x="1159" y="1100"/>
                </a:cubicBezTo>
                <a:cubicBezTo>
                  <a:pt x="1165" y="1100"/>
                  <a:pt x="1170" y="1105"/>
                  <a:pt x="1170" y="1110"/>
                </a:cubicBezTo>
                <a:cubicBezTo>
                  <a:pt x="1170" y="1116"/>
                  <a:pt x="1165" y="1121"/>
                  <a:pt x="1159" y="1121"/>
                </a:cubicBezTo>
                <a:close/>
                <a:moveTo>
                  <a:pt x="1125" y="1121"/>
                </a:moveTo>
                <a:cubicBezTo>
                  <a:pt x="1119" y="1121"/>
                  <a:pt x="1115" y="1116"/>
                  <a:pt x="1115" y="1110"/>
                </a:cubicBezTo>
                <a:cubicBezTo>
                  <a:pt x="1115" y="1105"/>
                  <a:pt x="1119" y="1100"/>
                  <a:pt x="1125" y="1100"/>
                </a:cubicBezTo>
                <a:cubicBezTo>
                  <a:pt x="1131" y="1100"/>
                  <a:pt x="1136" y="1105"/>
                  <a:pt x="1136" y="1110"/>
                </a:cubicBezTo>
                <a:cubicBezTo>
                  <a:pt x="1136" y="1116"/>
                  <a:pt x="1131" y="1121"/>
                  <a:pt x="1125" y="1121"/>
                </a:cubicBezTo>
                <a:close/>
                <a:moveTo>
                  <a:pt x="1092" y="1121"/>
                </a:moveTo>
                <a:cubicBezTo>
                  <a:pt x="1086" y="1121"/>
                  <a:pt x="1081" y="1116"/>
                  <a:pt x="1081" y="1110"/>
                </a:cubicBezTo>
                <a:cubicBezTo>
                  <a:pt x="1081" y="1105"/>
                  <a:pt x="1086" y="1100"/>
                  <a:pt x="1092" y="1100"/>
                </a:cubicBezTo>
                <a:cubicBezTo>
                  <a:pt x="1098" y="1100"/>
                  <a:pt x="1102" y="1105"/>
                  <a:pt x="1102" y="1110"/>
                </a:cubicBezTo>
                <a:cubicBezTo>
                  <a:pt x="1102" y="1116"/>
                  <a:pt x="1098" y="1121"/>
                  <a:pt x="1092" y="1121"/>
                </a:cubicBezTo>
                <a:close/>
                <a:moveTo>
                  <a:pt x="1058" y="1121"/>
                </a:moveTo>
                <a:cubicBezTo>
                  <a:pt x="1052" y="1121"/>
                  <a:pt x="1047" y="1116"/>
                  <a:pt x="1047" y="1110"/>
                </a:cubicBezTo>
                <a:cubicBezTo>
                  <a:pt x="1047" y="1105"/>
                  <a:pt x="1052" y="1100"/>
                  <a:pt x="1058" y="1100"/>
                </a:cubicBezTo>
                <a:cubicBezTo>
                  <a:pt x="1064" y="1100"/>
                  <a:pt x="1069" y="1105"/>
                  <a:pt x="1069" y="1110"/>
                </a:cubicBezTo>
                <a:cubicBezTo>
                  <a:pt x="1069" y="1116"/>
                  <a:pt x="1064" y="1121"/>
                  <a:pt x="1058" y="1121"/>
                </a:cubicBezTo>
                <a:close/>
                <a:moveTo>
                  <a:pt x="1024" y="1121"/>
                </a:moveTo>
                <a:cubicBezTo>
                  <a:pt x="1018" y="1121"/>
                  <a:pt x="1013" y="1116"/>
                  <a:pt x="1013" y="1110"/>
                </a:cubicBezTo>
                <a:cubicBezTo>
                  <a:pt x="1013" y="1105"/>
                  <a:pt x="1018" y="1100"/>
                  <a:pt x="1024" y="1100"/>
                </a:cubicBezTo>
                <a:cubicBezTo>
                  <a:pt x="1030" y="1100"/>
                  <a:pt x="1035" y="1105"/>
                  <a:pt x="1035" y="1110"/>
                </a:cubicBezTo>
                <a:cubicBezTo>
                  <a:pt x="1035" y="1116"/>
                  <a:pt x="1030" y="1121"/>
                  <a:pt x="1024" y="1121"/>
                </a:cubicBezTo>
                <a:close/>
                <a:moveTo>
                  <a:pt x="990" y="1121"/>
                </a:moveTo>
                <a:cubicBezTo>
                  <a:pt x="984" y="1121"/>
                  <a:pt x="979" y="1116"/>
                  <a:pt x="979" y="1110"/>
                </a:cubicBezTo>
                <a:cubicBezTo>
                  <a:pt x="979" y="1105"/>
                  <a:pt x="984" y="1100"/>
                  <a:pt x="990" y="1100"/>
                </a:cubicBezTo>
                <a:cubicBezTo>
                  <a:pt x="996" y="1100"/>
                  <a:pt x="1001" y="1105"/>
                  <a:pt x="1001" y="1110"/>
                </a:cubicBezTo>
                <a:cubicBezTo>
                  <a:pt x="1001" y="1116"/>
                  <a:pt x="996" y="1121"/>
                  <a:pt x="990" y="1121"/>
                </a:cubicBezTo>
                <a:close/>
                <a:moveTo>
                  <a:pt x="957" y="1121"/>
                </a:moveTo>
                <a:cubicBezTo>
                  <a:pt x="951" y="1121"/>
                  <a:pt x="946" y="1116"/>
                  <a:pt x="946" y="1110"/>
                </a:cubicBezTo>
                <a:cubicBezTo>
                  <a:pt x="946" y="1105"/>
                  <a:pt x="951" y="1100"/>
                  <a:pt x="957" y="1100"/>
                </a:cubicBezTo>
                <a:cubicBezTo>
                  <a:pt x="962" y="1100"/>
                  <a:pt x="967" y="1105"/>
                  <a:pt x="967" y="1110"/>
                </a:cubicBezTo>
                <a:cubicBezTo>
                  <a:pt x="967" y="1116"/>
                  <a:pt x="962" y="1121"/>
                  <a:pt x="957" y="1121"/>
                </a:cubicBezTo>
                <a:close/>
                <a:moveTo>
                  <a:pt x="923" y="1121"/>
                </a:moveTo>
                <a:cubicBezTo>
                  <a:pt x="917" y="1121"/>
                  <a:pt x="912" y="1116"/>
                  <a:pt x="912" y="1110"/>
                </a:cubicBezTo>
                <a:cubicBezTo>
                  <a:pt x="912" y="1105"/>
                  <a:pt x="917" y="1100"/>
                  <a:pt x="923" y="1100"/>
                </a:cubicBezTo>
                <a:cubicBezTo>
                  <a:pt x="929" y="1100"/>
                  <a:pt x="934" y="1105"/>
                  <a:pt x="934" y="1110"/>
                </a:cubicBezTo>
                <a:cubicBezTo>
                  <a:pt x="934" y="1116"/>
                  <a:pt x="929" y="1121"/>
                  <a:pt x="923" y="1121"/>
                </a:cubicBezTo>
                <a:close/>
                <a:moveTo>
                  <a:pt x="889" y="1121"/>
                </a:moveTo>
                <a:cubicBezTo>
                  <a:pt x="883" y="1121"/>
                  <a:pt x="878" y="1116"/>
                  <a:pt x="878" y="1110"/>
                </a:cubicBezTo>
                <a:cubicBezTo>
                  <a:pt x="878" y="1105"/>
                  <a:pt x="883" y="1100"/>
                  <a:pt x="889" y="1100"/>
                </a:cubicBezTo>
                <a:cubicBezTo>
                  <a:pt x="895" y="1100"/>
                  <a:pt x="900" y="1105"/>
                  <a:pt x="900" y="1110"/>
                </a:cubicBezTo>
                <a:cubicBezTo>
                  <a:pt x="900" y="1116"/>
                  <a:pt x="895" y="1121"/>
                  <a:pt x="889" y="1121"/>
                </a:cubicBezTo>
                <a:close/>
                <a:moveTo>
                  <a:pt x="855" y="1121"/>
                </a:moveTo>
                <a:cubicBezTo>
                  <a:pt x="849" y="1121"/>
                  <a:pt x="844" y="1116"/>
                  <a:pt x="844" y="1110"/>
                </a:cubicBezTo>
                <a:cubicBezTo>
                  <a:pt x="844" y="1105"/>
                  <a:pt x="849" y="1100"/>
                  <a:pt x="855" y="1100"/>
                </a:cubicBezTo>
                <a:cubicBezTo>
                  <a:pt x="861" y="1100"/>
                  <a:pt x="866" y="1105"/>
                  <a:pt x="866" y="1110"/>
                </a:cubicBezTo>
                <a:cubicBezTo>
                  <a:pt x="866" y="1116"/>
                  <a:pt x="861" y="1121"/>
                  <a:pt x="855" y="1121"/>
                </a:cubicBezTo>
                <a:close/>
                <a:moveTo>
                  <a:pt x="821" y="1121"/>
                </a:moveTo>
                <a:cubicBezTo>
                  <a:pt x="815" y="1121"/>
                  <a:pt x="811" y="1116"/>
                  <a:pt x="811" y="1110"/>
                </a:cubicBezTo>
                <a:cubicBezTo>
                  <a:pt x="811" y="1105"/>
                  <a:pt x="815" y="1100"/>
                  <a:pt x="821" y="1100"/>
                </a:cubicBezTo>
                <a:cubicBezTo>
                  <a:pt x="827" y="1100"/>
                  <a:pt x="832" y="1105"/>
                  <a:pt x="832" y="1110"/>
                </a:cubicBezTo>
                <a:cubicBezTo>
                  <a:pt x="832" y="1116"/>
                  <a:pt x="827" y="1121"/>
                  <a:pt x="821" y="1121"/>
                </a:cubicBezTo>
                <a:close/>
                <a:moveTo>
                  <a:pt x="788" y="1121"/>
                </a:moveTo>
                <a:cubicBezTo>
                  <a:pt x="782" y="1121"/>
                  <a:pt x="777" y="1116"/>
                  <a:pt x="777" y="1110"/>
                </a:cubicBezTo>
                <a:cubicBezTo>
                  <a:pt x="777" y="1105"/>
                  <a:pt x="782" y="1100"/>
                  <a:pt x="788" y="1100"/>
                </a:cubicBezTo>
                <a:cubicBezTo>
                  <a:pt x="794" y="1100"/>
                  <a:pt x="798" y="1105"/>
                  <a:pt x="798" y="1110"/>
                </a:cubicBezTo>
                <a:cubicBezTo>
                  <a:pt x="798" y="1116"/>
                  <a:pt x="794" y="1121"/>
                  <a:pt x="788" y="1121"/>
                </a:cubicBezTo>
                <a:close/>
                <a:moveTo>
                  <a:pt x="3011" y="1092"/>
                </a:moveTo>
                <a:cubicBezTo>
                  <a:pt x="3005" y="1092"/>
                  <a:pt x="3000" y="1087"/>
                  <a:pt x="3000" y="1082"/>
                </a:cubicBezTo>
                <a:cubicBezTo>
                  <a:pt x="3000" y="1076"/>
                  <a:pt x="3005" y="1071"/>
                  <a:pt x="3011" y="1071"/>
                </a:cubicBezTo>
                <a:cubicBezTo>
                  <a:pt x="3017" y="1071"/>
                  <a:pt x="3022" y="1076"/>
                  <a:pt x="3022" y="1082"/>
                </a:cubicBezTo>
                <a:cubicBezTo>
                  <a:pt x="3022" y="1087"/>
                  <a:pt x="3017" y="1092"/>
                  <a:pt x="3011" y="1092"/>
                </a:cubicBezTo>
                <a:close/>
                <a:moveTo>
                  <a:pt x="2978" y="1092"/>
                </a:moveTo>
                <a:cubicBezTo>
                  <a:pt x="2972" y="1092"/>
                  <a:pt x="2967" y="1087"/>
                  <a:pt x="2967" y="1082"/>
                </a:cubicBezTo>
                <a:cubicBezTo>
                  <a:pt x="2967" y="1076"/>
                  <a:pt x="2972" y="1071"/>
                  <a:pt x="2978" y="1071"/>
                </a:cubicBezTo>
                <a:cubicBezTo>
                  <a:pt x="2983" y="1071"/>
                  <a:pt x="2988" y="1076"/>
                  <a:pt x="2988" y="1082"/>
                </a:cubicBezTo>
                <a:cubicBezTo>
                  <a:pt x="2988" y="1087"/>
                  <a:pt x="2983" y="1092"/>
                  <a:pt x="2978" y="1092"/>
                </a:cubicBezTo>
                <a:close/>
                <a:moveTo>
                  <a:pt x="2944" y="1092"/>
                </a:moveTo>
                <a:cubicBezTo>
                  <a:pt x="2938" y="1092"/>
                  <a:pt x="2933" y="1087"/>
                  <a:pt x="2933" y="1082"/>
                </a:cubicBezTo>
                <a:cubicBezTo>
                  <a:pt x="2933" y="1076"/>
                  <a:pt x="2938" y="1071"/>
                  <a:pt x="2944" y="1071"/>
                </a:cubicBezTo>
                <a:cubicBezTo>
                  <a:pt x="2950" y="1071"/>
                  <a:pt x="2955" y="1076"/>
                  <a:pt x="2955" y="1082"/>
                </a:cubicBezTo>
                <a:cubicBezTo>
                  <a:pt x="2955" y="1087"/>
                  <a:pt x="2950" y="1092"/>
                  <a:pt x="2944" y="1092"/>
                </a:cubicBezTo>
                <a:close/>
                <a:moveTo>
                  <a:pt x="2910" y="1092"/>
                </a:moveTo>
                <a:cubicBezTo>
                  <a:pt x="2904" y="1092"/>
                  <a:pt x="2899" y="1087"/>
                  <a:pt x="2899" y="1082"/>
                </a:cubicBezTo>
                <a:cubicBezTo>
                  <a:pt x="2899" y="1076"/>
                  <a:pt x="2904" y="1071"/>
                  <a:pt x="2910" y="1071"/>
                </a:cubicBezTo>
                <a:cubicBezTo>
                  <a:pt x="2916" y="1071"/>
                  <a:pt x="2921" y="1076"/>
                  <a:pt x="2921" y="1082"/>
                </a:cubicBezTo>
                <a:cubicBezTo>
                  <a:pt x="2921" y="1087"/>
                  <a:pt x="2916" y="1092"/>
                  <a:pt x="2910" y="1092"/>
                </a:cubicBezTo>
                <a:close/>
                <a:moveTo>
                  <a:pt x="2876" y="1092"/>
                </a:moveTo>
                <a:cubicBezTo>
                  <a:pt x="2870" y="1092"/>
                  <a:pt x="2865" y="1087"/>
                  <a:pt x="2865" y="1082"/>
                </a:cubicBezTo>
                <a:cubicBezTo>
                  <a:pt x="2865" y="1076"/>
                  <a:pt x="2870" y="1071"/>
                  <a:pt x="2876" y="1071"/>
                </a:cubicBezTo>
                <a:cubicBezTo>
                  <a:pt x="2882" y="1071"/>
                  <a:pt x="2887" y="1076"/>
                  <a:pt x="2887" y="1082"/>
                </a:cubicBezTo>
                <a:cubicBezTo>
                  <a:pt x="2887" y="1087"/>
                  <a:pt x="2882" y="1092"/>
                  <a:pt x="2876" y="1092"/>
                </a:cubicBezTo>
                <a:close/>
                <a:moveTo>
                  <a:pt x="2809" y="1092"/>
                </a:moveTo>
                <a:cubicBezTo>
                  <a:pt x="2803" y="1092"/>
                  <a:pt x="2798" y="1087"/>
                  <a:pt x="2798" y="1082"/>
                </a:cubicBezTo>
                <a:cubicBezTo>
                  <a:pt x="2798" y="1076"/>
                  <a:pt x="2803" y="1071"/>
                  <a:pt x="2809" y="1071"/>
                </a:cubicBezTo>
                <a:cubicBezTo>
                  <a:pt x="2815" y="1071"/>
                  <a:pt x="2819" y="1076"/>
                  <a:pt x="2819" y="1082"/>
                </a:cubicBezTo>
                <a:cubicBezTo>
                  <a:pt x="2819" y="1087"/>
                  <a:pt x="2815" y="1092"/>
                  <a:pt x="2809" y="1092"/>
                </a:cubicBezTo>
                <a:close/>
                <a:moveTo>
                  <a:pt x="2775" y="1092"/>
                </a:moveTo>
                <a:cubicBezTo>
                  <a:pt x="2769" y="1092"/>
                  <a:pt x="2764" y="1087"/>
                  <a:pt x="2764" y="1082"/>
                </a:cubicBezTo>
                <a:cubicBezTo>
                  <a:pt x="2764" y="1076"/>
                  <a:pt x="2769" y="1071"/>
                  <a:pt x="2775" y="1071"/>
                </a:cubicBezTo>
                <a:cubicBezTo>
                  <a:pt x="2781" y="1071"/>
                  <a:pt x="2786" y="1076"/>
                  <a:pt x="2786" y="1082"/>
                </a:cubicBezTo>
                <a:cubicBezTo>
                  <a:pt x="2786" y="1087"/>
                  <a:pt x="2781" y="1092"/>
                  <a:pt x="2775" y="1092"/>
                </a:cubicBezTo>
                <a:close/>
                <a:moveTo>
                  <a:pt x="2741" y="1092"/>
                </a:moveTo>
                <a:cubicBezTo>
                  <a:pt x="2735" y="1092"/>
                  <a:pt x="2730" y="1087"/>
                  <a:pt x="2730" y="1082"/>
                </a:cubicBezTo>
                <a:cubicBezTo>
                  <a:pt x="2730" y="1076"/>
                  <a:pt x="2735" y="1071"/>
                  <a:pt x="2741" y="1071"/>
                </a:cubicBezTo>
                <a:cubicBezTo>
                  <a:pt x="2747" y="1071"/>
                  <a:pt x="2752" y="1076"/>
                  <a:pt x="2752" y="1082"/>
                </a:cubicBezTo>
                <a:cubicBezTo>
                  <a:pt x="2752" y="1087"/>
                  <a:pt x="2747" y="1092"/>
                  <a:pt x="2741" y="1092"/>
                </a:cubicBezTo>
                <a:close/>
                <a:moveTo>
                  <a:pt x="2674" y="1092"/>
                </a:moveTo>
                <a:cubicBezTo>
                  <a:pt x="2668" y="1092"/>
                  <a:pt x="2663" y="1087"/>
                  <a:pt x="2663" y="1082"/>
                </a:cubicBezTo>
                <a:cubicBezTo>
                  <a:pt x="2663" y="1076"/>
                  <a:pt x="2668" y="1071"/>
                  <a:pt x="2674" y="1071"/>
                </a:cubicBezTo>
                <a:cubicBezTo>
                  <a:pt x="2680" y="1071"/>
                  <a:pt x="2684" y="1076"/>
                  <a:pt x="2684" y="1082"/>
                </a:cubicBezTo>
                <a:cubicBezTo>
                  <a:pt x="2684" y="1087"/>
                  <a:pt x="2680" y="1092"/>
                  <a:pt x="2674" y="1092"/>
                </a:cubicBezTo>
                <a:close/>
                <a:moveTo>
                  <a:pt x="2640" y="1092"/>
                </a:moveTo>
                <a:cubicBezTo>
                  <a:pt x="2634" y="1092"/>
                  <a:pt x="2629" y="1087"/>
                  <a:pt x="2629" y="1082"/>
                </a:cubicBezTo>
                <a:cubicBezTo>
                  <a:pt x="2629" y="1076"/>
                  <a:pt x="2634" y="1071"/>
                  <a:pt x="2640" y="1071"/>
                </a:cubicBezTo>
                <a:cubicBezTo>
                  <a:pt x="2646" y="1071"/>
                  <a:pt x="2651" y="1076"/>
                  <a:pt x="2651" y="1082"/>
                </a:cubicBezTo>
                <a:cubicBezTo>
                  <a:pt x="2651" y="1087"/>
                  <a:pt x="2646" y="1092"/>
                  <a:pt x="2640" y="1092"/>
                </a:cubicBezTo>
                <a:close/>
                <a:moveTo>
                  <a:pt x="2606" y="1092"/>
                </a:moveTo>
                <a:cubicBezTo>
                  <a:pt x="2600" y="1092"/>
                  <a:pt x="2595" y="1087"/>
                  <a:pt x="2595" y="1082"/>
                </a:cubicBezTo>
                <a:cubicBezTo>
                  <a:pt x="2595" y="1076"/>
                  <a:pt x="2600" y="1071"/>
                  <a:pt x="2606" y="1071"/>
                </a:cubicBezTo>
                <a:cubicBezTo>
                  <a:pt x="2612" y="1071"/>
                  <a:pt x="2617" y="1076"/>
                  <a:pt x="2617" y="1082"/>
                </a:cubicBezTo>
                <a:cubicBezTo>
                  <a:pt x="2617" y="1087"/>
                  <a:pt x="2612" y="1092"/>
                  <a:pt x="2606" y="1092"/>
                </a:cubicBezTo>
                <a:close/>
                <a:moveTo>
                  <a:pt x="2066" y="1092"/>
                </a:moveTo>
                <a:cubicBezTo>
                  <a:pt x="2060" y="1092"/>
                  <a:pt x="2055" y="1087"/>
                  <a:pt x="2055" y="1082"/>
                </a:cubicBezTo>
                <a:cubicBezTo>
                  <a:pt x="2055" y="1076"/>
                  <a:pt x="2060" y="1071"/>
                  <a:pt x="2066" y="1071"/>
                </a:cubicBezTo>
                <a:cubicBezTo>
                  <a:pt x="2072" y="1071"/>
                  <a:pt x="2077" y="1076"/>
                  <a:pt x="2077" y="1082"/>
                </a:cubicBezTo>
                <a:cubicBezTo>
                  <a:pt x="2077" y="1087"/>
                  <a:pt x="2072" y="1092"/>
                  <a:pt x="2066" y="1092"/>
                </a:cubicBezTo>
                <a:close/>
                <a:moveTo>
                  <a:pt x="2032" y="1092"/>
                </a:moveTo>
                <a:cubicBezTo>
                  <a:pt x="2026" y="1092"/>
                  <a:pt x="2021" y="1087"/>
                  <a:pt x="2021" y="1082"/>
                </a:cubicBezTo>
                <a:cubicBezTo>
                  <a:pt x="2021" y="1076"/>
                  <a:pt x="2026" y="1071"/>
                  <a:pt x="2032" y="1071"/>
                </a:cubicBezTo>
                <a:cubicBezTo>
                  <a:pt x="2038" y="1071"/>
                  <a:pt x="2043" y="1076"/>
                  <a:pt x="2043" y="1082"/>
                </a:cubicBezTo>
                <a:cubicBezTo>
                  <a:pt x="2043" y="1087"/>
                  <a:pt x="2038" y="1092"/>
                  <a:pt x="2032" y="1092"/>
                </a:cubicBezTo>
                <a:close/>
                <a:moveTo>
                  <a:pt x="1998" y="1092"/>
                </a:moveTo>
                <a:cubicBezTo>
                  <a:pt x="1992" y="1092"/>
                  <a:pt x="1988" y="1087"/>
                  <a:pt x="1988" y="1082"/>
                </a:cubicBezTo>
                <a:cubicBezTo>
                  <a:pt x="1988" y="1076"/>
                  <a:pt x="1992" y="1071"/>
                  <a:pt x="1998" y="1071"/>
                </a:cubicBezTo>
                <a:cubicBezTo>
                  <a:pt x="2004" y="1071"/>
                  <a:pt x="2009" y="1076"/>
                  <a:pt x="2009" y="1082"/>
                </a:cubicBezTo>
                <a:cubicBezTo>
                  <a:pt x="2009" y="1087"/>
                  <a:pt x="2004" y="1092"/>
                  <a:pt x="1998" y="1092"/>
                </a:cubicBezTo>
                <a:close/>
                <a:moveTo>
                  <a:pt x="1965" y="1092"/>
                </a:moveTo>
                <a:cubicBezTo>
                  <a:pt x="1959" y="1092"/>
                  <a:pt x="1954" y="1087"/>
                  <a:pt x="1954" y="1082"/>
                </a:cubicBezTo>
                <a:cubicBezTo>
                  <a:pt x="1954" y="1076"/>
                  <a:pt x="1959" y="1071"/>
                  <a:pt x="1965" y="1071"/>
                </a:cubicBezTo>
                <a:cubicBezTo>
                  <a:pt x="1971" y="1071"/>
                  <a:pt x="1975" y="1076"/>
                  <a:pt x="1975" y="1082"/>
                </a:cubicBezTo>
                <a:cubicBezTo>
                  <a:pt x="1975" y="1087"/>
                  <a:pt x="1971" y="1092"/>
                  <a:pt x="1965" y="1092"/>
                </a:cubicBezTo>
                <a:close/>
                <a:moveTo>
                  <a:pt x="1931" y="1092"/>
                </a:moveTo>
                <a:cubicBezTo>
                  <a:pt x="1925" y="1092"/>
                  <a:pt x="1920" y="1087"/>
                  <a:pt x="1920" y="1082"/>
                </a:cubicBezTo>
                <a:cubicBezTo>
                  <a:pt x="1920" y="1076"/>
                  <a:pt x="1925" y="1071"/>
                  <a:pt x="1931" y="1071"/>
                </a:cubicBezTo>
                <a:cubicBezTo>
                  <a:pt x="1937" y="1071"/>
                  <a:pt x="1942" y="1076"/>
                  <a:pt x="1942" y="1082"/>
                </a:cubicBezTo>
                <a:cubicBezTo>
                  <a:pt x="1942" y="1087"/>
                  <a:pt x="1937" y="1092"/>
                  <a:pt x="1931" y="1092"/>
                </a:cubicBezTo>
                <a:close/>
                <a:moveTo>
                  <a:pt x="1897" y="1092"/>
                </a:moveTo>
                <a:cubicBezTo>
                  <a:pt x="1891" y="1092"/>
                  <a:pt x="1886" y="1087"/>
                  <a:pt x="1886" y="1082"/>
                </a:cubicBezTo>
                <a:cubicBezTo>
                  <a:pt x="1886" y="1076"/>
                  <a:pt x="1891" y="1071"/>
                  <a:pt x="1897" y="1071"/>
                </a:cubicBezTo>
                <a:cubicBezTo>
                  <a:pt x="1903" y="1071"/>
                  <a:pt x="1908" y="1076"/>
                  <a:pt x="1908" y="1082"/>
                </a:cubicBezTo>
                <a:cubicBezTo>
                  <a:pt x="1908" y="1087"/>
                  <a:pt x="1903" y="1092"/>
                  <a:pt x="1897" y="1092"/>
                </a:cubicBezTo>
                <a:close/>
                <a:moveTo>
                  <a:pt x="1863" y="1092"/>
                </a:moveTo>
                <a:cubicBezTo>
                  <a:pt x="1857" y="1092"/>
                  <a:pt x="1852" y="1087"/>
                  <a:pt x="1852" y="1082"/>
                </a:cubicBezTo>
                <a:cubicBezTo>
                  <a:pt x="1852" y="1076"/>
                  <a:pt x="1857" y="1071"/>
                  <a:pt x="1863" y="1071"/>
                </a:cubicBezTo>
                <a:cubicBezTo>
                  <a:pt x="1869" y="1071"/>
                  <a:pt x="1874" y="1076"/>
                  <a:pt x="1874" y="1082"/>
                </a:cubicBezTo>
                <a:cubicBezTo>
                  <a:pt x="1874" y="1087"/>
                  <a:pt x="1869" y="1092"/>
                  <a:pt x="1863" y="1092"/>
                </a:cubicBezTo>
                <a:close/>
                <a:moveTo>
                  <a:pt x="1830" y="1092"/>
                </a:moveTo>
                <a:cubicBezTo>
                  <a:pt x="1824" y="1092"/>
                  <a:pt x="1819" y="1087"/>
                  <a:pt x="1819" y="1082"/>
                </a:cubicBezTo>
                <a:cubicBezTo>
                  <a:pt x="1819" y="1076"/>
                  <a:pt x="1824" y="1071"/>
                  <a:pt x="1830" y="1071"/>
                </a:cubicBezTo>
                <a:cubicBezTo>
                  <a:pt x="1836" y="1071"/>
                  <a:pt x="1840" y="1076"/>
                  <a:pt x="1840" y="1082"/>
                </a:cubicBezTo>
                <a:cubicBezTo>
                  <a:pt x="1840" y="1087"/>
                  <a:pt x="1836" y="1092"/>
                  <a:pt x="1830" y="1092"/>
                </a:cubicBezTo>
                <a:close/>
                <a:moveTo>
                  <a:pt x="1796" y="1092"/>
                </a:moveTo>
                <a:cubicBezTo>
                  <a:pt x="1790" y="1092"/>
                  <a:pt x="1785" y="1087"/>
                  <a:pt x="1785" y="1082"/>
                </a:cubicBezTo>
                <a:cubicBezTo>
                  <a:pt x="1785" y="1076"/>
                  <a:pt x="1790" y="1071"/>
                  <a:pt x="1796" y="1071"/>
                </a:cubicBezTo>
                <a:cubicBezTo>
                  <a:pt x="1802" y="1071"/>
                  <a:pt x="1807" y="1076"/>
                  <a:pt x="1807" y="1082"/>
                </a:cubicBezTo>
                <a:cubicBezTo>
                  <a:pt x="1807" y="1087"/>
                  <a:pt x="1802" y="1092"/>
                  <a:pt x="1796" y="1092"/>
                </a:cubicBezTo>
                <a:close/>
                <a:moveTo>
                  <a:pt x="1176" y="1092"/>
                </a:moveTo>
                <a:cubicBezTo>
                  <a:pt x="1170" y="1092"/>
                  <a:pt x="1165" y="1087"/>
                  <a:pt x="1165" y="1082"/>
                </a:cubicBezTo>
                <a:cubicBezTo>
                  <a:pt x="1165" y="1076"/>
                  <a:pt x="1170" y="1071"/>
                  <a:pt x="1176" y="1071"/>
                </a:cubicBezTo>
                <a:cubicBezTo>
                  <a:pt x="1182" y="1071"/>
                  <a:pt x="1187" y="1076"/>
                  <a:pt x="1187" y="1082"/>
                </a:cubicBezTo>
                <a:cubicBezTo>
                  <a:pt x="1187" y="1087"/>
                  <a:pt x="1182" y="1092"/>
                  <a:pt x="1176" y="1092"/>
                </a:cubicBezTo>
                <a:close/>
                <a:moveTo>
                  <a:pt x="1142" y="1092"/>
                </a:moveTo>
                <a:cubicBezTo>
                  <a:pt x="1136" y="1092"/>
                  <a:pt x="1131" y="1087"/>
                  <a:pt x="1131" y="1082"/>
                </a:cubicBezTo>
                <a:cubicBezTo>
                  <a:pt x="1131" y="1076"/>
                  <a:pt x="1136" y="1071"/>
                  <a:pt x="1142" y="1071"/>
                </a:cubicBezTo>
                <a:cubicBezTo>
                  <a:pt x="1148" y="1071"/>
                  <a:pt x="1153" y="1076"/>
                  <a:pt x="1153" y="1082"/>
                </a:cubicBezTo>
                <a:cubicBezTo>
                  <a:pt x="1153" y="1087"/>
                  <a:pt x="1148" y="1092"/>
                  <a:pt x="1142" y="1092"/>
                </a:cubicBezTo>
                <a:close/>
                <a:moveTo>
                  <a:pt x="1108" y="1092"/>
                </a:moveTo>
                <a:cubicBezTo>
                  <a:pt x="1102" y="1092"/>
                  <a:pt x="1098" y="1087"/>
                  <a:pt x="1098" y="1082"/>
                </a:cubicBezTo>
                <a:cubicBezTo>
                  <a:pt x="1098" y="1076"/>
                  <a:pt x="1102" y="1071"/>
                  <a:pt x="1108" y="1071"/>
                </a:cubicBezTo>
                <a:cubicBezTo>
                  <a:pt x="1114" y="1071"/>
                  <a:pt x="1119" y="1076"/>
                  <a:pt x="1119" y="1082"/>
                </a:cubicBezTo>
                <a:cubicBezTo>
                  <a:pt x="1119" y="1087"/>
                  <a:pt x="1114" y="1092"/>
                  <a:pt x="1108" y="1092"/>
                </a:cubicBezTo>
                <a:close/>
                <a:moveTo>
                  <a:pt x="1075" y="1092"/>
                </a:moveTo>
                <a:cubicBezTo>
                  <a:pt x="1069" y="1092"/>
                  <a:pt x="1064" y="1087"/>
                  <a:pt x="1064" y="1082"/>
                </a:cubicBezTo>
                <a:cubicBezTo>
                  <a:pt x="1064" y="1076"/>
                  <a:pt x="1069" y="1071"/>
                  <a:pt x="1075" y="1071"/>
                </a:cubicBezTo>
                <a:cubicBezTo>
                  <a:pt x="1081" y="1071"/>
                  <a:pt x="1085" y="1076"/>
                  <a:pt x="1085" y="1082"/>
                </a:cubicBezTo>
                <a:cubicBezTo>
                  <a:pt x="1085" y="1087"/>
                  <a:pt x="1081" y="1092"/>
                  <a:pt x="1075" y="1092"/>
                </a:cubicBezTo>
                <a:close/>
                <a:moveTo>
                  <a:pt x="1041" y="1092"/>
                </a:moveTo>
                <a:cubicBezTo>
                  <a:pt x="1035" y="1092"/>
                  <a:pt x="1030" y="1087"/>
                  <a:pt x="1030" y="1082"/>
                </a:cubicBezTo>
                <a:cubicBezTo>
                  <a:pt x="1030" y="1076"/>
                  <a:pt x="1035" y="1071"/>
                  <a:pt x="1041" y="1071"/>
                </a:cubicBezTo>
                <a:cubicBezTo>
                  <a:pt x="1047" y="1071"/>
                  <a:pt x="1052" y="1076"/>
                  <a:pt x="1052" y="1082"/>
                </a:cubicBezTo>
                <a:cubicBezTo>
                  <a:pt x="1052" y="1087"/>
                  <a:pt x="1047" y="1092"/>
                  <a:pt x="1041" y="1092"/>
                </a:cubicBezTo>
                <a:close/>
                <a:moveTo>
                  <a:pt x="1007" y="1092"/>
                </a:moveTo>
                <a:cubicBezTo>
                  <a:pt x="1001" y="1092"/>
                  <a:pt x="996" y="1087"/>
                  <a:pt x="996" y="1082"/>
                </a:cubicBezTo>
                <a:cubicBezTo>
                  <a:pt x="996" y="1076"/>
                  <a:pt x="1001" y="1071"/>
                  <a:pt x="1007" y="1071"/>
                </a:cubicBezTo>
                <a:cubicBezTo>
                  <a:pt x="1013" y="1071"/>
                  <a:pt x="1018" y="1076"/>
                  <a:pt x="1018" y="1082"/>
                </a:cubicBezTo>
                <a:cubicBezTo>
                  <a:pt x="1018" y="1087"/>
                  <a:pt x="1013" y="1092"/>
                  <a:pt x="1007" y="1092"/>
                </a:cubicBezTo>
                <a:close/>
                <a:moveTo>
                  <a:pt x="973" y="1092"/>
                </a:moveTo>
                <a:cubicBezTo>
                  <a:pt x="967" y="1092"/>
                  <a:pt x="963" y="1087"/>
                  <a:pt x="963" y="1082"/>
                </a:cubicBezTo>
                <a:cubicBezTo>
                  <a:pt x="963" y="1076"/>
                  <a:pt x="967" y="1071"/>
                  <a:pt x="973" y="1071"/>
                </a:cubicBezTo>
                <a:cubicBezTo>
                  <a:pt x="979" y="1071"/>
                  <a:pt x="984" y="1076"/>
                  <a:pt x="984" y="1082"/>
                </a:cubicBezTo>
                <a:cubicBezTo>
                  <a:pt x="984" y="1087"/>
                  <a:pt x="979" y="1092"/>
                  <a:pt x="973" y="1092"/>
                </a:cubicBezTo>
                <a:close/>
                <a:moveTo>
                  <a:pt x="940" y="1092"/>
                </a:moveTo>
                <a:cubicBezTo>
                  <a:pt x="934" y="1092"/>
                  <a:pt x="929" y="1087"/>
                  <a:pt x="929" y="1082"/>
                </a:cubicBezTo>
                <a:cubicBezTo>
                  <a:pt x="929" y="1076"/>
                  <a:pt x="934" y="1071"/>
                  <a:pt x="940" y="1071"/>
                </a:cubicBezTo>
                <a:cubicBezTo>
                  <a:pt x="946" y="1071"/>
                  <a:pt x="950" y="1076"/>
                  <a:pt x="950" y="1082"/>
                </a:cubicBezTo>
                <a:cubicBezTo>
                  <a:pt x="950" y="1087"/>
                  <a:pt x="946" y="1092"/>
                  <a:pt x="940" y="1092"/>
                </a:cubicBezTo>
                <a:close/>
                <a:moveTo>
                  <a:pt x="906" y="1092"/>
                </a:moveTo>
                <a:cubicBezTo>
                  <a:pt x="900" y="1092"/>
                  <a:pt x="895" y="1087"/>
                  <a:pt x="895" y="1082"/>
                </a:cubicBezTo>
                <a:cubicBezTo>
                  <a:pt x="895" y="1076"/>
                  <a:pt x="900" y="1071"/>
                  <a:pt x="906" y="1071"/>
                </a:cubicBezTo>
                <a:cubicBezTo>
                  <a:pt x="912" y="1071"/>
                  <a:pt x="917" y="1076"/>
                  <a:pt x="917" y="1082"/>
                </a:cubicBezTo>
                <a:cubicBezTo>
                  <a:pt x="917" y="1087"/>
                  <a:pt x="912" y="1092"/>
                  <a:pt x="906" y="1092"/>
                </a:cubicBezTo>
                <a:close/>
                <a:moveTo>
                  <a:pt x="872" y="1092"/>
                </a:moveTo>
                <a:cubicBezTo>
                  <a:pt x="866" y="1092"/>
                  <a:pt x="861" y="1087"/>
                  <a:pt x="861" y="1082"/>
                </a:cubicBezTo>
                <a:cubicBezTo>
                  <a:pt x="861" y="1076"/>
                  <a:pt x="866" y="1071"/>
                  <a:pt x="872" y="1071"/>
                </a:cubicBezTo>
                <a:cubicBezTo>
                  <a:pt x="878" y="1071"/>
                  <a:pt x="883" y="1076"/>
                  <a:pt x="883" y="1082"/>
                </a:cubicBezTo>
                <a:cubicBezTo>
                  <a:pt x="883" y="1087"/>
                  <a:pt x="878" y="1092"/>
                  <a:pt x="872" y="1092"/>
                </a:cubicBezTo>
                <a:close/>
                <a:moveTo>
                  <a:pt x="838" y="1092"/>
                </a:moveTo>
                <a:cubicBezTo>
                  <a:pt x="832" y="1092"/>
                  <a:pt x="828" y="1087"/>
                  <a:pt x="828" y="1082"/>
                </a:cubicBezTo>
                <a:cubicBezTo>
                  <a:pt x="828" y="1076"/>
                  <a:pt x="832" y="1071"/>
                  <a:pt x="838" y="1071"/>
                </a:cubicBezTo>
                <a:cubicBezTo>
                  <a:pt x="844" y="1071"/>
                  <a:pt x="849" y="1076"/>
                  <a:pt x="849" y="1082"/>
                </a:cubicBezTo>
                <a:cubicBezTo>
                  <a:pt x="849" y="1087"/>
                  <a:pt x="844" y="1092"/>
                  <a:pt x="838" y="1092"/>
                </a:cubicBezTo>
                <a:close/>
                <a:moveTo>
                  <a:pt x="805" y="1092"/>
                </a:moveTo>
                <a:cubicBezTo>
                  <a:pt x="799" y="1092"/>
                  <a:pt x="794" y="1087"/>
                  <a:pt x="794" y="1082"/>
                </a:cubicBezTo>
                <a:cubicBezTo>
                  <a:pt x="794" y="1076"/>
                  <a:pt x="799" y="1071"/>
                  <a:pt x="805" y="1071"/>
                </a:cubicBezTo>
                <a:cubicBezTo>
                  <a:pt x="811" y="1071"/>
                  <a:pt x="815" y="1076"/>
                  <a:pt x="815" y="1082"/>
                </a:cubicBezTo>
                <a:cubicBezTo>
                  <a:pt x="815" y="1087"/>
                  <a:pt x="811" y="1092"/>
                  <a:pt x="805" y="1092"/>
                </a:cubicBezTo>
                <a:close/>
                <a:moveTo>
                  <a:pt x="2893" y="1063"/>
                </a:moveTo>
                <a:cubicBezTo>
                  <a:pt x="2887" y="1063"/>
                  <a:pt x="2882" y="1059"/>
                  <a:pt x="2882" y="1053"/>
                </a:cubicBezTo>
                <a:cubicBezTo>
                  <a:pt x="2882" y="1047"/>
                  <a:pt x="2887" y="1042"/>
                  <a:pt x="2893" y="1042"/>
                </a:cubicBezTo>
                <a:cubicBezTo>
                  <a:pt x="2899" y="1042"/>
                  <a:pt x="2904" y="1047"/>
                  <a:pt x="2904" y="1053"/>
                </a:cubicBezTo>
                <a:cubicBezTo>
                  <a:pt x="2904" y="1059"/>
                  <a:pt x="2899" y="1063"/>
                  <a:pt x="2893" y="1063"/>
                </a:cubicBezTo>
                <a:close/>
                <a:moveTo>
                  <a:pt x="2826" y="1063"/>
                </a:moveTo>
                <a:cubicBezTo>
                  <a:pt x="2820" y="1063"/>
                  <a:pt x="2815" y="1059"/>
                  <a:pt x="2815" y="1053"/>
                </a:cubicBezTo>
                <a:cubicBezTo>
                  <a:pt x="2815" y="1047"/>
                  <a:pt x="2820" y="1042"/>
                  <a:pt x="2826" y="1042"/>
                </a:cubicBezTo>
                <a:cubicBezTo>
                  <a:pt x="2832" y="1042"/>
                  <a:pt x="2836" y="1047"/>
                  <a:pt x="2836" y="1053"/>
                </a:cubicBezTo>
                <a:cubicBezTo>
                  <a:pt x="2836" y="1059"/>
                  <a:pt x="2832" y="1063"/>
                  <a:pt x="2826" y="1063"/>
                </a:cubicBezTo>
                <a:close/>
                <a:moveTo>
                  <a:pt x="2792" y="1063"/>
                </a:moveTo>
                <a:cubicBezTo>
                  <a:pt x="2786" y="1063"/>
                  <a:pt x="2781" y="1059"/>
                  <a:pt x="2781" y="1053"/>
                </a:cubicBezTo>
                <a:cubicBezTo>
                  <a:pt x="2781" y="1047"/>
                  <a:pt x="2786" y="1042"/>
                  <a:pt x="2792" y="1042"/>
                </a:cubicBezTo>
                <a:cubicBezTo>
                  <a:pt x="2798" y="1042"/>
                  <a:pt x="2803" y="1047"/>
                  <a:pt x="2803" y="1053"/>
                </a:cubicBezTo>
                <a:cubicBezTo>
                  <a:pt x="2803" y="1059"/>
                  <a:pt x="2798" y="1063"/>
                  <a:pt x="2792" y="1063"/>
                </a:cubicBezTo>
                <a:close/>
                <a:moveTo>
                  <a:pt x="2758" y="1063"/>
                </a:moveTo>
                <a:cubicBezTo>
                  <a:pt x="2752" y="1063"/>
                  <a:pt x="2747" y="1059"/>
                  <a:pt x="2747" y="1053"/>
                </a:cubicBezTo>
                <a:cubicBezTo>
                  <a:pt x="2747" y="1047"/>
                  <a:pt x="2752" y="1042"/>
                  <a:pt x="2758" y="1042"/>
                </a:cubicBezTo>
                <a:cubicBezTo>
                  <a:pt x="2764" y="1042"/>
                  <a:pt x="2769" y="1047"/>
                  <a:pt x="2769" y="1053"/>
                </a:cubicBezTo>
                <a:cubicBezTo>
                  <a:pt x="2769" y="1059"/>
                  <a:pt x="2764" y="1063"/>
                  <a:pt x="2758" y="1063"/>
                </a:cubicBezTo>
                <a:close/>
                <a:moveTo>
                  <a:pt x="2724" y="1063"/>
                </a:moveTo>
                <a:cubicBezTo>
                  <a:pt x="2718" y="1063"/>
                  <a:pt x="2713" y="1059"/>
                  <a:pt x="2713" y="1053"/>
                </a:cubicBezTo>
                <a:cubicBezTo>
                  <a:pt x="2713" y="1047"/>
                  <a:pt x="2718" y="1042"/>
                  <a:pt x="2724" y="1042"/>
                </a:cubicBezTo>
                <a:cubicBezTo>
                  <a:pt x="2730" y="1042"/>
                  <a:pt x="2735" y="1047"/>
                  <a:pt x="2735" y="1053"/>
                </a:cubicBezTo>
                <a:cubicBezTo>
                  <a:pt x="2735" y="1059"/>
                  <a:pt x="2730" y="1063"/>
                  <a:pt x="2724" y="1063"/>
                </a:cubicBezTo>
                <a:close/>
                <a:moveTo>
                  <a:pt x="2691" y="1063"/>
                </a:moveTo>
                <a:cubicBezTo>
                  <a:pt x="2685" y="1063"/>
                  <a:pt x="2680" y="1059"/>
                  <a:pt x="2680" y="1053"/>
                </a:cubicBezTo>
                <a:cubicBezTo>
                  <a:pt x="2680" y="1047"/>
                  <a:pt x="2685" y="1042"/>
                  <a:pt x="2691" y="1042"/>
                </a:cubicBezTo>
                <a:cubicBezTo>
                  <a:pt x="2696" y="1042"/>
                  <a:pt x="2701" y="1047"/>
                  <a:pt x="2701" y="1053"/>
                </a:cubicBezTo>
                <a:cubicBezTo>
                  <a:pt x="2701" y="1059"/>
                  <a:pt x="2696" y="1063"/>
                  <a:pt x="2691" y="1063"/>
                </a:cubicBezTo>
                <a:close/>
                <a:moveTo>
                  <a:pt x="2657" y="1063"/>
                </a:moveTo>
                <a:cubicBezTo>
                  <a:pt x="2651" y="1063"/>
                  <a:pt x="2646" y="1059"/>
                  <a:pt x="2646" y="1053"/>
                </a:cubicBezTo>
                <a:cubicBezTo>
                  <a:pt x="2646" y="1047"/>
                  <a:pt x="2651" y="1042"/>
                  <a:pt x="2657" y="1042"/>
                </a:cubicBezTo>
                <a:cubicBezTo>
                  <a:pt x="2663" y="1042"/>
                  <a:pt x="2668" y="1047"/>
                  <a:pt x="2668" y="1053"/>
                </a:cubicBezTo>
                <a:cubicBezTo>
                  <a:pt x="2668" y="1059"/>
                  <a:pt x="2663" y="1063"/>
                  <a:pt x="2657" y="1063"/>
                </a:cubicBezTo>
                <a:close/>
                <a:moveTo>
                  <a:pt x="2623" y="1063"/>
                </a:moveTo>
                <a:cubicBezTo>
                  <a:pt x="2617" y="1063"/>
                  <a:pt x="2612" y="1059"/>
                  <a:pt x="2612" y="1053"/>
                </a:cubicBezTo>
                <a:cubicBezTo>
                  <a:pt x="2612" y="1047"/>
                  <a:pt x="2617" y="1042"/>
                  <a:pt x="2623" y="1042"/>
                </a:cubicBezTo>
                <a:cubicBezTo>
                  <a:pt x="2629" y="1042"/>
                  <a:pt x="2634" y="1047"/>
                  <a:pt x="2634" y="1053"/>
                </a:cubicBezTo>
                <a:cubicBezTo>
                  <a:pt x="2634" y="1059"/>
                  <a:pt x="2629" y="1063"/>
                  <a:pt x="2623" y="1063"/>
                </a:cubicBezTo>
                <a:close/>
                <a:moveTo>
                  <a:pt x="2589" y="1063"/>
                </a:moveTo>
                <a:cubicBezTo>
                  <a:pt x="2583" y="1063"/>
                  <a:pt x="2578" y="1059"/>
                  <a:pt x="2578" y="1053"/>
                </a:cubicBezTo>
                <a:cubicBezTo>
                  <a:pt x="2578" y="1047"/>
                  <a:pt x="2583" y="1042"/>
                  <a:pt x="2589" y="1042"/>
                </a:cubicBezTo>
                <a:cubicBezTo>
                  <a:pt x="2595" y="1042"/>
                  <a:pt x="2600" y="1047"/>
                  <a:pt x="2600" y="1053"/>
                </a:cubicBezTo>
                <a:cubicBezTo>
                  <a:pt x="2600" y="1059"/>
                  <a:pt x="2595" y="1063"/>
                  <a:pt x="2589" y="1063"/>
                </a:cubicBezTo>
                <a:close/>
                <a:moveTo>
                  <a:pt x="2083" y="1063"/>
                </a:moveTo>
                <a:cubicBezTo>
                  <a:pt x="2077" y="1063"/>
                  <a:pt x="2072" y="1059"/>
                  <a:pt x="2072" y="1053"/>
                </a:cubicBezTo>
                <a:cubicBezTo>
                  <a:pt x="2072" y="1047"/>
                  <a:pt x="2077" y="1042"/>
                  <a:pt x="2083" y="1042"/>
                </a:cubicBezTo>
                <a:cubicBezTo>
                  <a:pt x="2089" y="1042"/>
                  <a:pt x="2094" y="1047"/>
                  <a:pt x="2094" y="1053"/>
                </a:cubicBezTo>
                <a:cubicBezTo>
                  <a:pt x="2094" y="1059"/>
                  <a:pt x="2089" y="1063"/>
                  <a:pt x="2083" y="1063"/>
                </a:cubicBezTo>
                <a:close/>
                <a:moveTo>
                  <a:pt x="2049" y="1063"/>
                </a:moveTo>
                <a:cubicBezTo>
                  <a:pt x="2043" y="1063"/>
                  <a:pt x="2038" y="1059"/>
                  <a:pt x="2038" y="1053"/>
                </a:cubicBezTo>
                <a:cubicBezTo>
                  <a:pt x="2038" y="1047"/>
                  <a:pt x="2043" y="1042"/>
                  <a:pt x="2049" y="1042"/>
                </a:cubicBezTo>
                <a:cubicBezTo>
                  <a:pt x="2055" y="1042"/>
                  <a:pt x="2060" y="1047"/>
                  <a:pt x="2060" y="1053"/>
                </a:cubicBezTo>
                <a:cubicBezTo>
                  <a:pt x="2060" y="1059"/>
                  <a:pt x="2055" y="1063"/>
                  <a:pt x="2049" y="1063"/>
                </a:cubicBezTo>
                <a:close/>
                <a:moveTo>
                  <a:pt x="2015" y="1063"/>
                </a:moveTo>
                <a:cubicBezTo>
                  <a:pt x="2009" y="1063"/>
                  <a:pt x="2004" y="1059"/>
                  <a:pt x="2004" y="1053"/>
                </a:cubicBezTo>
                <a:cubicBezTo>
                  <a:pt x="2004" y="1047"/>
                  <a:pt x="2009" y="1042"/>
                  <a:pt x="2015" y="1042"/>
                </a:cubicBezTo>
                <a:cubicBezTo>
                  <a:pt x="2021" y="1042"/>
                  <a:pt x="2026" y="1047"/>
                  <a:pt x="2026" y="1053"/>
                </a:cubicBezTo>
                <a:cubicBezTo>
                  <a:pt x="2026" y="1059"/>
                  <a:pt x="2021" y="1063"/>
                  <a:pt x="2015" y="1063"/>
                </a:cubicBezTo>
                <a:close/>
                <a:moveTo>
                  <a:pt x="1981" y="1063"/>
                </a:moveTo>
                <a:cubicBezTo>
                  <a:pt x="1976" y="1063"/>
                  <a:pt x="1971" y="1059"/>
                  <a:pt x="1971" y="1053"/>
                </a:cubicBezTo>
                <a:cubicBezTo>
                  <a:pt x="1971" y="1047"/>
                  <a:pt x="1976" y="1042"/>
                  <a:pt x="1981" y="1042"/>
                </a:cubicBezTo>
                <a:cubicBezTo>
                  <a:pt x="1987" y="1042"/>
                  <a:pt x="1992" y="1047"/>
                  <a:pt x="1992" y="1053"/>
                </a:cubicBezTo>
                <a:cubicBezTo>
                  <a:pt x="1992" y="1059"/>
                  <a:pt x="1987" y="1063"/>
                  <a:pt x="1981" y="1063"/>
                </a:cubicBezTo>
                <a:close/>
                <a:moveTo>
                  <a:pt x="1948" y="1063"/>
                </a:moveTo>
                <a:cubicBezTo>
                  <a:pt x="1942" y="1063"/>
                  <a:pt x="1937" y="1059"/>
                  <a:pt x="1937" y="1053"/>
                </a:cubicBezTo>
                <a:cubicBezTo>
                  <a:pt x="1937" y="1047"/>
                  <a:pt x="1942" y="1042"/>
                  <a:pt x="1948" y="1042"/>
                </a:cubicBezTo>
                <a:cubicBezTo>
                  <a:pt x="1954" y="1042"/>
                  <a:pt x="1959" y="1047"/>
                  <a:pt x="1959" y="1053"/>
                </a:cubicBezTo>
                <a:cubicBezTo>
                  <a:pt x="1959" y="1059"/>
                  <a:pt x="1954" y="1063"/>
                  <a:pt x="1948" y="1063"/>
                </a:cubicBezTo>
                <a:close/>
                <a:moveTo>
                  <a:pt x="1914" y="1063"/>
                </a:moveTo>
                <a:cubicBezTo>
                  <a:pt x="1908" y="1063"/>
                  <a:pt x="1903" y="1059"/>
                  <a:pt x="1903" y="1053"/>
                </a:cubicBezTo>
                <a:cubicBezTo>
                  <a:pt x="1903" y="1047"/>
                  <a:pt x="1908" y="1042"/>
                  <a:pt x="1914" y="1042"/>
                </a:cubicBezTo>
                <a:cubicBezTo>
                  <a:pt x="1920" y="1042"/>
                  <a:pt x="1925" y="1047"/>
                  <a:pt x="1925" y="1053"/>
                </a:cubicBezTo>
                <a:cubicBezTo>
                  <a:pt x="1925" y="1059"/>
                  <a:pt x="1920" y="1063"/>
                  <a:pt x="1914" y="1063"/>
                </a:cubicBezTo>
                <a:close/>
                <a:moveTo>
                  <a:pt x="1880" y="1063"/>
                </a:moveTo>
                <a:cubicBezTo>
                  <a:pt x="1874" y="1063"/>
                  <a:pt x="1869" y="1059"/>
                  <a:pt x="1869" y="1053"/>
                </a:cubicBezTo>
                <a:cubicBezTo>
                  <a:pt x="1869" y="1047"/>
                  <a:pt x="1874" y="1042"/>
                  <a:pt x="1880" y="1042"/>
                </a:cubicBezTo>
                <a:cubicBezTo>
                  <a:pt x="1886" y="1042"/>
                  <a:pt x="1891" y="1047"/>
                  <a:pt x="1891" y="1053"/>
                </a:cubicBezTo>
                <a:cubicBezTo>
                  <a:pt x="1891" y="1059"/>
                  <a:pt x="1886" y="1063"/>
                  <a:pt x="1880" y="1063"/>
                </a:cubicBezTo>
                <a:close/>
                <a:moveTo>
                  <a:pt x="1846" y="1063"/>
                </a:moveTo>
                <a:cubicBezTo>
                  <a:pt x="1840" y="1063"/>
                  <a:pt x="1836" y="1059"/>
                  <a:pt x="1836" y="1053"/>
                </a:cubicBezTo>
                <a:cubicBezTo>
                  <a:pt x="1836" y="1047"/>
                  <a:pt x="1840" y="1042"/>
                  <a:pt x="1846" y="1042"/>
                </a:cubicBezTo>
                <a:cubicBezTo>
                  <a:pt x="1852" y="1042"/>
                  <a:pt x="1857" y="1047"/>
                  <a:pt x="1857" y="1053"/>
                </a:cubicBezTo>
                <a:cubicBezTo>
                  <a:pt x="1857" y="1059"/>
                  <a:pt x="1852" y="1063"/>
                  <a:pt x="1846" y="1063"/>
                </a:cubicBezTo>
                <a:close/>
                <a:moveTo>
                  <a:pt x="1813" y="1063"/>
                </a:moveTo>
                <a:cubicBezTo>
                  <a:pt x="1807" y="1063"/>
                  <a:pt x="1802" y="1059"/>
                  <a:pt x="1802" y="1053"/>
                </a:cubicBezTo>
                <a:cubicBezTo>
                  <a:pt x="1802" y="1047"/>
                  <a:pt x="1807" y="1042"/>
                  <a:pt x="1813" y="1042"/>
                </a:cubicBezTo>
                <a:cubicBezTo>
                  <a:pt x="1819" y="1042"/>
                  <a:pt x="1823" y="1047"/>
                  <a:pt x="1823" y="1053"/>
                </a:cubicBezTo>
                <a:cubicBezTo>
                  <a:pt x="1823" y="1059"/>
                  <a:pt x="1819" y="1063"/>
                  <a:pt x="1813" y="1063"/>
                </a:cubicBezTo>
                <a:close/>
                <a:moveTo>
                  <a:pt x="1779" y="1063"/>
                </a:moveTo>
                <a:cubicBezTo>
                  <a:pt x="1773" y="1063"/>
                  <a:pt x="1768" y="1059"/>
                  <a:pt x="1768" y="1053"/>
                </a:cubicBezTo>
                <a:cubicBezTo>
                  <a:pt x="1768" y="1047"/>
                  <a:pt x="1773" y="1042"/>
                  <a:pt x="1779" y="1042"/>
                </a:cubicBezTo>
                <a:cubicBezTo>
                  <a:pt x="1785" y="1042"/>
                  <a:pt x="1790" y="1047"/>
                  <a:pt x="1790" y="1053"/>
                </a:cubicBezTo>
                <a:cubicBezTo>
                  <a:pt x="1790" y="1059"/>
                  <a:pt x="1785" y="1063"/>
                  <a:pt x="1779" y="1063"/>
                </a:cubicBezTo>
                <a:close/>
                <a:moveTo>
                  <a:pt x="1092" y="1063"/>
                </a:moveTo>
                <a:cubicBezTo>
                  <a:pt x="1086" y="1063"/>
                  <a:pt x="1081" y="1059"/>
                  <a:pt x="1081" y="1053"/>
                </a:cubicBezTo>
                <a:cubicBezTo>
                  <a:pt x="1081" y="1047"/>
                  <a:pt x="1086" y="1042"/>
                  <a:pt x="1092" y="1042"/>
                </a:cubicBezTo>
                <a:cubicBezTo>
                  <a:pt x="1098" y="1042"/>
                  <a:pt x="1102" y="1047"/>
                  <a:pt x="1102" y="1053"/>
                </a:cubicBezTo>
                <a:cubicBezTo>
                  <a:pt x="1102" y="1059"/>
                  <a:pt x="1098" y="1063"/>
                  <a:pt x="1092" y="1063"/>
                </a:cubicBezTo>
                <a:close/>
                <a:moveTo>
                  <a:pt x="1058" y="1063"/>
                </a:moveTo>
                <a:cubicBezTo>
                  <a:pt x="1052" y="1063"/>
                  <a:pt x="1047" y="1059"/>
                  <a:pt x="1047" y="1053"/>
                </a:cubicBezTo>
                <a:cubicBezTo>
                  <a:pt x="1047" y="1047"/>
                  <a:pt x="1052" y="1042"/>
                  <a:pt x="1058" y="1042"/>
                </a:cubicBezTo>
                <a:cubicBezTo>
                  <a:pt x="1064" y="1042"/>
                  <a:pt x="1069" y="1047"/>
                  <a:pt x="1069" y="1053"/>
                </a:cubicBezTo>
                <a:cubicBezTo>
                  <a:pt x="1069" y="1059"/>
                  <a:pt x="1064" y="1063"/>
                  <a:pt x="1058" y="1063"/>
                </a:cubicBezTo>
                <a:close/>
                <a:moveTo>
                  <a:pt x="1024" y="1063"/>
                </a:moveTo>
                <a:cubicBezTo>
                  <a:pt x="1018" y="1063"/>
                  <a:pt x="1013" y="1059"/>
                  <a:pt x="1013" y="1053"/>
                </a:cubicBezTo>
                <a:cubicBezTo>
                  <a:pt x="1013" y="1047"/>
                  <a:pt x="1018" y="1042"/>
                  <a:pt x="1024" y="1042"/>
                </a:cubicBezTo>
                <a:cubicBezTo>
                  <a:pt x="1030" y="1042"/>
                  <a:pt x="1035" y="1047"/>
                  <a:pt x="1035" y="1053"/>
                </a:cubicBezTo>
                <a:cubicBezTo>
                  <a:pt x="1035" y="1059"/>
                  <a:pt x="1030" y="1063"/>
                  <a:pt x="1024" y="1063"/>
                </a:cubicBezTo>
                <a:close/>
                <a:moveTo>
                  <a:pt x="990" y="1063"/>
                </a:moveTo>
                <a:cubicBezTo>
                  <a:pt x="984" y="1063"/>
                  <a:pt x="979" y="1059"/>
                  <a:pt x="979" y="1053"/>
                </a:cubicBezTo>
                <a:cubicBezTo>
                  <a:pt x="979" y="1047"/>
                  <a:pt x="984" y="1042"/>
                  <a:pt x="990" y="1042"/>
                </a:cubicBezTo>
                <a:cubicBezTo>
                  <a:pt x="996" y="1042"/>
                  <a:pt x="1001" y="1047"/>
                  <a:pt x="1001" y="1053"/>
                </a:cubicBezTo>
                <a:cubicBezTo>
                  <a:pt x="1001" y="1059"/>
                  <a:pt x="996" y="1063"/>
                  <a:pt x="990" y="1063"/>
                </a:cubicBezTo>
                <a:close/>
                <a:moveTo>
                  <a:pt x="957" y="1063"/>
                </a:moveTo>
                <a:cubicBezTo>
                  <a:pt x="951" y="1063"/>
                  <a:pt x="946" y="1059"/>
                  <a:pt x="946" y="1053"/>
                </a:cubicBezTo>
                <a:cubicBezTo>
                  <a:pt x="946" y="1047"/>
                  <a:pt x="951" y="1042"/>
                  <a:pt x="957" y="1042"/>
                </a:cubicBezTo>
                <a:cubicBezTo>
                  <a:pt x="962" y="1042"/>
                  <a:pt x="967" y="1047"/>
                  <a:pt x="967" y="1053"/>
                </a:cubicBezTo>
                <a:cubicBezTo>
                  <a:pt x="967" y="1059"/>
                  <a:pt x="962" y="1063"/>
                  <a:pt x="957" y="1063"/>
                </a:cubicBezTo>
                <a:close/>
                <a:moveTo>
                  <a:pt x="923" y="1063"/>
                </a:moveTo>
                <a:cubicBezTo>
                  <a:pt x="917" y="1063"/>
                  <a:pt x="912" y="1059"/>
                  <a:pt x="912" y="1053"/>
                </a:cubicBezTo>
                <a:cubicBezTo>
                  <a:pt x="912" y="1047"/>
                  <a:pt x="917" y="1042"/>
                  <a:pt x="923" y="1042"/>
                </a:cubicBezTo>
                <a:cubicBezTo>
                  <a:pt x="929" y="1042"/>
                  <a:pt x="934" y="1047"/>
                  <a:pt x="934" y="1053"/>
                </a:cubicBezTo>
                <a:cubicBezTo>
                  <a:pt x="934" y="1059"/>
                  <a:pt x="929" y="1063"/>
                  <a:pt x="923" y="1063"/>
                </a:cubicBezTo>
                <a:close/>
                <a:moveTo>
                  <a:pt x="889" y="1063"/>
                </a:moveTo>
                <a:cubicBezTo>
                  <a:pt x="883" y="1063"/>
                  <a:pt x="878" y="1059"/>
                  <a:pt x="878" y="1053"/>
                </a:cubicBezTo>
                <a:cubicBezTo>
                  <a:pt x="878" y="1047"/>
                  <a:pt x="883" y="1042"/>
                  <a:pt x="889" y="1042"/>
                </a:cubicBezTo>
                <a:cubicBezTo>
                  <a:pt x="895" y="1042"/>
                  <a:pt x="900" y="1047"/>
                  <a:pt x="900" y="1053"/>
                </a:cubicBezTo>
                <a:cubicBezTo>
                  <a:pt x="900" y="1059"/>
                  <a:pt x="895" y="1063"/>
                  <a:pt x="889" y="1063"/>
                </a:cubicBezTo>
                <a:close/>
                <a:moveTo>
                  <a:pt x="855" y="1063"/>
                </a:moveTo>
                <a:cubicBezTo>
                  <a:pt x="849" y="1063"/>
                  <a:pt x="844" y="1059"/>
                  <a:pt x="844" y="1053"/>
                </a:cubicBezTo>
                <a:cubicBezTo>
                  <a:pt x="844" y="1047"/>
                  <a:pt x="849" y="1042"/>
                  <a:pt x="855" y="1042"/>
                </a:cubicBezTo>
                <a:cubicBezTo>
                  <a:pt x="861" y="1042"/>
                  <a:pt x="866" y="1047"/>
                  <a:pt x="866" y="1053"/>
                </a:cubicBezTo>
                <a:cubicBezTo>
                  <a:pt x="866" y="1059"/>
                  <a:pt x="861" y="1063"/>
                  <a:pt x="855" y="1063"/>
                </a:cubicBezTo>
                <a:close/>
                <a:moveTo>
                  <a:pt x="821" y="1063"/>
                </a:moveTo>
                <a:cubicBezTo>
                  <a:pt x="815" y="1063"/>
                  <a:pt x="811" y="1059"/>
                  <a:pt x="811" y="1053"/>
                </a:cubicBezTo>
                <a:cubicBezTo>
                  <a:pt x="811" y="1047"/>
                  <a:pt x="815" y="1042"/>
                  <a:pt x="821" y="1042"/>
                </a:cubicBezTo>
                <a:cubicBezTo>
                  <a:pt x="827" y="1042"/>
                  <a:pt x="832" y="1047"/>
                  <a:pt x="832" y="1053"/>
                </a:cubicBezTo>
                <a:cubicBezTo>
                  <a:pt x="832" y="1059"/>
                  <a:pt x="827" y="1063"/>
                  <a:pt x="821" y="1063"/>
                </a:cubicBezTo>
                <a:close/>
                <a:moveTo>
                  <a:pt x="788" y="1063"/>
                </a:moveTo>
                <a:cubicBezTo>
                  <a:pt x="782" y="1063"/>
                  <a:pt x="777" y="1059"/>
                  <a:pt x="777" y="1053"/>
                </a:cubicBezTo>
                <a:cubicBezTo>
                  <a:pt x="777" y="1047"/>
                  <a:pt x="782" y="1042"/>
                  <a:pt x="788" y="1042"/>
                </a:cubicBezTo>
                <a:cubicBezTo>
                  <a:pt x="794" y="1042"/>
                  <a:pt x="798" y="1047"/>
                  <a:pt x="798" y="1053"/>
                </a:cubicBezTo>
                <a:cubicBezTo>
                  <a:pt x="798" y="1059"/>
                  <a:pt x="794" y="1063"/>
                  <a:pt x="788" y="1063"/>
                </a:cubicBezTo>
                <a:close/>
                <a:moveTo>
                  <a:pt x="2775" y="1034"/>
                </a:moveTo>
                <a:cubicBezTo>
                  <a:pt x="2769" y="1034"/>
                  <a:pt x="2764" y="1030"/>
                  <a:pt x="2764" y="1024"/>
                </a:cubicBezTo>
                <a:cubicBezTo>
                  <a:pt x="2764" y="1018"/>
                  <a:pt x="2769" y="1013"/>
                  <a:pt x="2775" y="1013"/>
                </a:cubicBezTo>
                <a:cubicBezTo>
                  <a:pt x="2781" y="1013"/>
                  <a:pt x="2786" y="1018"/>
                  <a:pt x="2786" y="1024"/>
                </a:cubicBezTo>
                <a:cubicBezTo>
                  <a:pt x="2786" y="1030"/>
                  <a:pt x="2781" y="1034"/>
                  <a:pt x="2775" y="1034"/>
                </a:cubicBezTo>
                <a:close/>
                <a:moveTo>
                  <a:pt x="2741" y="1034"/>
                </a:moveTo>
                <a:cubicBezTo>
                  <a:pt x="2735" y="1034"/>
                  <a:pt x="2730" y="1030"/>
                  <a:pt x="2730" y="1024"/>
                </a:cubicBezTo>
                <a:cubicBezTo>
                  <a:pt x="2730" y="1018"/>
                  <a:pt x="2735" y="1013"/>
                  <a:pt x="2741" y="1013"/>
                </a:cubicBezTo>
                <a:cubicBezTo>
                  <a:pt x="2747" y="1013"/>
                  <a:pt x="2752" y="1018"/>
                  <a:pt x="2752" y="1024"/>
                </a:cubicBezTo>
                <a:cubicBezTo>
                  <a:pt x="2752" y="1030"/>
                  <a:pt x="2747" y="1034"/>
                  <a:pt x="2741" y="1034"/>
                </a:cubicBezTo>
                <a:close/>
                <a:moveTo>
                  <a:pt x="2707" y="1034"/>
                </a:moveTo>
                <a:cubicBezTo>
                  <a:pt x="2701" y="1034"/>
                  <a:pt x="2697" y="1030"/>
                  <a:pt x="2697" y="1024"/>
                </a:cubicBezTo>
                <a:cubicBezTo>
                  <a:pt x="2697" y="1018"/>
                  <a:pt x="2701" y="1013"/>
                  <a:pt x="2707" y="1013"/>
                </a:cubicBezTo>
                <a:cubicBezTo>
                  <a:pt x="2713" y="1013"/>
                  <a:pt x="2718" y="1018"/>
                  <a:pt x="2718" y="1024"/>
                </a:cubicBezTo>
                <a:cubicBezTo>
                  <a:pt x="2718" y="1030"/>
                  <a:pt x="2713" y="1034"/>
                  <a:pt x="2707" y="1034"/>
                </a:cubicBezTo>
                <a:close/>
                <a:moveTo>
                  <a:pt x="2674" y="1034"/>
                </a:moveTo>
                <a:cubicBezTo>
                  <a:pt x="2668" y="1034"/>
                  <a:pt x="2663" y="1030"/>
                  <a:pt x="2663" y="1024"/>
                </a:cubicBezTo>
                <a:cubicBezTo>
                  <a:pt x="2663" y="1018"/>
                  <a:pt x="2668" y="1013"/>
                  <a:pt x="2674" y="1013"/>
                </a:cubicBezTo>
                <a:cubicBezTo>
                  <a:pt x="2680" y="1013"/>
                  <a:pt x="2684" y="1018"/>
                  <a:pt x="2684" y="1024"/>
                </a:cubicBezTo>
                <a:cubicBezTo>
                  <a:pt x="2684" y="1030"/>
                  <a:pt x="2680" y="1034"/>
                  <a:pt x="2674" y="1034"/>
                </a:cubicBezTo>
                <a:close/>
                <a:moveTo>
                  <a:pt x="2640" y="1034"/>
                </a:moveTo>
                <a:cubicBezTo>
                  <a:pt x="2634" y="1034"/>
                  <a:pt x="2629" y="1030"/>
                  <a:pt x="2629" y="1024"/>
                </a:cubicBezTo>
                <a:cubicBezTo>
                  <a:pt x="2629" y="1018"/>
                  <a:pt x="2634" y="1013"/>
                  <a:pt x="2640" y="1013"/>
                </a:cubicBezTo>
                <a:cubicBezTo>
                  <a:pt x="2646" y="1013"/>
                  <a:pt x="2651" y="1018"/>
                  <a:pt x="2651" y="1024"/>
                </a:cubicBezTo>
                <a:cubicBezTo>
                  <a:pt x="2651" y="1030"/>
                  <a:pt x="2646" y="1034"/>
                  <a:pt x="2640" y="1034"/>
                </a:cubicBezTo>
                <a:close/>
                <a:moveTo>
                  <a:pt x="2606" y="1034"/>
                </a:moveTo>
                <a:cubicBezTo>
                  <a:pt x="2600" y="1034"/>
                  <a:pt x="2595" y="1030"/>
                  <a:pt x="2595" y="1024"/>
                </a:cubicBezTo>
                <a:cubicBezTo>
                  <a:pt x="2595" y="1018"/>
                  <a:pt x="2600" y="1013"/>
                  <a:pt x="2606" y="1013"/>
                </a:cubicBezTo>
                <a:cubicBezTo>
                  <a:pt x="2612" y="1013"/>
                  <a:pt x="2617" y="1018"/>
                  <a:pt x="2617" y="1024"/>
                </a:cubicBezTo>
                <a:cubicBezTo>
                  <a:pt x="2617" y="1030"/>
                  <a:pt x="2612" y="1034"/>
                  <a:pt x="2606" y="1034"/>
                </a:cubicBezTo>
                <a:close/>
                <a:moveTo>
                  <a:pt x="2572" y="1034"/>
                </a:moveTo>
                <a:cubicBezTo>
                  <a:pt x="2566" y="1034"/>
                  <a:pt x="2562" y="1030"/>
                  <a:pt x="2562" y="1024"/>
                </a:cubicBezTo>
                <a:cubicBezTo>
                  <a:pt x="2562" y="1018"/>
                  <a:pt x="2566" y="1013"/>
                  <a:pt x="2572" y="1013"/>
                </a:cubicBezTo>
                <a:cubicBezTo>
                  <a:pt x="2578" y="1013"/>
                  <a:pt x="2583" y="1018"/>
                  <a:pt x="2583" y="1024"/>
                </a:cubicBezTo>
                <a:cubicBezTo>
                  <a:pt x="2583" y="1030"/>
                  <a:pt x="2578" y="1034"/>
                  <a:pt x="2572" y="1034"/>
                </a:cubicBezTo>
                <a:close/>
                <a:moveTo>
                  <a:pt x="2133" y="1034"/>
                </a:moveTo>
                <a:cubicBezTo>
                  <a:pt x="2127" y="1034"/>
                  <a:pt x="2123" y="1030"/>
                  <a:pt x="2123" y="1024"/>
                </a:cubicBezTo>
                <a:cubicBezTo>
                  <a:pt x="2123" y="1018"/>
                  <a:pt x="2127" y="1013"/>
                  <a:pt x="2133" y="1013"/>
                </a:cubicBezTo>
                <a:cubicBezTo>
                  <a:pt x="2139" y="1013"/>
                  <a:pt x="2144" y="1018"/>
                  <a:pt x="2144" y="1024"/>
                </a:cubicBezTo>
                <a:cubicBezTo>
                  <a:pt x="2144" y="1030"/>
                  <a:pt x="2139" y="1034"/>
                  <a:pt x="2133" y="1034"/>
                </a:cubicBezTo>
                <a:close/>
                <a:moveTo>
                  <a:pt x="2100" y="1034"/>
                </a:moveTo>
                <a:cubicBezTo>
                  <a:pt x="2094" y="1034"/>
                  <a:pt x="2089" y="1030"/>
                  <a:pt x="2089" y="1024"/>
                </a:cubicBezTo>
                <a:cubicBezTo>
                  <a:pt x="2089" y="1018"/>
                  <a:pt x="2094" y="1013"/>
                  <a:pt x="2100" y="1013"/>
                </a:cubicBezTo>
                <a:cubicBezTo>
                  <a:pt x="2106" y="1013"/>
                  <a:pt x="2110" y="1018"/>
                  <a:pt x="2110" y="1024"/>
                </a:cubicBezTo>
                <a:cubicBezTo>
                  <a:pt x="2110" y="1030"/>
                  <a:pt x="2106" y="1034"/>
                  <a:pt x="2100" y="1034"/>
                </a:cubicBezTo>
                <a:close/>
                <a:moveTo>
                  <a:pt x="2066" y="1034"/>
                </a:moveTo>
                <a:cubicBezTo>
                  <a:pt x="2060" y="1034"/>
                  <a:pt x="2055" y="1030"/>
                  <a:pt x="2055" y="1024"/>
                </a:cubicBezTo>
                <a:cubicBezTo>
                  <a:pt x="2055" y="1018"/>
                  <a:pt x="2060" y="1013"/>
                  <a:pt x="2066" y="1013"/>
                </a:cubicBezTo>
                <a:cubicBezTo>
                  <a:pt x="2072" y="1013"/>
                  <a:pt x="2077" y="1018"/>
                  <a:pt x="2077" y="1024"/>
                </a:cubicBezTo>
                <a:cubicBezTo>
                  <a:pt x="2077" y="1030"/>
                  <a:pt x="2072" y="1034"/>
                  <a:pt x="2066" y="1034"/>
                </a:cubicBezTo>
                <a:close/>
                <a:moveTo>
                  <a:pt x="2032" y="1034"/>
                </a:moveTo>
                <a:cubicBezTo>
                  <a:pt x="2026" y="1034"/>
                  <a:pt x="2021" y="1030"/>
                  <a:pt x="2021" y="1024"/>
                </a:cubicBezTo>
                <a:cubicBezTo>
                  <a:pt x="2021" y="1018"/>
                  <a:pt x="2026" y="1013"/>
                  <a:pt x="2032" y="1013"/>
                </a:cubicBezTo>
                <a:cubicBezTo>
                  <a:pt x="2038" y="1013"/>
                  <a:pt x="2043" y="1018"/>
                  <a:pt x="2043" y="1024"/>
                </a:cubicBezTo>
                <a:cubicBezTo>
                  <a:pt x="2043" y="1030"/>
                  <a:pt x="2038" y="1034"/>
                  <a:pt x="2032" y="1034"/>
                </a:cubicBezTo>
                <a:close/>
                <a:moveTo>
                  <a:pt x="1998" y="1034"/>
                </a:moveTo>
                <a:cubicBezTo>
                  <a:pt x="1992" y="1034"/>
                  <a:pt x="1988" y="1030"/>
                  <a:pt x="1988" y="1024"/>
                </a:cubicBezTo>
                <a:cubicBezTo>
                  <a:pt x="1988" y="1018"/>
                  <a:pt x="1992" y="1013"/>
                  <a:pt x="1998" y="1013"/>
                </a:cubicBezTo>
                <a:cubicBezTo>
                  <a:pt x="2004" y="1013"/>
                  <a:pt x="2009" y="1018"/>
                  <a:pt x="2009" y="1024"/>
                </a:cubicBezTo>
                <a:cubicBezTo>
                  <a:pt x="2009" y="1030"/>
                  <a:pt x="2004" y="1034"/>
                  <a:pt x="1998" y="1034"/>
                </a:cubicBezTo>
                <a:close/>
                <a:moveTo>
                  <a:pt x="1965" y="1034"/>
                </a:moveTo>
                <a:cubicBezTo>
                  <a:pt x="1959" y="1034"/>
                  <a:pt x="1954" y="1030"/>
                  <a:pt x="1954" y="1024"/>
                </a:cubicBezTo>
                <a:cubicBezTo>
                  <a:pt x="1954" y="1018"/>
                  <a:pt x="1959" y="1013"/>
                  <a:pt x="1965" y="1013"/>
                </a:cubicBezTo>
                <a:cubicBezTo>
                  <a:pt x="1971" y="1013"/>
                  <a:pt x="1975" y="1018"/>
                  <a:pt x="1975" y="1024"/>
                </a:cubicBezTo>
                <a:cubicBezTo>
                  <a:pt x="1975" y="1030"/>
                  <a:pt x="1971" y="1034"/>
                  <a:pt x="1965" y="1034"/>
                </a:cubicBezTo>
                <a:close/>
                <a:moveTo>
                  <a:pt x="1931" y="1034"/>
                </a:moveTo>
                <a:cubicBezTo>
                  <a:pt x="1925" y="1034"/>
                  <a:pt x="1920" y="1030"/>
                  <a:pt x="1920" y="1024"/>
                </a:cubicBezTo>
                <a:cubicBezTo>
                  <a:pt x="1920" y="1018"/>
                  <a:pt x="1925" y="1013"/>
                  <a:pt x="1931" y="1013"/>
                </a:cubicBezTo>
                <a:cubicBezTo>
                  <a:pt x="1937" y="1013"/>
                  <a:pt x="1942" y="1018"/>
                  <a:pt x="1942" y="1024"/>
                </a:cubicBezTo>
                <a:cubicBezTo>
                  <a:pt x="1942" y="1030"/>
                  <a:pt x="1937" y="1034"/>
                  <a:pt x="1931" y="1034"/>
                </a:cubicBezTo>
                <a:close/>
                <a:moveTo>
                  <a:pt x="1897" y="1034"/>
                </a:moveTo>
                <a:cubicBezTo>
                  <a:pt x="1891" y="1034"/>
                  <a:pt x="1886" y="1030"/>
                  <a:pt x="1886" y="1024"/>
                </a:cubicBezTo>
                <a:cubicBezTo>
                  <a:pt x="1886" y="1018"/>
                  <a:pt x="1891" y="1013"/>
                  <a:pt x="1897" y="1013"/>
                </a:cubicBezTo>
                <a:cubicBezTo>
                  <a:pt x="1903" y="1013"/>
                  <a:pt x="1908" y="1018"/>
                  <a:pt x="1908" y="1024"/>
                </a:cubicBezTo>
                <a:cubicBezTo>
                  <a:pt x="1908" y="1030"/>
                  <a:pt x="1903" y="1034"/>
                  <a:pt x="1897" y="1034"/>
                </a:cubicBezTo>
                <a:close/>
                <a:moveTo>
                  <a:pt x="1863" y="1034"/>
                </a:moveTo>
                <a:cubicBezTo>
                  <a:pt x="1857" y="1034"/>
                  <a:pt x="1852" y="1030"/>
                  <a:pt x="1852" y="1024"/>
                </a:cubicBezTo>
                <a:cubicBezTo>
                  <a:pt x="1852" y="1018"/>
                  <a:pt x="1857" y="1013"/>
                  <a:pt x="1863" y="1013"/>
                </a:cubicBezTo>
                <a:cubicBezTo>
                  <a:pt x="1869" y="1013"/>
                  <a:pt x="1874" y="1018"/>
                  <a:pt x="1874" y="1024"/>
                </a:cubicBezTo>
                <a:cubicBezTo>
                  <a:pt x="1874" y="1030"/>
                  <a:pt x="1869" y="1034"/>
                  <a:pt x="1863" y="1034"/>
                </a:cubicBezTo>
                <a:close/>
                <a:moveTo>
                  <a:pt x="1830" y="1034"/>
                </a:moveTo>
                <a:cubicBezTo>
                  <a:pt x="1824" y="1034"/>
                  <a:pt x="1819" y="1030"/>
                  <a:pt x="1819" y="1024"/>
                </a:cubicBezTo>
                <a:cubicBezTo>
                  <a:pt x="1819" y="1018"/>
                  <a:pt x="1824" y="1013"/>
                  <a:pt x="1830" y="1013"/>
                </a:cubicBezTo>
                <a:cubicBezTo>
                  <a:pt x="1836" y="1013"/>
                  <a:pt x="1840" y="1018"/>
                  <a:pt x="1840" y="1024"/>
                </a:cubicBezTo>
                <a:cubicBezTo>
                  <a:pt x="1840" y="1030"/>
                  <a:pt x="1836" y="1034"/>
                  <a:pt x="1830" y="1034"/>
                </a:cubicBezTo>
                <a:close/>
                <a:moveTo>
                  <a:pt x="1796" y="1034"/>
                </a:moveTo>
                <a:cubicBezTo>
                  <a:pt x="1790" y="1034"/>
                  <a:pt x="1785" y="1030"/>
                  <a:pt x="1785" y="1024"/>
                </a:cubicBezTo>
                <a:cubicBezTo>
                  <a:pt x="1785" y="1018"/>
                  <a:pt x="1790" y="1013"/>
                  <a:pt x="1796" y="1013"/>
                </a:cubicBezTo>
                <a:cubicBezTo>
                  <a:pt x="1802" y="1013"/>
                  <a:pt x="1807" y="1018"/>
                  <a:pt x="1807" y="1024"/>
                </a:cubicBezTo>
                <a:cubicBezTo>
                  <a:pt x="1807" y="1030"/>
                  <a:pt x="1802" y="1034"/>
                  <a:pt x="1796" y="1034"/>
                </a:cubicBezTo>
                <a:close/>
                <a:moveTo>
                  <a:pt x="1041" y="1034"/>
                </a:moveTo>
                <a:cubicBezTo>
                  <a:pt x="1035" y="1034"/>
                  <a:pt x="1030" y="1030"/>
                  <a:pt x="1030" y="1024"/>
                </a:cubicBezTo>
                <a:cubicBezTo>
                  <a:pt x="1030" y="1018"/>
                  <a:pt x="1035" y="1013"/>
                  <a:pt x="1041" y="1013"/>
                </a:cubicBezTo>
                <a:cubicBezTo>
                  <a:pt x="1047" y="1013"/>
                  <a:pt x="1052" y="1018"/>
                  <a:pt x="1052" y="1024"/>
                </a:cubicBezTo>
                <a:cubicBezTo>
                  <a:pt x="1052" y="1030"/>
                  <a:pt x="1047" y="1034"/>
                  <a:pt x="1041" y="1034"/>
                </a:cubicBezTo>
                <a:close/>
                <a:moveTo>
                  <a:pt x="1007" y="1034"/>
                </a:moveTo>
                <a:cubicBezTo>
                  <a:pt x="1001" y="1034"/>
                  <a:pt x="996" y="1030"/>
                  <a:pt x="996" y="1024"/>
                </a:cubicBezTo>
                <a:cubicBezTo>
                  <a:pt x="996" y="1018"/>
                  <a:pt x="1001" y="1013"/>
                  <a:pt x="1007" y="1013"/>
                </a:cubicBezTo>
                <a:cubicBezTo>
                  <a:pt x="1013" y="1013"/>
                  <a:pt x="1018" y="1018"/>
                  <a:pt x="1018" y="1024"/>
                </a:cubicBezTo>
                <a:cubicBezTo>
                  <a:pt x="1018" y="1030"/>
                  <a:pt x="1013" y="1034"/>
                  <a:pt x="1007" y="1034"/>
                </a:cubicBezTo>
                <a:close/>
                <a:moveTo>
                  <a:pt x="973" y="1034"/>
                </a:moveTo>
                <a:cubicBezTo>
                  <a:pt x="967" y="1034"/>
                  <a:pt x="963" y="1030"/>
                  <a:pt x="963" y="1024"/>
                </a:cubicBezTo>
                <a:cubicBezTo>
                  <a:pt x="963" y="1018"/>
                  <a:pt x="967" y="1013"/>
                  <a:pt x="973" y="1013"/>
                </a:cubicBezTo>
                <a:cubicBezTo>
                  <a:pt x="979" y="1013"/>
                  <a:pt x="984" y="1018"/>
                  <a:pt x="984" y="1024"/>
                </a:cubicBezTo>
                <a:cubicBezTo>
                  <a:pt x="984" y="1030"/>
                  <a:pt x="979" y="1034"/>
                  <a:pt x="973" y="1034"/>
                </a:cubicBezTo>
                <a:close/>
                <a:moveTo>
                  <a:pt x="940" y="1034"/>
                </a:moveTo>
                <a:cubicBezTo>
                  <a:pt x="934" y="1034"/>
                  <a:pt x="929" y="1030"/>
                  <a:pt x="929" y="1024"/>
                </a:cubicBezTo>
                <a:cubicBezTo>
                  <a:pt x="929" y="1018"/>
                  <a:pt x="934" y="1013"/>
                  <a:pt x="940" y="1013"/>
                </a:cubicBezTo>
                <a:cubicBezTo>
                  <a:pt x="946" y="1013"/>
                  <a:pt x="950" y="1018"/>
                  <a:pt x="950" y="1024"/>
                </a:cubicBezTo>
                <a:cubicBezTo>
                  <a:pt x="950" y="1030"/>
                  <a:pt x="946" y="1034"/>
                  <a:pt x="940" y="1034"/>
                </a:cubicBezTo>
                <a:close/>
                <a:moveTo>
                  <a:pt x="906" y="1034"/>
                </a:moveTo>
                <a:cubicBezTo>
                  <a:pt x="900" y="1034"/>
                  <a:pt x="895" y="1030"/>
                  <a:pt x="895" y="1024"/>
                </a:cubicBezTo>
                <a:cubicBezTo>
                  <a:pt x="895" y="1018"/>
                  <a:pt x="900" y="1013"/>
                  <a:pt x="906" y="1013"/>
                </a:cubicBezTo>
                <a:cubicBezTo>
                  <a:pt x="912" y="1013"/>
                  <a:pt x="917" y="1018"/>
                  <a:pt x="917" y="1024"/>
                </a:cubicBezTo>
                <a:cubicBezTo>
                  <a:pt x="917" y="1030"/>
                  <a:pt x="912" y="1034"/>
                  <a:pt x="906" y="1034"/>
                </a:cubicBezTo>
                <a:close/>
                <a:moveTo>
                  <a:pt x="872" y="1034"/>
                </a:moveTo>
                <a:cubicBezTo>
                  <a:pt x="866" y="1034"/>
                  <a:pt x="861" y="1030"/>
                  <a:pt x="861" y="1024"/>
                </a:cubicBezTo>
                <a:cubicBezTo>
                  <a:pt x="861" y="1018"/>
                  <a:pt x="866" y="1013"/>
                  <a:pt x="872" y="1013"/>
                </a:cubicBezTo>
                <a:cubicBezTo>
                  <a:pt x="878" y="1013"/>
                  <a:pt x="883" y="1018"/>
                  <a:pt x="883" y="1024"/>
                </a:cubicBezTo>
                <a:cubicBezTo>
                  <a:pt x="883" y="1030"/>
                  <a:pt x="878" y="1034"/>
                  <a:pt x="872" y="1034"/>
                </a:cubicBezTo>
                <a:close/>
                <a:moveTo>
                  <a:pt x="838" y="1034"/>
                </a:moveTo>
                <a:cubicBezTo>
                  <a:pt x="832" y="1034"/>
                  <a:pt x="828" y="1030"/>
                  <a:pt x="828" y="1024"/>
                </a:cubicBezTo>
                <a:cubicBezTo>
                  <a:pt x="828" y="1018"/>
                  <a:pt x="832" y="1013"/>
                  <a:pt x="838" y="1013"/>
                </a:cubicBezTo>
                <a:cubicBezTo>
                  <a:pt x="844" y="1013"/>
                  <a:pt x="849" y="1018"/>
                  <a:pt x="849" y="1024"/>
                </a:cubicBezTo>
                <a:cubicBezTo>
                  <a:pt x="849" y="1030"/>
                  <a:pt x="844" y="1034"/>
                  <a:pt x="838" y="1034"/>
                </a:cubicBezTo>
                <a:close/>
                <a:moveTo>
                  <a:pt x="805" y="1034"/>
                </a:moveTo>
                <a:cubicBezTo>
                  <a:pt x="799" y="1034"/>
                  <a:pt x="794" y="1030"/>
                  <a:pt x="794" y="1024"/>
                </a:cubicBezTo>
                <a:cubicBezTo>
                  <a:pt x="794" y="1018"/>
                  <a:pt x="799" y="1013"/>
                  <a:pt x="805" y="1013"/>
                </a:cubicBezTo>
                <a:cubicBezTo>
                  <a:pt x="811" y="1013"/>
                  <a:pt x="815" y="1018"/>
                  <a:pt x="815" y="1024"/>
                </a:cubicBezTo>
                <a:cubicBezTo>
                  <a:pt x="815" y="1030"/>
                  <a:pt x="811" y="1034"/>
                  <a:pt x="805" y="1034"/>
                </a:cubicBezTo>
                <a:close/>
                <a:moveTo>
                  <a:pt x="2859" y="1006"/>
                </a:moveTo>
                <a:cubicBezTo>
                  <a:pt x="2853" y="1006"/>
                  <a:pt x="2849" y="1001"/>
                  <a:pt x="2849" y="995"/>
                </a:cubicBezTo>
                <a:cubicBezTo>
                  <a:pt x="2849" y="989"/>
                  <a:pt x="2853" y="984"/>
                  <a:pt x="2859" y="984"/>
                </a:cubicBezTo>
                <a:cubicBezTo>
                  <a:pt x="2865" y="984"/>
                  <a:pt x="2870" y="989"/>
                  <a:pt x="2870" y="995"/>
                </a:cubicBezTo>
                <a:cubicBezTo>
                  <a:pt x="2870" y="1001"/>
                  <a:pt x="2865" y="1006"/>
                  <a:pt x="2859" y="1006"/>
                </a:cubicBezTo>
                <a:close/>
                <a:moveTo>
                  <a:pt x="2826" y="1006"/>
                </a:moveTo>
                <a:cubicBezTo>
                  <a:pt x="2820" y="1006"/>
                  <a:pt x="2815" y="1001"/>
                  <a:pt x="2815" y="995"/>
                </a:cubicBezTo>
                <a:cubicBezTo>
                  <a:pt x="2815" y="989"/>
                  <a:pt x="2820" y="984"/>
                  <a:pt x="2826" y="984"/>
                </a:cubicBezTo>
                <a:cubicBezTo>
                  <a:pt x="2832" y="984"/>
                  <a:pt x="2836" y="989"/>
                  <a:pt x="2836" y="995"/>
                </a:cubicBezTo>
                <a:cubicBezTo>
                  <a:pt x="2836" y="1001"/>
                  <a:pt x="2832" y="1006"/>
                  <a:pt x="2826" y="1006"/>
                </a:cubicBezTo>
                <a:close/>
                <a:moveTo>
                  <a:pt x="2758" y="1006"/>
                </a:moveTo>
                <a:cubicBezTo>
                  <a:pt x="2752" y="1006"/>
                  <a:pt x="2747" y="1001"/>
                  <a:pt x="2747" y="995"/>
                </a:cubicBezTo>
                <a:cubicBezTo>
                  <a:pt x="2747" y="989"/>
                  <a:pt x="2752" y="984"/>
                  <a:pt x="2758" y="984"/>
                </a:cubicBezTo>
                <a:cubicBezTo>
                  <a:pt x="2764" y="984"/>
                  <a:pt x="2769" y="989"/>
                  <a:pt x="2769" y="995"/>
                </a:cubicBezTo>
                <a:cubicBezTo>
                  <a:pt x="2769" y="1001"/>
                  <a:pt x="2764" y="1006"/>
                  <a:pt x="2758" y="1006"/>
                </a:cubicBezTo>
                <a:close/>
                <a:moveTo>
                  <a:pt x="2623" y="1006"/>
                </a:moveTo>
                <a:cubicBezTo>
                  <a:pt x="2617" y="1006"/>
                  <a:pt x="2612" y="1001"/>
                  <a:pt x="2612" y="995"/>
                </a:cubicBezTo>
                <a:cubicBezTo>
                  <a:pt x="2612" y="989"/>
                  <a:pt x="2617" y="984"/>
                  <a:pt x="2623" y="984"/>
                </a:cubicBezTo>
                <a:cubicBezTo>
                  <a:pt x="2629" y="984"/>
                  <a:pt x="2634" y="989"/>
                  <a:pt x="2634" y="995"/>
                </a:cubicBezTo>
                <a:cubicBezTo>
                  <a:pt x="2634" y="1001"/>
                  <a:pt x="2629" y="1006"/>
                  <a:pt x="2623" y="1006"/>
                </a:cubicBezTo>
                <a:close/>
                <a:moveTo>
                  <a:pt x="2454" y="1006"/>
                </a:moveTo>
                <a:cubicBezTo>
                  <a:pt x="2448" y="1006"/>
                  <a:pt x="2443" y="1001"/>
                  <a:pt x="2443" y="995"/>
                </a:cubicBezTo>
                <a:cubicBezTo>
                  <a:pt x="2443" y="989"/>
                  <a:pt x="2448" y="984"/>
                  <a:pt x="2454" y="984"/>
                </a:cubicBezTo>
                <a:cubicBezTo>
                  <a:pt x="2460" y="984"/>
                  <a:pt x="2465" y="989"/>
                  <a:pt x="2465" y="995"/>
                </a:cubicBezTo>
                <a:cubicBezTo>
                  <a:pt x="2465" y="1001"/>
                  <a:pt x="2460" y="1006"/>
                  <a:pt x="2454" y="1006"/>
                </a:cubicBezTo>
                <a:close/>
                <a:moveTo>
                  <a:pt x="2150" y="1006"/>
                </a:moveTo>
                <a:cubicBezTo>
                  <a:pt x="2144" y="1006"/>
                  <a:pt x="2139" y="1001"/>
                  <a:pt x="2139" y="995"/>
                </a:cubicBezTo>
                <a:cubicBezTo>
                  <a:pt x="2139" y="989"/>
                  <a:pt x="2144" y="984"/>
                  <a:pt x="2150" y="984"/>
                </a:cubicBezTo>
                <a:cubicBezTo>
                  <a:pt x="2156" y="984"/>
                  <a:pt x="2161" y="989"/>
                  <a:pt x="2161" y="995"/>
                </a:cubicBezTo>
                <a:cubicBezTo>
                  <a:pt x="2161" y="1001"/>
                  <a:pt x="2156" y="1006"/>
                  <a:pt x="2150" y="1006"/>
                </a:cubicBezTo>
                <a:close/>
                <a:moveTo>
                  <a:pt x="2117" y="1006"/>
                </a:moveTo>
                <a:cubicBezTo>
                  <a:pt x="2111" y="1006"/>
                  <a:pt x="2106" y="1001"/>
                  <a:pt x="2106" y="995"/>
                </a:cubicBezTo>
                <a:cubicBezTo>
                  <a:pt x="2106" y="989"/>
                  <a:pt x="2111" y="984"/>
                  <a:pt x="2117" y="984"/>
                </a:cubicBezTo>
                <a:cubicBezTo>
                  <a:pt x="2122" y="984"/>
                  <a:pt x="2127" y="989"/>
                  <a:pt x="2127" y="995"/>
                </a:cubicBezTo>
                <a:cubicBezTo>
                  <a:pt x="2127" y="1001"/>
                  <a:pt x="2122" y="1006"/>
                  <a:pt x="2117" y="1006"/>
                </a:cubicBezTo>
                <a:close/>
                <a:moveTo>
                  <a:pt x="2083" y="1006"/>
                </a:moveTo>
                <a:cubicBezTo>
                  <a:pt x="2077" y="1006"/>
                  <a:pt x="2072" y="1001"/>
                  <a:pt x="2072" y="995"/>
                </a:cubicBezTo>
                <a:cubicBezTo>
                  <a:pt x="2072" y="989"/>
                  <a:pt x="2077" y="984"/>
                  <a:pt x="2083" y="984"/>
                </a:cubicBezTo>
                <a:cubicBezTo>
                  <a:pt x="2089" y="984"/>
                  <a:pt x="2094" y="989"/>
                  <a:pt x="2094" y="995"/>
                </a:cubicBezTo>
                <a:cubicBezTo>
                  <a:pt x="2094" y="1001"/>
                  <a:pt x="2089" y="1006"/>
                  <a:pt x="2083" y="1006"/>
                </a:cubicBezTo>
                <a:close/>
                <a:moveTo>
                  <a:pt x="2049" y="1006"/>
                </a:moveTo>
                <a:cubicBezTo>
                  <a:pt x="2043" y="1006"/>
                  <a:pt x="2038" y="1001"/>
                  <a:pt x="2038" y="995"/>
                </a:cubicBezTo>
                <a:cubicBezTo>
                  <a:pt x="2038" y="989"/>
                  <a:pt x="2043" y="984"/>
                  <a:pt x="2049" y="984"/>
                </a:cubicBezTo>
                <a:cubicBezTo>
                  <a:pt x="2055" y="984"/>
                  <a:pt x="2060" y="989"/>
                  <a:pt x="2060" y="995"/>
                </a:cubicBezTo>
                <a:cubicBezTo>
                  <a:pt x="2060" y="1001"/>
                  <a:pt x="2055" y="1006"/>
                  <a:pt x="2049" y="1006"/>
                </a:cubicBezTo>
                <a:close/>
                <a:moveTo>
                  <a:pt x="2015" y="1006"/>
                </a:moveTo>
                <a:cubicBezTo>
                  <a:pt x="2009" y="1006"/>
                  <a:pt x="2004" y="1001"/>
                  <a:pt x="2004" y="995"/>
                </a:cubicBezTo>
                <a:cubicBezTo>
                  <a:pt x="2004" y="989"/>
                  <a:pt x="2009" y="984"/>
                  <a:pt x="2015" y="984"/>
                </a:cubicBezTo>
                <a:cubicBezTo>
                  <a:pt x="2021" y="984"/>
                  <a:pt x="2026" y="989"/>
                  <a:pt x="2026" y="995"/>
                </a:cubicBezTo>
                <a:cubicBezTo>
                  <a:pt x="2026" y="1001"/>
                  <a:pt x="2021" y="1006"/>
                  <a:pt x="2015" y="1006"/>
                </a:cubicBezTo>
                <a:close/>
                <a:moveTo>
                  <a:pt x="1981" y="1006"/>
                </a:moveTo>
                <a:cubicBezTo>
                  <a:pt x="1976" y="1006"/>
                  <a:pt x="1971" y="1001"/>
                  <a:pt x="1971" y="995"/>
                </a:cubicBezTo>
                <a:cubicBezTo>
                  <a:pt x="1971" y="989"/>
                  <a:pt x="1976" y="984"/>
                  <a:pt x="1981" y="984"/>
                </a:cubicBezTo>
                <a:cubicBezTo>
                  <a:pt x="1987" y="984"/>
                  <a:pt x="1992" y="989"/>
                  <a:pt x="1992" y="995"/>
                </a:cubicBezTo>
                <a:cubicBezTo>
                  <a:pt x="1992" y="1001"/>
                  <a:pt x="1987" y="1006"/>
                  <a:pt x="1981" y="1006"/>
                </a:cubicBezTo>
                <a:close/>
                <a:moveTo>
                  <a:pt x="1948" y="1006"/>
                </a:moveTo>
                <a:cubicBezTo>
                  <a:pt x="1942" y="1006"/>
                  <a:pt x="1937" y="1001"/>
                  <a:pt x="1937" y="995"/>
                </a:cubicBezTo>
                <a:cubicBezTo>
                  <a:pt x="1937" y="989"/>
                  <a:pt x="1942" y="984"/>
                  <a:pt x="1948" y="984"/>
                </a:cubicBezTo>
                <a:cubicBezTo>
                  <a:pt x="1954" y="984"/>
                  <a:pt x="1959" y="989"/>
                  <a:pt x="1959" y="995"/>
                </a:cubicBezTo>
                <a:cubicBezTo>
                  <a:pt x="1959" y="1001"/>
                  <a:pt x="1954" y="1006"/>
                  <a:pt x="1948" y="1006"/>
                </a:cubicBezTo>
                <a:close/>
                <a:moveTo>
                  <a:pt x="1914" y="1006"/>
                </a:moveTo>
                <a:cubicBezTo>
                  <a:pt x="1908" y="1006"/>
                  <a:pt x="1903" y="1001"/>
                  <a:pt x="1903" y="995"/>
                </a:cubicBezTo>
                <a:cubicBezTo>
                  <a:pt x="1903" y="989"/>
                  <a:pt x="1908" y="984"/>
                  <a:pt x="1914" y="984"/>
                </a:cubicBezTo>
                <a:cubicBezTo>
                  <a:pt x="1920" y="984"/>
                  <a:pt x="1925" y="989"/>
                  <a:pt x="1925" y="995"/>
                </a:cubicBezTo>
                <a:cubicBezTo>
                  <a:pt x="1925" y="1001"/>
                  <a:pt x="1920" y="1006"/>
                  <a:pt x="1914" y="1006"/>
                </a:cubicBezTo>
                <a:close/>
                <a:moveTo>
                  <a:pt x="1880" y="1006"/>
                </a:moveTo>
                <a:cubicBezTo>
                  <a:pt x="1874" y="1006"/>
                  <a:pt x="1869" y="1001"/>
                  <a:pt x="1869" y="995"/>
                </a:cubicBezTo>
                <a:cubicBezTo>
                  <a:pt x="1869" y="989"/>
                  <a:pt x="1874" y="984"/>
                  <a:pt x="1880" y="984"/>
                </a:cubicBezTo>
                <a:cubicBezTo>
                  <a:pt x="1886" y="984"/>
                  <a:pt x="1891" y="989"/>
                  <a:pt x="1891" y="995"/>
                </a:cubicBezTo>
                <a:cubicBezTo>
                  <a:pt x="1891" y="1001"/>
                  <a:pt x="1886" y="1006"/>
                  <a:pt x="1880" y="1006"/>
                </a:cubicBezTo>
                <a:close/>
                <a:moveTo>
                  <a:pt x="1846" y="1006"/>
                </a:moveTo>
                <a:cubicBezTo>
                  <a:pt x="1840" y="1006"/>
                  <a:pt x="1836" y="1001"/>
                  <a:pt x="1836" y="995"/>
                </a:cubicBezTo>
                <a:cubicBezTo>
                  <a:pt x="1836" y="989"/>
                  <a:pt x="1840" y="984"/>
                  <a:pt x="1846" y="984"/>
                </a:cubicBezTo>
                <a:cubicBezTo>
                  <a:pt x="1852" y="984"/>
                  <a:pt x="1857" y="989"/>
                  <a:pt x="1857" y="995"/>
                </a:cubicBezTo>
                <a:cubicBezTo>
                  <a:pt x="1857" y="1001"/>
                  <a:pt x="1852" y="1006"/>
                  <a:pt x="1846" y="1006"/>
                </a:cubicBezTo>
                <a:close/>
                <a:moveTo>
                  <a:pt x="1813" y="1006"/>
                </a:moveTo>
                <a:cubicBezTo>
                  <a:pt x="1807" y="1006"/>
                  <a:pt x="1802" y="1001"/>
                  <a:pt x="1802" y="995"/>
                </a:cubicBezTo>
                <a:cubicBezTo>
                  <a:pt x="1802" y="989"/>
                  <a:pt x="1807" y="984"/>
                  <a:pt x="1813" y="984"/>
                </a:cubicBezTo>
                <a:cubicBezTo>
                  <a:pt x="1819" y="984"/>
                  <a:pt x="1823" y="989"/>
                  <a:pt x="1823" y="995"/>
                </a:cubicBezTo>
                <a:cubicBezTo>
                  <a:pt x="1823" y="1001"/>
                  <a:pt x="1819" y="1006"/>
                  <a:pt x="1813" y="1006"/>
                </a:cubicBezTo>
                <a:close/>
                <a:moveTo>
                  <a:pt x="1779" y="1006"/>
                </a:moveTo>
                <a:cubicBezTo>
                  <a:pt x="1773" y="1006"/>
                  <a:pt x="1768" y="1001"/>
                  <a:pt x="1768" y="995"/>
                </a:cubicBezTo>
                <a:cubicBezTo>
                  <a:pt x="1768" y="989"/>
                  <a:pt x="1773" y="984"/>
                  <a:pt x="1779" y="984"/>
                </a:cubicBezTo>
                <a:cubicBezTo>
                  <a:pt x="1785" y="984"/>
                  <a:pt x="1790" y="989"/>
                  <a:pt x="1790" y="995"/>
                </a:cubicBezTo>
                <a:cubicBezTo>
                  <a:pt x="1790" y="1001"/>
                  <a:pt x="1785" y="1006"/>
                  <a:pt x="1779" y="1006"/>
                </a:cubicBezTo>
                <a:close/>
                <a:moveTo>
                  <a:pt x="1745" y="1006"/>
                </a:moveTo>
                <a:cubicBezTo>
                  <a:pt x="1739" y="1006"/>
                  <a:pt x="1734" y="1001"/>
                  <a:pt x="1734" y="995"/>
                </a:cubicBezTo>
                <a:cubicBezTo>
                  <a:pt x="1734" y="989"/>
                  <a:pt x="1739" y="984"/>
                  <a:pt x="1745" y="984"/>
                </a:cubicBezTo>
                <a:cubicBezTo>
                  <a:pt x="1751" y="984"/>
                  <a:pt x="1756" y="989"/>
                  <a:pt x="1756" y="995"/>
                </a:cubicBezTo>
                <a:cubicBezTo>
                  <a:pt x="1756" y="1001"/>
                  <a:pt x="1751" y="1006"/>
                  <a:pt x="1745" y="1006"/>
                </a:cubicBezTo>
                <a:close/>
                <a:moveTo>
                  <a:pt x="1711" y="1006"/>
                </a:moveTo>
                <a:cubicBezTo>
                  <a:pt x="1705" y="1006"/>
                  <a:pt x="1701" y="1001"/>
                  <a:pt x="1701" y="995"/>
                </a:cubicBezTo>
                <a:cubicBezTo>
                  <a:pt x="1701" y="989"/>
                  <a:pt x="1705" y="984"/>
                  <a:pt x="1711" y="984"/>
                </a:cubicBezTo>
                <a:cubicBezTo>
                  <a:pt x="1717" y="984"/>
                  <a:pt x="1722" y="989"/>
                  <a:pt x="1722" y="995"/>
                </a:cubicBezTo>
                <a:cubicBezTo>
                  <a:pt x="1722" y="1001"/>
                  <a:pt x="1717" y="1006"/>
                  <a:pt x="1711" y="1006"/>
                </a:cubicBezTo>
                <a:close/>
                <a:moveTo>
                  <a:pt x="1678" y="1006"/>
                </a:moveTo>
                <a:cubicBezTo>
                  <a:pt x="1672" y="1006"/>
                  <a:pt x="1667" y="1001"/>
                  <a:pt x="1667" y="995"/>
                </a:cubicBezTo>
                <a:cubicBezTo>
                  <a:pt x="1667" y="989"/>
                  <a:pt x="1672" y="984"/>
                  <a:pt x="1678" y="984"/>
                </a:cubicBezTo>
                <a:cubicBezTo>
                  <a:pt x="1684" y="984"/>
                  <a:pt x="1688" y="989"/>
                  <a:pt x="1688" y="995"/>
                </a:cubicBezTo>
                <a:cubicBezTo>
                  <a:pt x="1688" y="1001"/>
                  <a:pt x="1684" y="1006"/>
                  <a:pt x="1678" y="1006"/>
                </a:cubicBezTo>
                <a:close/>
                <a:moveTo>
                  <a:pt x="1644" y="1006"/>
                </a:moveTo>
                <a:cubicBezTo>
                  <a:pt x="1638" y="1006"/>
                  <a:pt x="1633" y="1001"/>
                  <a:pt x="1633" y="995"/>
                </a:cubicBezTo>
                <a:cubicBezTo>
                  <a:pt x="1633" y="989"/>
                  <a:pt x="1638" y="984"/>
                  <a:pt x="1644" y="984"/>
                </a:cubicBezTo>
                <a:cubicBezTo>
                  <a:pt x="1650" y="984"/>
                  <a:pt x="1655" y="989"/>
                  <a:pt x="1655" y="995"/>
                </a:cubicBezTo>
                <a:cubicBezTo>
                  <a:pt x="1655" y="1001"/>
                  <a:pt x="1650" y="1006"/>
                  <a:pt x="1644" y="1006"/>
                </a:cubicBezTo>
                <a:close/>
                <a:moveTo>
                  <a:pt x="1610" y="1006"/>
                </a:moveTo>
                <a:cubicBezTo>
                  <a:pt x="1604" y="1006"/>
                  <a:pt x="1599" y="1001"/>
                  <a:pt x="1599" y="995"/>
                </a:cubicBezTo>
                <a:cubicBezTo>
                  <a:pt x="1599" y="989"/>
                  <a:pt x="1604" y="984"/>
                  <a:pt x="1610" y="984"/>
                </a:cubicBezTo>
                <a:cubicBezTo>
                  <a:pt x="1616" y="984"/>
                  <a:pt x="1621" y="989"/>
                  <a:pt x="1621" y="995"/>
                </a:cubicBezTo>
                <a:cubicBezTo>
                  <a:pt x="1621" y="1001"/>
                  <a:pt x="1616" y="1006"/>
                  <a:pt x="1610" y="1006"/>
                </a:cubicBezTo>
                <a:close/>
                <a:moveTo>
                  <a:pt x="1024" y="1006"/>
                </a:moveTo>
                <a:cubicBezTo>
                  <a:pt x="1018" y="1006"/>
                  <a:pt x="1013" y="1001"/>
                  <a:pt x="1013" y="995"/>
                </a:cubicBezTo>
                <a:cubicBezTo>
                  <a:pt x="1013" y="989"/>
                  <a:pt x="1018" y="984"/>
                  <a:pt x="1024" y="984"/>
                </a:cubicBezTo>
                <a:cubicBezTo>
                  <a:pt x="1030" y="984"/>
                  <a:pt x="1035" y="989"/>
                  <a:pt x="1035" y="995"/>
                </a:cubicBezTo>
                <a:cubicBezTo>
                  <a:pt x="1035" y="1001"/>
                  <a:pt x="1030" y="1006"/>
                  <a:pt x="1024" y="1006"/>
                </a:cubicBezTo>
                <a:close/>
                <a:moveTo>
                  <a:pt x="990" y="1006"/>
                </a:moveTo>
                <a:cubicBezTo>
                  <a:pt x="984" y="1006"/>
                  <a:pt x="979" y="1001"/>
                  <a:pt x="979" y="995"/>
                </a:cubicBezTo>
                <a:cubicBezTo>
                  <a:pt x="979" y="989"/>
                  <a:pt x="984" y="984"/>
                  <a:pt x="990" y="984"/>
                </a:cubicBezTo>
                <a:cubicBezTo>
                  <a:pt x="996" y="984"/>
                  <a:pt x="1001" y="989"/>
                  <a:pt x="1001" y="995"/>
                </a:cubicBezTo>
                <a:cubicBezTo>
                  <a:pt x="1001" y="1001"/>
                  <a:pt x="996" y="1006"/>
                  <a:pt x="990" y="1006"/>
                </a:cubicBezTo>
                <a:close/>
                <a:moveTo>
                  <a:pt x="957" y="1006"/>
                </a:moveTo>
                <a:cubicBezTo>
                  <a:pt x="951" y="1006"/>
                  <a:pt x="946" y="1001"/>
                  <a:pt x="946" y="995"/>
                </a:cubicBezTo>
                <a:cubicBezTo>
                  <a:pt x="946" y="989"/>
                  <a:pt x="951" y="984"/>
                  <a:pt x="957" y="984"/>
                </a:cubicBezTo>
                <a:cubicBezTo>
                  <a:pt x="962" y="984"/>
                  <a:pt x="967" y="989"/>
                  <a:pt x="967" y="995"/>
                </a:cubicBezTo>
                <a:cubicBezTo>
                  <a:pt x="967" y="1001"/>
                  <a:pt x="962" y="1006"/>
                  <a:pt x="957" y="1006"/>
                </a:cubicBezTo>
                <a:close/>
                <a:moveTo>
                  <a:pt x="923" y="1006"/>
                </a:moveTo>
                <a:cubicBezTo>
                  <a:pt x="917" y="1006"/>
                  <a:pt x="912" y="1001"/>
                  <a:pt x="912" y="995"/>
                </a:cubicBezTo>
                <a:cubicBezTo>
                  <a:pt x="912" y="989"/>
                  <a:pt x="917" y="984"/>
                  <a:pt x="923" y="984"/>
                </a:cubicBezTo>
                <a:cubicBezTo>
                  <a:pt x="929" y="984"/>
                  <a:pt x="934" y="989"/>
                  <a:pt x="934" y="995"/>
                </a:cubicBezTo>
                <a:cubicBezTo>
                  <a:pt x="934" y="1001"/>
                  <a:pt x="929" y="1006"/>
                  <a:pt x="923" y="1006"/>
                </a:cubicBezTo>
                <a:close/>
                <a:moveTo>
                  <a:pt x="889" y="1006"/>
                </a:moveTo>
                <a:cubicBezTo>
                  <a:pt x="883" y="1006"/>
                  <a:pt x="878" y="1001"/>
                  <a:pt x="878" y="995"/>
                </a:cubicBezTo>
                <a:cubicBezTo>
                  <a:pt x="878" y="989"/>
                  <a:pt x="883" y="984"/>
                  <a:pt x="889" y="984"/>
                </a:cubicBezTo>
                <a:cubicBezTo>
                  <a:pt x="895" y="984"/>
                  <a:pt x="900" y="989"/>
                  <a:pt x="900" y="995"/>
                </a:cubicBezTo>
                <a:cubicBezTo>
                  <a:pt x="900" y="1001"/>
                  <a:pt x="895" y="1006"/>
                  <a:pt x="889" y="1006"/>
                </a:cubicBezTo>
                <a:close/>
                <a:moveTo>
                  <a:pt x="855" y="1006"/>
                </a:moveTo>
                <a:cubicBezTo>
                  <a:pt x="849" y="1006"/>
                  <a:pt x="844" y="1001"/>
                  <a:pt x="844" y="995"/>
                </a:cubicBezTo>
                <a:cubicBezTo>
                  <a:pt x="844" y="989"/>
                  <a:pt x="849" y="984"/>
                  <a:pt x="855" y="984"/>
                </a:cubicBezTo>
                <a:cubicBezTo>
                  <a:pt x="861" y="984"/>
                  <a:pt x="866" y="989"/>
                  <a:pt x="866" y="995"/>
                </a:cubicBezTo>
                <a:cubicBezTo>
                  <a:pt x="866" y="1001"/>
                  <a:pt x="861" y="1006"/>
                  <a:pt x="855" y="1006"/>
                </a:cubicBezTo>
                <a:close/>
                <a:moveTo>
                  <a:pt x="821" y="1006"/>
                </a:moveTo>
                <a:cubicBezTo>
                  <a:pt x="815" y="1006"/>
                  <a:pt x="811" y="1001"/>
                  <a:pt x="811" y="995"/>
                </a:cubicBezTo>
                <a:cubicBezTo>
                  <a:pt x="811" y="989"/>
                  <a:pt x="815" y="984"/>
                  <a:pt x="821" y="984"/>
                </a:cubicBezTo>
                <a:cubicBezTo>
                  <a:pt x="827" y="984"/>
                  <a:pt x="832" y="989"/>
                  <a:pt x="832" y="995"/>
                </a:cubicBezTo>
                <a:cubicBezTo>
                  <a:pt x="832" y="1001"/>
                  <a:pt x="827" y="1006"/>
                  <a:pt x="821" y="1006"/>
                </a:cubicBezTo>
                <a:close/>
                <a:moveTo>
                  <a:pt x="2842" y="977"/>
                </a:moveTo>
                <a:cubicBezTo>
                  <a:pt x="2837" y="977"/>
                  <a:pt x="2832" y="972"/>
                  <a:pt x="2832" y="966"/>
                </a:cubicBezTo>
                <a:cubicBezTo>
                  <a:pt x="2832" y="960"/>
                  <a:pt x="2837" y="955"/>
                  <a:pt x="2842" y="955"/>
                </a:cubicBezTo>
                <a:cubicBezTo>
                  <a:pt x="2848" y="955"/>
                  <a:pt x="2853" y="960"/>
                  <a:pt x="2853" y="966"/>
                </a:cubicBezTo>
                <a:cubicBezTo>
                  <a:pt x="2853" y="972"/>
                  <a:pt x="2848" y="977"/>
                  <a:pt x="2842" y="977"/>
                </a:cubicBezTo>
                <a:close/>
                <a:moveTo>
                  <a:pt x="2674" y="977"/>
                </a:moveTo>
                <a:cubicBezTo>
                  <a:pt x="2668" y="977"/>
                  <a:pt x="2663" y="972"/>
                  <a:pt x="2663" y="966"/>
                </a:cubicBezTo>
                <a:cubicBezTo>
                  <a:pt x="2663" y="960"/>
                  <a:pt x="2668" y="955"/>
                  <a:pt x="2674" y="955"/>
                </a:cubicBezTo>
                <a:cubicBezTo>
                  <a:pt x="2680" y="955"/>
                  <a:pt x="2684" y="960"/>
                  <a:pt x="2684" y="966"/>
                </a:cubicBezTo>
                <a:cubicBezTo>
                  <a:pt x="2684" y="972"/>
                  <a:pt x="2680" y="977"/>
                  <a:pt x="2674" y="977"/>
                </a:cubicBezTo>
                <a:close/>
                <a:moveTo>
                  <a:pt x="2606" y="977"/>
                </a:moveTo>
                <a:cubicBezTo>
                  <a:pt x="2600" y="977"/>
                  <a:pt x="2595" y="972"/>
                  <a:pt x="2595" y="966"/>
                </a:cubicBezTo>
                <a:cubicBezTo>
                  <a:pt x="2595" y="960"/>
                  <a:pt x="2600" y="955"/>
                  <a:pt x="2606" y="955"/>
                </a:cubicBezTo>
                <a:cubicBezTo>
                  <a:pt x="2612" y="955"/>
                  <a:pt x="2617" y="960"/>
                  <a:pt x="2617" y="966"/>
                </a:cubicBezTo>
                <a:cubicBezTo>
                  <a:pt x="2617" y="972"/>
                  <a:pt x="2612" y="977"/>
                  <a:pt x="2606" y="977"/>
                </a:cubicBezTo>
                <a:close/>
                <a:moveTo>
                  <a:pt x="2437" y="977"/>
                </a:moveTo>
                <a:cubicBezTo>
                  <a:pt x="2431" y="977"/>
                  <a:pt x="2426" y="972"/>
                  <a:pt x="2426" y="966"/>
                </a:cubicBezTo>
                <a:cubicBezTo>
                  <a:pt x="2426" y="960"/>
                  <a:pt x="2431" y="955"/>
                  <a:pt x="2437" y="955"/>
                </a:cubicBezTo>
                <a:cubicBezTo>
                  <a:pt x="2443" y="955"/>
                  <a:pt x="2448" y="960"/>
                  <a:pt x="2448" y="966"/>
                </a:cubicBezTo>
                <a:cubicBezTo>
                  <a:pt x="2448" y="972"/>
                  <a:pt x="2443" y="977"/>
                  <a:pt x="2437" y="977"/>
                </a:cubicBezTo>
                <a:close/>
                <a:moveTo>
                  <a:pt x="2404" y="977"/>
                </a:moveTo>
                <a:cubicBezTo>
                  <a:pt x="2398" y="977"/>
                  <a:pt x="2393" y="972"/>
                  <a:pt x="2393" y="966"/>
                </a:cubicBezTo>
                <a:cubicBezTo>
                  <a:pt x="2393" y="960"/>
                  <a:pt x="2398" y="955"/>
                  <a:pt x="2404" y="955"/>
                </a:cubicBezTo>
                <a:cubicBezTo>
                  <a:pt x="2409" y="955"/>
                  <a:pt x="2414" y="960"/>
                  <a:pt x="2414" y="966"/>
                </a:cubicBezTo>
                <a:cubicBezTo>
                  <a:pt x="2414" y="972"/>
                  <a:pt x="2409" y="977"/>
                  <a:pt x="2404" y="977"/>
                </a:cubicBezTo>
                <a:close/>
                <a:moveTo>
                  <a:pt x="2167" y="977"/>
                </a:moveTo>
                <a:cubicBezTo>
                  <a:pt x="2161" y="977"/>
                  <a:pt x="2156" y="972"/>
                  <a:pt x="2156" y="966"/>
                </a:cubicBezTo>
                <a:cubicBezTo>
                  <a:pt x="2156" y="960"/>
                  <a:pt x="2161" y="955"/>
                  <a:pt x="2167" y="955"/>
                </a:cubicBezTo>
                <a:cubicBezTo>
                  <a:pt x="2173" y="955"/>
                  <a:pt x="2178" y="960"/>
                  <a:pt x="2178" y="966"/>
                </a:cubicBezTo>
                <a:cubicBezTo>
                  <a:pt x="2178" y="972"/>
                  <a:pt x="2173" y="977"/>
                  <a:pt x="2167" y="977"/>
                </a:cubicBezTo>
                <a:close/>
                <a:moveTo>
                  <a:pt x="2133" y="977"/>
                </a:moveTo>
                <a:cubicBezTo>
                  <a:pt x="2127" y="977"/>
                  <a:pt x="2123" y="972"/>
                  <a:pt x="2123" y="966"/>
                </a:cubicBezTo>
                <a:cubicBezTo>
                  <a:pt x="2123" y="960"/>
                  <a:pt x="2127" y="955"/>
                  <a:pt x="2133" y="955"/>
                </a:cubicBezTo>
                <a:cubicBezTo>
                  <a:pt x="2139" y="955"/>
                  <a:pt x="2144" y="960"/>
                  <a:pt x="2144" y="966"/>
                </a:cubicBezTo>
                <a:cubicBezTo>
                  <a:pt x="2144" y="972"/>
                  <a:pt x="2139" y="977"/>
                  <a:pt x="2133" y="977"/>
                </a:cubicBezTo>
                <a:close/>
                <a:moveTo>
                  <a:pt x="2100" y="977"/>
                </a:moveTo>
                <a:cubicBezTo>
                  <a:pt x="2094" y="977"/>
                  <a:pt x="2089" y="972"/>
                  <a:pt x="2089" y="966"/>
                </a:cubicBezTo>
                <a:cubicBezTo>
                  <a:pt x="2089" y="960"/>
                  <a:pt x="2094" y="955"/>
                  <a:pt x="2100" y="955"/>
                </a:cubicBezTo>
                <a:cubicBezTo>
                  <a:pt x="2106" y="955"/>
                  <a:pt x="2110" y="960"/>
                  <a:pt x="2110" y="966"/>
                </a:cubicBezTo>
                <a:cubicBezTo>
                  <a:pt x="2110" y="972"/>
                  <a:pt x="2106" y="977"/>
                  <a:pt x="2100" y="977"/>
                </a:cubicBezTo>
                <a:close/>
                <a:moveTo>
                  <a:pt x="2066" y="977"/>
                </a:moveTo>
                <a:cubicBezTo>
                  <a:pt x="2060" y="977"/>
                  <a:pt x="2055" y="972"/>
                  <a:pt x="2055" y="966"/>
                </a:cubicBezTo>
                <a:cubicBezTo>
                  <a:pt x="2055" y="960"/>
                  <a:pt x="2060" y="955"/>
                  <a:pt x="2066" y="955"/>
                </a:cubicBezTo>
                <a:cubicBezTo>
                  <a:pt x="2072" y="955"/>
                  <a:pt x="2077" y="960"/>
                  <a:pt x="2077" y="966"/>
                </a:cubicBezTo>
                <a:cubicBezTo>
                  <a:pt x="2077" y="972"/>
                  <a:pt x="2072" y="977"/>
                  <a:pt x="2066" y="977"/>
                </a:cubicBezTo>
                <a:close/>
                <a:moveTo>
                  <a:pt x="2032" y="977"/>
                </a:moveTo>
                <a:cubicBezTo>
                  <a:pt x="2026" y="977"/>
                  <a:pt x="2021" y="972"/>
                  <a:pt x="2021" y="966"/>
                </a:cubicBezTo>
                <a:cubicBezTo>
                  <a:pt x="2021" y="960"/>
                  <a:pt x="2026" y="955"/>
                  <a:pt x="2032" y="955"/>
                </a:cubicBezTo>
                <a:cubicBezTo>
                  <a:pt x="2038" y="955"/>
                  <a:pt x="2043" y="960"/>
                  <a:pt x="2043" y="966"/>
                </a:cubicBezTo>
                <a:cubicBezTo>
                  <a:pt x="2043" y="972"/>
                  <a:pt x="2038" y="977"/>
                  <a:pt x="2032" y="977"/>
                </a:cubicBezTo>
                <a:close/>
                <a:moveTo>
                  <a:pt x="1998" y="977"/>
                </a:moveTo>
                <a:cubicBezTo>
                  <a:pt x="1992" y="977"/>
                  <a:pt x="1988" y="972"/>
                  <a:pt x="1988" y="966"/>
                </a:cubicBezTo>
                <a:cubicBezTo>
                  <a:pt x="1988" y="960"/>
                  <a:pt x="1992" y="955"/>
                  <a:pt x="1998" y="955"/>
                </a:cubicBezTo>
                <a:cubicBezTo>
                  <a:pt x="2004" y="955"/>
                  <a:pt x="2009" y="960"/>
                  <a:pt x="2009" y="966"/>
                </a:cubicBezTo>
                <a:cubicBezTo>
                  <a:pt x="2009" y="972"/>
                  <a:pt x="2004" y="977"/>
                  <a:pt x="1998" y="977"/>
                </a:cubicBezTo>
                <a:close/>
                <a:moveTo>
                  <a:pt x="1965" y="977"/>
                </a:moveTo>
                <a:cubicBezTo>
                  <a:pt x="1959" y="977"/>
                  <a:pt x="1954" y="972"/>
                  <a:pt x="1954" y="966"/>
                </a:cubicBezTo>
                <a:cubicBezTo>
                  <a:pt x="1954" y="960"/>
                  <a:pt x="1959" y="955"/>
                  <a:pt x="1965" y="955"/>
                </a:cubicBezTo>
                <a:cubicBezTo>
                  <a:pt x="1971" y="955"/>
                  <a:pt x="1975" y="960"/>
                  <a:pt x="1975" y="966"/>
                </a:cubicBezTo>
                <a:cubicBezTo>
                  <a:pt x="1975" y="972"/>
                  <a:pt x="1971" y="977"/>
                  <a:pt x="1965" y="977"/>
                </a:cubicBezTo>
                <a:close/>
                <a:moveTo>
                  <a:pt x="1931" y="977"/>
                </a:moveTo>
                <a:cubicBezTo>
                  <a:pt x="1925" y="977"/>
                  <a:pt x="1920" y="972"/>
                  <a:pt x="1920" y="966"/>
                </a:cubicBezTo>
                <a:cubicBezTo>
                  <a:pt x="1920" y="960"/>
                  <a:pt x="1925" y="955"/>
                  <a:pt x="1931" y="955"/>
                </a:cubicBezTo>
                <a:cubicBezTo>
                  <a:pt x="1937" y="955"/>
                  <a:pt x="1942" y="960"/>
                  <a:pt x="1942" y="966"/>
                </a:cubicBezTo>
                <a:cubicBezTo>
                  <a:pt x="1942" y="972"/>
                  <a:pt x="1937" y="977"/>
                  <a:pt x="1931" y="977"/>
                </a:cubicBezTo>
                <a:close/>
                <a:moveTo>
                  <a:pt x="1897" y="977"/>
                </a:moveTo>
                <a:cubicBezTo>
                  <a:pt x="1891" y="977"/>
                  <a:pt x="1886" y="972"/>
                  <a:pt x="1886" y="966"/>
                </a:cubicBezTo>
                <a:cubicBezTo>
                  <a:pt x="1886" y="960"/>
                  <a:pt x="1891" y="955"/>
                  <a:pt x="1897" y="955"/>
                </a:cubicBezTo>
                <a:cubicBezTo>
                  <a:pt x="1903" y="955"/>
                  <a:pt x="1908" y="960"/>
                  <a:pt x="1908" y="966"/>
                </a:cubicBezTo>
                <a:cubicBezTo>
                  <a:pt x="1908" y="972"/>
                  <a:pt x="1903" y="977"/>
                  <a:pt x="1897" y="977"/>
                </a:cubicBezTo>
                <a:close/>
                <a:moveTo>
                  <a:pt x="1863" y="977"/>
                </a:moveTo>
                <a:cubicBezTo>
                  <a:pt x="1857" y="977"/>
                  <a:pt x="1852" y="972"/>
                  <a:pt x="1852" y="966"/>
                </a:cubicBezTo>
                <a:cubicBezTo>
                  <a:pt x="1852" y="960"/>
                  <a:pt x="1857" y="955"/>
                  <a:pt x="1863" y="955"/>
                </a:cubicBezTo>
                <a:cubicBezTo>
                  <a:pt x="1869" y="955"/>
                  <a:pt x="1874" y="960"/>
                  <a:pt x="1874" y="966"/>
                </a:cubicBezTo>
                <a:cubicBezTo>
                  <a:pt x="1874" y="972"/>
                  <a:pt x="1869" y="977"/>
                  <a:pt x="1863" y="977"/>
                </a:cubicBezTo>
                <a:close/>
                <a:moveTo>
                  <a:pt x="1830" y="977"/>
                </a:moveTo>
                <a:cubicBezTo>
                  <a:pt x="1824" y="977"/>
                  <a:pt x="1819" y="972"/>
                  <a:pt x="1819" y="966"/>
                </a:cubicBezTo>
                <a:cubicBezTo>
                  <a:pt x="1819" y="960"/>
                  <a:pt x="1824" y="955"/>
                  <a:pt x="1830" y="955"/>
                </a:cubicBezTo>
                <a:cubicBezTo>
                  <a:pt x="1836" y="955"/>
                  <a:pt x="1840" y="960"/>
                  <a:pt x="1840" y="966"/>
                </a:cubicBezTo>
                <a:cubicBezTo>
                  <a:pt x="1840" y="972"/>
                  <a:pt x="1836" y="977"/>
                  <a:pt x="1830" y="977"/>
                </a:cubicBezTo>
                <a:close/>
                <a:moveTo>
                  <a:pt x="1796" y="977"/>
                </a:moveTo>
                <a:cubicBezTo>
                  <a:pt x="1790" y="977"/>
                  <a:pt x="1785" y="972"/>
                  <a:pt x="1785" y="966"/>
                </a:cubicBezTo>
                <a:cubicBezTo>
                  <a:pt x="1785" y="960"/>
                  <a:pt x="1790" y="955"/>
                  <a:pt x="1796" y="955"/>
                </a:cubicBezTo>
                <a:cubicBezTo>
                  <a:pt x="1802" y="955"/>
                  <a:pt x="1807" y="960"/>
                  <a:pt x="1807" y="966"/>
                </a:cubicBezTo>
                <a:cubicBezTo>
                  <a:pt x="1807" y="972"/>
                  <a:pt x="1802" y="977"/>
                  <a:pt x="1796" y="977"/>
                </a:cubicBezTo>
                <a:close/>
                <a:moveTo>
                  <a:pt x="1762" y="977"/>
                </a:moveTo>
                <a:cubicBezTo>
                  <a:pt x="1756" y="977"/>
                  <a:pt x="1751" y="972"/>
                  <a:pt x="1751" y="966"/>
                </a:cubicBezTo>
                <a:cubicBezTo>
                  <a:pt x="1751" y="960"/>
                  <a:pt x="1756" y="955"/>
                  <a:pt x="1762" y="955"/>
                </a:cubicBezTo>
                <a:cubicBezTo>
                  <a:pt x="1768" y="955"/>
                  <a:pt x="1773" y="960"/>
                  <a:pt x="1773" y="966"/>
                </a:cubicBezTo>
                <a:cubicBezTo>
                  <a:pt x="1773" y="972"/>
                  <a:pt x="1768" y="977"/>
                  <a:pt x="1762" y="977"/>
                </a:cubicBezTo>
                <a:close/>
                <a:moveTo>
                  <a:pt x="1728" y="977"/>
                </a:moveTo>
                <a:cubicBezTo>
                  <a:pt x="1722" y="977"/>
                  <a:pt x="1717" y="972"/>
                  <a:pt x="1717" y="966"/>
                </a:cubicBezTo>
                <a:cubicBezTo>
                  <a:pt x="1717" y="960"/>
                  <a:pt x="1722" y="955"/>
                  <a:pt x="1728" y="955"/>
                </a:cubicBezTo>
                <a:cubicBezTo>
                  <a:pt x="1734" y="955"/>
                  <a:pt x="1739" y="960"/>
                  <a:pt x="1739" y="966"/>
                </a:cubicBezTo>
                <a:cubicBezTo>
                  <a:pt x="1739" y="972"/>
                  <a:pt x="1734" y="977"/>
                  <a:pt x="1728" y="977"/>
                </a:cubicBezTo>
                <a:close/>
                <a:moveTo>
                  <a:pt x="1694" y="977"/>
                </a:moveTo>
                <a:cubicBezTo>
                  <a:pt x="1689" y="977"/>
                  <a:pt x="1684" y="972"/>
                  <a:pt x="1684" y="966"/>
                </a:cubicBezTo>
                <a:cubicBezTo>
                  <a:pt x="1684" y="960"/>
                  <a:pt x="1689" y="955"/>
                  <a:pt x="1694" y="955"/>
                </a:cubicBezTo>
                <a:cubicBezTo>
                  <a:pt x="1700" y="955"/>
                  <a:pt x="1705" y="960"/>
                  <a:pt x="1705" y="966"/>
                </a:cubicBezTo>
                <a:cubicBezTo>
                  <a:pt x="1705" y="972"/>
                  <a:pt x="1700" y="977"/>
                  <a:pt x="1694" y="977"/>
                </a:cubicBezTo>
                <a:close/>
                <a:moveTo>
                  <a:pt x="1661" y="977"/>
                </a:moveTo>
                <a:cubicBezTo>
                  <a:pt x="1655" y="977"/>
                  <a:pt x="1650" y="972"/>
                  <a:pt x="1650" y="966"/>
                </a:cubicBezTo>
                <a:cubicBezTo>
                  <a:pt x="1650" y="960"/>
                  <a:pt x="1655" y="955"/>
                  <a:pt x="1661" y="955"/>
                </a:cubicBezTo>
                <a:cubicBezTo>
                  <a:pt x="1667" y="955"/>
                  <a:pt x="1672" y="960"/>
                  <a:pt x="1672" y="966"/>
                </a:cubicBezTo>
                <a:cubicBezTo>
                  <a:pt x="1672" y="972"/>
                  <a:pt x="1667" y="977"/>
                  <a:pt x="1661" y="977"/>
                </a:cubicBezTo>
                <a:close/>
                <a:moveTo>
                  <a:pt x="1627" y="977"/>
                </a:moveTo>
                <a:cubicBezTo>
                  <a:pt x="1621" y="977"/>
                  <a:pt x="1616" y="972"/>
                  <a:pt x="1616" y="966"/>
                </a:cubicBezTo>
                <a:cubicBezTo>
                  <a:pt x="1616" y="960"/>
                  <a:pt x="1621" y="955"/>
                  <a:pt x="1627" y="955"/>
                </a:cubicBezTo>
                <a:cubicBezTo>
                  <a:pt x="1633" y="955"/>
                  <a:pt x="1638" y="960"/>
                  <a:pt x="1638" y="966"/>
                </a:cubicBezTo>
                <a:cubicBezTo>
                  <a:pt x="1638" y="972"/>
                  <a:pt x="1633" y="977"/>
                  <a:pt x="1627" y="977"/>
                </a:cubicBezTo>
                <a:close/>
                <a:moveTo>
                  <a:pt x="1593" y="977"/>
                </a:moveTo>
                <a:cubicBezTo>
                  <a:pt x="1587" y="977"/>
                  <a:pt x="1582" y="972"/>
                  <a:pt x="1582" y="966"/>
                </a:cubicBezTo>
                <a:cubicBezTo>
                  <a:pt x="1582" y="960"/>
                  <a:pt x="1587" y="955"/>
                  <a:pt x="1593" y="955"/>
                </a:cubicBezTo>
                <a:cubicBezTo>
                  <a:pt x="1599" y="955"/>
                  <a:pt x="1604" y="960"/>
                  <a:pt x="1604" y="966"/>
                </a:cubicBezTo>
                <a:cubicBezTo>
                  <a:pt x="1604" y="972"/>
                  <a:pt x="1599" y="977"/>
                  <a:pt x="1593" y="977"/>
                </a:cubicBezTo>
                <a:close/>
                <a:moveTo>
                  <a:pt x="973" y="977"/>
                </a:moveTo>
                <a:cubicBezTo>
                  <a:pt x="967" y="977"/>
                  <a:pt x="963" y="972"/>
                  <a:pt x="963" y="966"/>
                </a:cubicBezTo>
                <a:cubicBezTo>
                  <a:pt x="963" y="960"/>
                  <a:pt x="967" y="955"/>
                  <a:pt x="973" y="955"/>
                </a:cubicBezTo>
                <a:cubicBezTo>
                  <a:pt x="979" y="955"/>
                  <a:pt x="984" y="960"/>
                  <a:pt x="984" y="966"/>
                </a:cubicBezTo>
                <a:cubicBezTo>
                  <a:pt x="984" y="972"/>
                  <a:pt x="979" y="977"/>
                  <a:pt x="973" y="977"/>
                </a:cubicBezTo>
                <a:close/>
                <a:moveTo>
                  <a:pt x="940" y="977"/>
                </a:moveTo>
                <a:cubicBezTo>
                  <a:pt x="934" y="977"/>
                  <a:pt x="929" y="972"/>
                  <a:pt x="929" y="966"/>
                </a:cubicBezTo>
                <a:cubicBezTo>
                  <a:pt x="929" y="960"/>
                  <a:pt x="934" y="955"/>
                  <a:pt x="940" y="955"/>
                </a:cubicBezTo>
                <a:cubicBezTo>
                  <a:pt x="946" y="955"/>
                  <a:pt x="950" y="960"/>
                  <a:pt x="950" y="966"/>
                </a:cubicBezTo>
                <a:cubicBezTo>
                  <a:pt x="950" y="972"/>
                  <a:pt x="946" y="977"/>
                  <a:pt x="940" y="977"/>
                </a:cubicBezTo>
                <a:close/>
                <a:moveTo>
                  <a:pt x="906" y="977"/>
                </a:moveTo>
                <a:cubicBezTo>
                  <a:pt x="900" y="977"/>
                  <a:pt x="895" y="972"/>
                  <a:pt x="895" y="966"/>
                </a:cubicBezTo>
                <a:cubicBezTo>
                  <a:pt x="895" y="960"/>
                  <a:pt x="900" y="955"/>
                  <a:pt x="906" y="955"/>
                </a:cubicBezTo>
                <a:cubicBezTo>
                  <a:pt x="912" y="955"/>
                  <a:pt x="917" y="960"/>
                  <a:pt x="917" y="966"/>
                </a:cubicBezTo>
                <a:cubicBezTo>
                  <a:pt x="917" y="972"/>
                  <a:pt x="912" y="977"/>
                  <a:pt x="906" y="977"/>
                </a:cubicBezTo>
                <a:close/>
                <a:moveTo>
                  <a:pt x="872" y="977"/>
                </a:moveTo>
                <a:cubicBezTo>
                  <a:pt x="866" y="977"/>
                  <a:pt x="861" y="972"/>
                  <a:pt x="861" y="966"/>
                </a:cubicBezTo>
                <a:cubicBezTo>
                  <a:pt x="861" y="960"/>
                  <a:pt x="866" y="955"/>
                  <a:pt x="872" y="955"/>
                </a:cubicBezTo>
                <a:cubicBezTo>
                  <a:pt x="878" y="955"/>
                  <a:pt x="883" y="960"/>
                  <a:pt x="883" y="966"/>
                </a:cubicBezTo>
                <a:cubicBezTo>
                  <a:pt x="883" y="972"/>
                  <a:pt x="878" y="977"/>
                  <a:pt x="872" y="977"/>
                </a:cubicBezTo>
                <a:close/>
                <a:moveTo>
                  <a:pt x="838" y="977"/>
                </a:moveTo>
                <a:cubicBezTo>
                  <a:pt x="832" y="977"/>
                  <a:pt x="828" y="972"/>
                  <a:pt x="828" y="966"/>
                </a:cubicBezTo>
                <a:cubicBezTo>
                  <a:pt x="828" y="960"/>
                  <a:pt x="832" y="955"/>
                  <a:pt x="838" y="955"/>
                </a:cubicBezTo>
                <a:cubicBezTo>
                  <a:pt x="844" y="955"/>
                  <a:pt x="849" y="960"/>
                  <a:pt x="849" y="966"/>
                </a:cubicBezTo>
                <a:cubicBezTo>
                  <a:pt x="849" y="972"/>
                  <a:pt x="844" y="977"/>
                  <a:pt x="838" y="977"/>
                </a:cubicBezTo>
                <a:close/>
                <a:moveTo>
                  <a:pt x="805" y="977"/>
                </a:moveTo>
                <a:cubicBezTo>
                  <a:pt x="799" y="977"/>
                  <a:pt x="794" y="972"/>
                  <a:pt x="794" y="966"/>
                </a:cubicBezTo>
                <a:cubicBezTo>
                  <a:pt x="794" y="960"/>
                  <a:pt x="799" y="955"/>
                  <a:pt x="805" y="955"/>
                </a:cubicBezTo>
                <a:cubicBezTo>
                  <a:pt x="811" y="955"/>
                  <a:pt x="815" y="960"/>
                  <a:pt x="815" y="966"/>
                </a:cubicBezTo>
                <a:cubicBezTo>
                  <a:pt x="815" y="972"/>
                  <a:pt x="811" y="977"/>
                  <a:pt x="805" y="977"/>
                </a:cubicBezTo>
                <a:close/>
                <a:moveTo>
                  <a:pt x="771" y="977"/>
                </a:moveTo>
                <a:cubicBezTo>
                  <a:pt x="765" y="977"/>
                  <a:pt x="760" y="972"/>
                  <a:pt x="760" y="966"/>
                </a:cubicBezTo>
                <a:cubicBezTo>
                  <a:pt x="760" y="960"/>
                  <a:pt x="765" y="955"/>
                  <a:pt x="771" y="955"/>
                </a:cubicBezTo>
                <a:cubicBezTo>
                  <a:pt x="777" y="955"/>
                  <a:pt x="782" y="960"/>
                  <a:pt x="782" y="966"/>
                </a:cubicBezTo>
                <a:cubicBezTo>
                  <a:pt x="782" y="972"/>
                  <a:pt x="777" y="977"/>
                  <a:pt x="771" y="977"/>
                </a:cubicBezTo>
                <a:close/>
                <a:moveTo>
                  <a:pt x="2826" y="948"/>
                </a:moveTo>
                <a:cubicBezTo>
                  <a:pt x="2820" y="948"/>
                  <a:pt x="2815" y="943"/>
                  <a:pt x="2815" y="937"/>
                </a:cubicBezTo>
                <a:cubicBezTo>
                  <a:pt x="2815" y="931"/>
                  <a:pt x="2820" y="926"/>
                  <a:pt x="2826" y="926"/>
                </a:cubicBezTo>
                <a:cubicBezTo>
                  <a:pt x="2832" y="926"/>
                  <a:pt x="2836" y="931"/>
                  <a:pt x="2836" y="937"/>
                </a:cubicBezTo>
                <a:cubicBezTo>
                  <a:pt x="2836" y="943"/>
                  <a:pt x="2832" y="948"/>
                  <a:pt x="2826" y="948"/>
                </a:cubicBezTo>
                <a:close/>
                <a:moveTo>
                  <a:pt x="2792" y="948"/>
                </a:moveTo>
                <a:cubicBezTo>
                  <a:pt x="2786" y="948"/>
                  <a:pt x="2781" y="943"/>
                  <a:pt x="2781" y="937"/>
                </a:cubicBezTo>
                <a:cubicBezTo>
                  <a:pt x="2781" y="931"/>
                  <a:pt x="2786" y="926"/>
                  <a:pt x="2792" y="926"/>
                </a:cubicBezTo>
                <a:cubicBezTo>
                  <a:pt x="2798" y="926"/>
                  <a:pt x="2803" y="931"/>
                  <a:pt x="2803" y="937"/>
                </a:cubicBezTo>
                <a:cubicBezTo>
                  <a:pt x="2803" y="943"/>
                  <a:pt x="2798" y="948"/>
                  <a:pt x="2792" y="948"/>
                </a:cubicBezTo>
                <a:close/>
                <a:moveTo>
                  <a:pt x="2691" y="948"/>
                </a:moveTo>
                <a:cubicBezTo>
                  <a:pt x="2685" y="948"/>
                  <a:pt x="2680" y="943"/>
                  <a:pt x="2680" y="937"/>
                </a:cubicBezTo>
                <a:cubicBezTo>
                  <a:pt x="2680" y="931"/>
                  <a:pt x="2685" y="926"/>
                  <a:pt x="2691" y="926"/>
                </a:cubicBezTo>
                <a:cubicBezTo>
                  <a:pt x="2696" y="926"/>
                  <a:pt x="2701" y="931"/>
                  <a:pt x="2701" y="937"/>
                </a:cubicBezTo>
                <a:cubicBezTo>
                  <a:pt x="2701" y="943"/>
                  <a:pt x="2696" y="948"/>
                  <a:pt x="2691" y="948"/>
                </a:cubicBezTo>
                <a:close/>
                <a:moveTo>
                  <a:pt x="2657" y="948"/>
                </a:moveTo>
                <a:cubicBezTo>
                  <a:pt x="2651" y="948"/>
                  <a:pt x="2646" y="943"/>
                  <a:pt x="2646" y="937"/>
                </a:cubicBezTo>
                <a:cubicBezTo>
                  <a:pt x="2646" y="931"/>
                  <a:pt x="2651" y="926"/>
                  <a:pt x="2657" y="926"/>
                </a:cubicBezTo>
                <a:cubicBezTo>
                  <a:pt x="2663" y="926"/>
                  <a:pt x="2668" y="931"/>
                  <a:pt x="2668" y="937"/>
                </a:cubicBezTo>
                <a:cubicBezTo>
                  <a:pt x="2668" y="943"/>
                  <a:pt x="2663" y="948"/>
                  <a:pt x="2657" y="948"/>
                </a:cubicBezTo>
                <a:close/>
                <a:moveTo>
                  <a:pt x="2623" y="948"/>
                </a:moveTo>
                <a:cubicBezTo>
                  <a:pt x="2617" y="948"/>
                  <a:pt x="2612" y="943"/>
                  <a:pt x="2612" y="937"/>
                </a:cubicBezTo>
                <a:cubicBezTo>
                  <a:pt x="2612" y="931"/>
                  <a:pt x="2617" y="926"/>
                  <a:pt x="2623" y="926"/>
                </a:cubicBezTo>
                <a:cubicBezTo>
                  <a:pt x="2629" y="926"/>
                  <a:pt x="2634" y="931"/>
                  <a:pt x="2634" y="937"/>
                </a:cubicBezTo>
                <a:cubicBezTo>
                  <a:pt x="2634" y="943"/>
                  <a:pt x="2629" y="948"/>
                  <a:pt x="2623" y="948"/>
                </a:cubicBezTo>
                <a:close/>
                <a:moveTo>
                  <a:pt x="2420" y="948"/>
                </a:moveTo>
                <a:cubicBezTo>
                  <a:pt x="2414" y="948"/>
                  <a:pt x="2410" y="943"/>
                  <a:pt x="2410" y="937"/>
                </a:cubicBezTo>
                <a:cubicBezTo>
                  <a:pt x="2410" y="931"/>
                  <a:pt x="2414" y="926"/>
                  <a:pt x="2420" y="926"/>
                </a:cubicBezTo>
                <a:cubicBezTo>
                  <a:pt x="2426" y="926"/>
                  <a:pt x="2431" y="931"/>
                  <a:pt x="2431" y="937"/>
                </a:cubicBezTo>
                <a:cubicBezTo>
                  <a:pt x="2431" y="943"/>
                  <a:pt x="2426" y="948"/>
                  <a:pt x="2420" y="948"/>
                </a:cubicBezTo>
                <a:close/>
                <a:moveTo>
                  <a:pt x="2387" y="948"/>
                </a:moveTo>
                <a:cubicBezTo>
                  <a:pt x="2381" y="948"/>
                  <a:pt x="2376" y="943"/>
                  <a:pt x="2376" y="937"/>
                </a:cubicBezTo>
                <a:cubicBezTo>
                  <a:pt x="2376" y="931"/>
                  <a:pt x="2381" y="926"/>
                  <a:pt x="2387" y="926"/>
                </a:cubicBezTo>
                <a:cubicBezTo>
                  <a:pt x="2393" y="926"/>
                  <a:pt x="2397" y="931"/>
                  <a:pt x="2397" y="937"/>
                </a:cubicBezTo>
                <a:cubicBezTo>
                  <a:pt x="2397" y="943"/>
                  <a:pt x="2393" y="948"/>
                  <a:pt x="2387" y="948"/>
                </a:cubicBezTo>
                <a:close/>
                <a:moveTo>
                  <a:pt x="2083" y="948"/>
                </a:moveTo>
                <a:cubicBezTo>
                  <a:pt x="2077" y="948"/>
                  <a:pt x="2072" y="943"/>
                  <a:pt x="2072" y="937"/>
                </a:cubicBezTo>
                <a:cubicBezTo>
                  <a:pt x="2072" y="931"/>
                  <a:pt x="2077" y="926"/>
                  <a:pt x="2083" y="926"/>
                </a:cubicBezTo>
                <a:cubicBezTo>
                  <a:pt x="2089" y="926"/>
                  <a:pt x="2094" y="931"/>
                  <a:pt x="2094" y="937"/>
                </a:cubicBezTo>
                <a:cubicBezTo>
                  <a:pt x="2094" y="943"/>
                  <a:pt x="2089" y="948"/>
                  <a:pt x="2083" y="948"/>
                </a:cubicBezTo>
                <a:close/>
                <a:moveTo>
                  <a:pt x="2049" y="948"/>
                </a:moveTo>
                <a:cubicBezTo>
                  <a:pt x="2043" y="948"/>
                  <a:pt x="2038" y="943"/>
                  <a:pt x="2038" y="937"/>
                </a:cubicBezTo>
                <a:cubicBezTo>
                  <a:pt x="2038" y="931"/>
                  <a:pt x="2043" y="926"/>
                  <a:pt x="2049" y="926"/>
                </a:cubicBezTo>
                <a:cubicBezTo>
                  <a:pt x="2055" y="926"/>
                  <a:pt x="2060" y="931"/>
                  <a:pt x="2060" y="937"/>
                </a:cubicBezTo>
                <a:cubicBezTo>
                  <a:pt x="2060" y="943"/>
                  <a:pt x="2055" y="948"/>
                  <a:pt x="2049" y="948"/>
                </a:cubicBezTo>
                <a:close/>
                <a:moveTo>
                  <a:pt x="2015" y="948"/>
                </a:moveTo>
                <a:cubicBezTo>
                  <a:pt x="2009" y="948"/>
                  <a:pt x="2004" y="943"/>
                  <a:pt x="2004" y="937"/>
                </a:cubicBezTo>
                <a:cubicBezTo>
                  <a:pt x="2004" y="931"/>
                  <a:pt x="2009" y="926"/>
                  <a:pt x="2015" y="926"/>
                </a:cubicBezTo>
                <a:cubicBezTo>
                  <a:pt x="2021" y="926"/>
                  <a:pt x="2026" y="931"/>
                  <a:pt x="2026" y="937"/>
                </a:cubicBezTo>
                <a:cubicBezTo>
                  <a:pt x="2026" y="943"/>
                  <a:pt x="2021" y="948"/>
                  <a:pt x="2015" y="948"/>
                </a:cubicBezTo>
                <a:close/>
                <a:moveTo>
                  <a:pt x="1981" y="948"/>
                </a:moveTo>
                <a:cubicBezTo>
                  <a:pt x="1976" y="948"/>
                  <a:pt x="1971" y="943"/>
                  <a:pt x="1971" y="937"/>
                </a:cubicBezTo>
                <a:cubicBezTo>
                  <a:pt x="1971" y="931"/>
                  <a:pt x="1976" y="926"/>
                  <a:pt x="1981" y="926"/>
                </a:cubicBezTo>
                <a:cubicBezTo>
                  <a:pt x="1987" y="926"/>
                  <a:pt x="1992" y="931"/>
                  <a:pt x="1992" y="937"/>
                </a:cubicBezTo>
                <a:cubicBezTo>
                  <a:pt x="1992" y="943"/>
                  <a:pt x="1987" y="948"/>
                  <a:pt x="1981" y="948"/>
                </a:cubicBezTo>
                <a:close/>
                <a:moveTo>
                  <a:pt x="1948" y="948"/>
                </a:moveTo>
                <a:cubicBezTo>
                  <a:pt x="1942" y="948"/>
                  <a:pt x="1937" y="943"/>
                  <a:pt x="1937" y="937"/>
                </a:cubicBezTo>
                <a:cubicBezTo>
                  <a:pt x="1937" y="931"/>
                  <a:pt x="1942" y="926"/>
                  <a:pt x="1948" y="926"/>
                </a:cubicBezTo>
                <a:cubicBezTo>
                  <a:pt x="1954" y="926"/>
                  <a:pt x="1959" y="931"/>
                  <a:pt x="1959" y="937"/>
                </a:cubicBezTo>
                <a:cubicBezTo>
                  <a:pt x="1959" y="943"/>
                  <a:pt x="1954" y="948"/>
                  <a:pt x="1948" y="948"/>
                </a:cubicBezTo>
                <a:close/>
                <a:moveTo>
                  <a:pt x="1914" y="948"/>
                </a:moveTo>
                <a:cubicBezTo>
                  <a:pt x="1908" y="948"/>
                  <a:pt x="1903" y="943"/>
                  <a:pt x="1903" y="937"/>
                </a:cubicBezTo>
                <a:cubicBezTo>
                  <a:pt x="1903" y="931"/>
                  <a:pt x="1908" y="926"/>
                  <a:pt x="1914" y="926"/>
                </a:cubicBezTo>
                <a:cubicBezTo>
                  <a:pt x="1920" y="926"/>
                  <a:pt x="1925" y="931"/>
                  <a:pt x="1925" y="937"/>
                </a:cubicBezTo>
                <a:cubicBezTo>
                  <a:pt x="1925" y="943"/>
                  <a:pt x="1920" y="948"/>
                  <a:pt x="1914" y="948"/>
                </a:cubicBezTo>
                <a:close/>
                <a:moveTo>
                  <a:pt x="1880" y="948"/>
                </a:moveTo>
                <a:cubicBezTo>
                  <a:pt x="1874" y="948"/>
                  <a:pt x="1869" y="943"/>
                  <a:pt x="1869" y="937"/>
                </a:cubicBezTo>
                <a:cubicBezTo>
                  <a:pt x="1869" y="931"/>
                  <a:pt x="1874" y="926"/>
                  <a:pt x="1880" y="926"/>
                </a:cubicBezTo>
                <a:cubicBezTo>
                  <a:pt x="1886" y="926"/>
                  <a:pt x="1891" y="931"/>
                  <a:pt x="1891" y="937"/>
                </a:cubicBezTo>
                <a:cubicBezTo>
                  <a:pt x="1891" y="943"/>
                  <a:pt x="1886" y="948"/>
                  <a:pt x="1880" y="948"/>
                </a:cubicBezTo>
                <a:close/>
                <a:moveTo>
                  <a:pt x="1846" y="948"/>
                </a:moveTo>
                <a:cubicBezTo>
                  <a:pt x="1840" y="948"/>
                  <a:pt x="1836" y="943"/>
                  <a:pt x="1836" y="937"/>
                </a:cubicBezTo>
                <a:cubicBezTo>
                  <a:pt x="1836" y="931"/>
                  <a:pt x="1840" y="926"/>
                  <a:pt x="1846" y="926"/>
                </a:cubicBezTo>
                <a:cubicBezTo>
                  <a:pt x="1852" y="926"/>
                  <a:pt x="1857" y="931"/>
                  <a:pt x="1857" y="937"/>
                </a:cubicBezTo>
                <a:cubicBezTo>
                  <a:pt x="1857" y="943"/>
                  <a:pt x="1852" y="948"/>
                  <a:pt x="1846" y="948"/>
                </a:cubicBezTo>
                <a:close/>
                <a:moveTo>
                  <a:pt x="1813" y="948"/>
                </a:moveTo>
                <a:cubicBezTo>
                  <a:pt x="1807" y="948"/>
                  <a:pt x="1802" y="943"/>
                  <a:pt x="1802" y="937"/>
                </a:cubicBezTo>
                <a:cubicBezTo>
                  <a:pt x="1802" y="931"/>
                  <a:pt x="1807" y="926"/>
                  <a:pt x="1813" y="926"/>
                </a:cubicBezTo>
                <a:cubicBezTo>
                  <a:pt x="1819" y="926"/>
                  <a:pt x="1823" y="931"/>
                  <a:pt x="1823" y="937"/>
                </a:cubicBezTo>
                <a:cubicBezTo>
                  <a:pt x="1823" y="943"/>
                  <a:pt x="1819" y="948"/>
                  <a:pt x="1813" y="948"/>
                </a:cubicBezTo>
                <a:close/>
                <a:moveTo>
                  <a:pt x="1779" y="948"/>
                </a:moveTo>
                <a:cubicBezTo>
                  <a:pt x="1773" y="948"/>
                  <a:pt x="1768" y="943"/>
                  <a:pt x="1768" y="937"/>
                </a:cubicBezTo>
                <a:cubicBezTo>
                  <a:pt x="1768" y="931"/>
                  <a:pt x="1773" y="926"/>
                  <a:pt x="1779" y="926"/>
                </a:cubicBezTo>
                <a:cubicBezTo>
                  <a:pt x="1785" y="926"/>
                  <a:pt x="1790" y="931"/>
                  <a:pt x="1790" y="937"/>
                </a:cubicBezTo>
                <a:cubicBezTo>
                  <a:pt x="1790" y="943"/>
                  <a:pt x="1785" y="948"/>
                  <a:pt x="1779" y="948"/>
                </a:cubicBezTo>
                <a:close/>
                <a:moveTo>
                  <a:pt x="1745" y="948"/>
                </a:moveTo>
                <a:cubicBezTo>
                  <a:pt x="1739" y="948"/>
                  <a:pt x="1734" y="943"/>
                  <a:pt x="1734" y="937"/>
                </a:cubicBezTo>
                <a:cubicBezTo>
                  <a:pt x="1734" y="931"/>
                  <a:pt x="1739" y="926"/>
                  <a:pt x="1745" y="926"/>
                </a:cubicBezTo>
                <a:cubicBezTo>
                  <a:pt x="1751" y="926"/>
                  <a:pt x="1756" y="931"/>
                  <a:pt x="1756" y="937"/>
                </a:cubicBezTo>
                <a:cubicBezTo>
                  <a:pt x="1756" y="943"/>
                  <a:pt x="1751" y="948"/>
                  <a:pt x="1745" y="948"/>
                </a:cubicBezTo>
                <a:close/>
                <a:moveTo>
                  <a:pt x="1711" y="948"/>
                </a:moveTo>
                <a:cubicBezTo>
                  <a:pt x="1705" y="948"/>
                  <a:pt x="1701" y="943"/>
                  <a:pt x="1701" y="937"/>
                </a:cubicBezTo>
                <a:cubicBezTo>
                  <a:pt x="1701" y="931"/>
                  <a:pt x="1705" y="926"/>
                  <a:pt x="1711" y="926"/>
                </a:cubicBezTo>
                <a:cubicBezTo>
                  <a:pt x="1717" y="926"/>
                  <a:pt x="1722" y="931"/>
                  <a:pt x="1722" y="937"/>
                </a:cubicBezTo>
                <a:cubicBezTo>
                  <a:pt x="1722" y="943"/>
                  <a:pt x="1717" y="948"/>
                  <a:pt x="1711" y="948"/>
                </a:cubicBezTo>
                <a:close/>
                <a:moveTo>
                  <a:pt x="1678" y="948"/>
                </a:moveTo>
                <a:cubicBezTo>
                  <a:pt x="1672" y="948"/>
                  <a:pt x="1667" y="943"/>
                  <a:pt x="1667" y="937"/>
                </a:cubicBezTo>
                <a:cubicBezTo>
                  <a:pt x="1667" y="931"/>
                  <a:pt x="1672" y="926"/>
                  <a:pt x="1678" y="926"/>
                </a:cubicBezTo>
                <a:cubicBezTo>
                  <a:pt x="1684" y="926"/>
                  <a:pt x="1688" y="931"/>
                  <a:pt x="1688" y="937"/>
                </a:cubicBezTo>
                <a:cubicBezTo>
                  <a:pt x="1688" y="943"/>
                  <a:pt x="1684" y="948"/>
                  <a:pt x="1678" y="948"/>
                </a:cubicBezTo>
                <a:close/>
                <a:moveTo>
                  <a:pt x="1644" y="948"/>
                </a:moveTo>
                <a:cubicBezTo>
                  <a:pt x="1638" y="948"/>
                  <a:pt x="1633" y="943"/>
                  <a:pt x="1633" y="937"/>
                </a:cubicBezTo>
                <a:cubicBezTo>
                  <a:pt x="1633" y="931"/>
                  <a:pt x="1638" y="926"/>
                  <a:pt x="1644" y="926"/>
                </a:cubicBezTo>
                <a:cubicBezTo>
                  <a:pt x="1650" y="926"/>
                  <a:pt x="1655" y="931"/>
                  <a:pt x="1655" y="937"/>
                </a:cubicBezTo>
                <a:cubicBezTo>
                  <a:pt x="1655" y="943"/>
                  <a:pt x="1650" y="948"/>
                  <a:pt x="1644" y="948"/>
                </a:cubicBezTo>
                <a:close/>
                <a:moveTo>
                  <a:pt x="1610" y="948"/>
                </a:moveTo>
                <a:cubicBezTo>
                  <a:pt x="1604" y="948"/>
                  <a:pt x="1599" y="943"/>
                  <a:pt x="1599" y="937"/>
                </a:cubicBezTo>
                <a:cubicBezTo>
                  <a:pt x="1599" y="931"/>
                  <a:pt x="1604" y="926"/>
                  <a:pt x="1610" y="926"/>
                </a:cubicBezTo>
                <a:cubicBezTo>
                  <a:pt x="1616" y="926"/>
                  <a:pt x="1621" y="931"/>
                  <a:pt x="1621" y="937"/>
                </a:cubicBezTo>
                <a:cubicBezTo>
                  <a:pt x="1621" y="943"/>
                  <a:pt x="1616" y="948"/>
                  <a:pt x="1610" y="948"/>
                </a:cubicBezTo>
                <a:close/>
                <a:moveTo>
                  <a:pt x="1576" y="948"/>
                </a:moveTo>
                <a:cubicBezTo>
                  <a:pt x="1570" y="948"/>
                  <a:pt x="1566" y="943"/>
                  <a:pt x="1566" y="937"/>
                </a:cubicBezTo>
                <a:cubicBezTo>
                  <a:pt x="1566" y="931"/>
                  <a:pt x="1570" y="926"/>
                  <a:pt x="1576" y="926"/>
                </a:cubicBezTo>
                <a:cubicBezTo>
                  <a:pt x="1582" y="926"/>
                  <a:pt x="1587" y="931"/>
                  <a:pt x="1587" y="937"/>
                </a:cubicBezTo>
                <a:cubicBezTo>
                  <a:pt x="1587" y="943"/>
                  <a:pt x="1582" y="948"/>
                  <a:pt x="1576" y="948"/>
                </a:cubicBezTo>
                <a:close/>
                <a:moveTo>
                  <a:pt x="957" y="948"/>
                </a:moveTo>
                <a:cubicBezTo>
                  <a:pt x="951" y="948"/>
                  <a:pt x="946" y="943"/>
                  <a:pt x="946" y="937"/>
                </a:cubicBezTo>
                <a:cubicBezTo>
                  <a:pt x="946" y="931"/>
                  <a:pt x="951" y="926"/>
                  <a:pt x="957" y="926"/>
                </a:cubicBezTo>
                <a:cubicBezTo>
                  <a:pt x="962" y="926"/>
                  <a:pt x="967" y="931"/>
                  <a:pt x="967" y="937"/>
                </a:cubicBezTo>
                <a:cubicBezTo>
                  <a:pt x="967" y="943"/>
                  <a:pt x="962" y="948"/>
                  <a:pt x="957" y="948"/>
                </a:cubicBezTo>
                <a:close/>
                <a:moveTo>
                  <a:pt x="923" y="948"/>
                </a:moveTo>
                <a:cubicBezTo>
                  <a:pt x="917" y="948"/>
                  <a:pt x="912" y="943"/>
                  <a:pt x="912" y="937"/>
                </a:cubicBezTo>
                <a:cubicBezTo>
                  <a:pt x="912" y="931"/>
                  <a:pt x="917" y="926"/>
                  <a:pt x="923" y="926"/>
                </a:cubicBezTo>
                <a:cubicBezTo>
                  <a:pt x="929" y="926"/>
                  <a:pt x="934" y="931"/>
                  <a:pt x="934" y="937"/>
                </a:cubicBezTo>
                <a:cubicBezTo>
                  <a:pt x="934" y="943"/>
                  <a:pt x="929" y="948"/>
                  <a:pt x="923" y="948"/>
                </a:cubicBezTo>
                <a:close/>
                <a:moveTo>
                  <a:pt x="889" y="948"/>
                </a:moveTo>
                <a:cubicBezTo>
                  <a:pt x="883" y="948"/>
                  <a:pt x="878" y="943"/>
                  <a:pt x="878" y="937"/>
                </a:cubicBezTo>
                <a:cubicBezTo>
                  <a:pt x="878" y="931"/>
                  <a:pt x="883" y="926"/>
                  <a:pt x="889" y="926"/>
                </a:cubicBezTo>
                <a:cubicBezTo>
                  <a:pt x="895" y="926"/>
                  <a:pt x="900" y="931"/>
                  <a:pt x="900" y="937"/>
                </a:cubicBezTo>
                <a:cubicBezTo>
                  <a:pt x="900" y="943"/>
                  <a:pt x="895" y="948"/>
                  <a:pt x="889" y="948"/>
                </a:cubicBezTo>
                <a:close/>
                <a:moveTo>
                  <a:pt x="855" y="948"/>
                </a:moveTo>
                <a:cubicBezTo>
                  <a:pt x="849" y="948"/>
                  <a:pt x="844" y="943"/>
                  <a:pt x="844" y="937"/>
                </a:cubicBezTo>
                <a:cubicBezTo>
                  <a:pt x="844" y="931"/>
                  <a:pt x="849" y="926"/>
                  <a:pt x="855" y="926"/>
                </a:cubicBezTo>
                <a:cubicBezTo>
                  <a:pt x="861" y="926"/>
                  <a:pt x="866" y="931"/>
                  <a:pt x="866" y="937"/>
                </a:cubicBezTo>
                <a:cubicBezTo>
                  <a:pt x="866" y="943"/>
                  <a:pt x="861" y="948"/>
                  <a:pt x="855" y="948"/>
                </a:cubicBezTo>
                <a:close/>
                <a:moveTo>
                  <a:pt x="754" y="948"/>
                </a:moveTo>
                <a:cubicBezTo>
                  <a:pt x="748" y="948"/>
                  <a:pt x="743" y="943"/>
                  <a:pt x="743" y="937"/>
                </a:cubicBezTo>
                <a:cubicBezTo>
                  <a:pt x="743" y="931"/>
                  <a:pt x="748" y="926"/>
                  <a:pt x="754" y="926"/>
                </a:cubicBezTo>
                <a:cubicBezTo>
                  <a:pt x="760" y="926"/>
                  <a:pt x="765" y="931"/>
                  <a:pt x="765" y="937"/>
                </a:cubicBezTo>
                <a:cubicBezTo>
                  <a:pt x="765" y="943"/>
                  <a:pt x="760" y="948"/>
                  <a:pt x="754" y="948"/>
                </a:cubicBezTo>
                <a:close/>
                <a:moveTo>
                  <a:pt x="2809" y="919"/>
                </a:moveTo>
                <a:cubicBezTo>
                  <a:pt x="2803" y="919"/>
                  <a:pt x="2798" y="914"/>
                  <a:pt x="2798" y="908"/>
                </a:cubicBezTo>
                <a:cubicBezTo>
                  <a:pt x="2798" y="902"/>
                  <a:pt x="2803" y="897"/>
                  <a:pt x="2809" y="897"/>
                </a:cubicBezTo>
                <a:cubicBezTo>
                  <a:pt x="2815" y="897"/>
                  <a:pt x="2819" y="902"/>
                  <a:pt x="2819" y="908"/>
                </a:cubicBezTo>
                <a:cubicBezTo>
                  <a:pt x="2819" y="914"/>
                  <a:pt x="2815" y="919"/>
                  <a:pt x="2809" y="919"/>
                </a:cubicBezTo>
                <a:close/>
                <a:moveTo>
                  <a:pt x="2674" y="919"/>
                </a:moveTo>
                <a:cubicBezTo>
                  <a:pt x="2668" y="919"/>
                  <a:pt x="2663" y="914"/>
                  <a:pt x="2663" y="908"/>
                </a:cubicBezTo>
                <a:cubicBezTo>
                  <a:pt x="2663" y="902"/>
                  <a:pt x="2668" y="897"/>
                  <a:pt x="2674" y="897"/>
                </a:cubicBezTo>
                <a:cubicBezTo>
                  <a:pt x="2680" y="897"/>
                  <a:pt x="2684" y="902"/>
                  <a:pt x="2684" y="908"/>
                </a:cubicBezTo>
                <a:cubicBezTo>
                  <a:pt x="2684" y="914"/>
                  <a:pt x="2680" y="919"/>
                  <a:pt x="2674" y="919"/>
                </a:cubicBezTo>
                <a:close/>
                <a:moveTo>
                  <a:pt x="2640" y="919"/>
                </a:moveTo>
                <a:cubicBezTo>
                  <a:pt x="2634" y="919"/>
                  <a:pt x="2629" y="914"/>
                  <a:pt x="2629" y="908"/>
                </a:cubicBezTo>
                <a:cubicBezTo>
                  <a:pt x="2629" y="902"/>
                  <a:pt x="2634" y="897"/>
                  <a:pt x="2640" y="897"/>
                </a:cubicBezTo>
                <a:cubicBezTo>
                  <a:pt x="2646" y="897"/>
                  <a:pt x="2651" y="902"/>
                  <a:pt x="2651" y="908"/>
                </a:cubicBezTo>
                <a:cubicBezTo>
                  <a:pt x="2651" y="914"/>
                  <a:pt x="2646" y="919"/>
                  <a:pt x="2640" y="919"/>
                </a:cubicBezTo>
                <a:close/>
                <a:moveTo>
                  <a:pt x="2606" y="919"/>
                </a:moveTo>
                <a:cubicBezTo>
                  <a:pt x="2600" y="919"/>
                  <a:pt x="2595" y="914"/>
                  <a:pt x="2595" y="908"/>
                </a:cubicBezTo>
                <a:cubicBezTo>
                  <a:pt x="2595" y="902"/>
                  <a:pt x="2600" y="897"/>
                  <a:pt x="2606" y="897"/>
                </a:cubicBezTo>
                <a:cubicBezTo>
                  <a:pt x="2612" y="897"/>
                  <a:pt x="2617" y="902"/>
                  <a:pt x="2617" y="908"/>
                </a:cubicBezTo>
                <a:cubicBezTo>
                  <a:pt x="2617" y="914"/>
                  <a:pt x="2612" y="919"/>
                  <a:pt x="2606" y="919"/>
                </a:cubicBezTo>
                <a:close/>
                <a:moveTo>
                  <a:pt x="2572" y="919"/>
                </a:moveTo>
                <a:cubicBezTo>
                  <a:pt x="2566" y="919"/>
                  <a:pt x="2562" y="914"/>
                  <a:pt x="2562" y="908"/>
                </a:cubicBezTo>
                <a:cubicBezTo>
                  <a:pt x="2562" y="902"/>
                  <a:pt x="2566" y="897"/>
                  <a:pt x="2572" y="897"/>
                </a:cubicBezTo>
                <a:cubicBezTo>
                  <a:pt x="2578" y="897"/>
                  <a:pt x="2583" y="902"/>
                  <a:pt x="2583" y="908"/>
                </a:cubicBezTo>
                <a:cubicBezTo>
                  <a:pt x="2583" y="914"/>
                  <a:pt x="2578" y="919"/>
                  <a:pt x="2572" y="919"/>
                </a:cubicBezTo>
                <a:close/>
                <a:moveTo>
                  <a:pt x="2437" y="919"/>
                </a:moveTo>
                <a:cubicBezTo>
                  <a:pt x="2431" y="919"/>
                  <a:pt x="2426" y="914"/>
                  <a:pt x="2426" y="908"/>
                </a:cubicBezTo>
                <a:cubicBezTo>
                  <a:pt x="2426" y="902"/>
                  <a:pt x="2431" y="897"/>
                  <a:pt x="2437" y="897"/>
                </a:cubicBezTo>
                <a:cubicBezTo>
                  <a:pt x="2443" y="897"/>
                  <a:pt x="2448" y="902"/>
                  <a:pt x="2448" y="908"/>
                </a:cubicBezTo>
                <a:cubicBezTo>
                  <a:pt x="2448" y="914"/>
                  <a:pt x="2443" y="919"/>
                  <a:pt x="2437" y="919"/>
                </a:cubicBezTo>
                <a:close/>
                <a:moveTo>
                  <a:pt x="2404" y="919"/>
                </a:moveTo>
                <a:cubicBezTo>
                  <a:pt x="2398" y="919"/>
                  <a:pt x="2393" y="914"/>
                  <a:pt x="2393" y="908"/>
                </a:cubicBezTo>
                <a:cubicBezTo>
                  <a:pt x="2393" y="902"/>
                  <a:pt x="2398" y="897"/>
                  <a:pt x="2404" y="897"/>
                </a:cubicBezTo>
                <a:cubicBezTo>
                  <a:pt x="2409" y="897"/>
                  <a:pt x="2414" y="902"/>
                  <a:pt x="2414" y="908"/>
                </a:cubicBezTo>
                <a:cubicBezTo>
                  <a:pt x="2414" y="914"/>
                  <a:pt x="2409" y="919"/>
                  <a:pt x="2404" y="919"/>
                </a:cubicBezTo>
                <a:close/>
                <a:moveTo>
                  <a:pt x="2370" y="919"/>
                </a:moveTo>
                <a:cubicBezTo>
                  <a:pt x="2364" y="919"/>
                  <a:pt x="2359" y="914"/>
                  <a:pt x="2359" y="908"/>
                </a:cubicBezTo>
                <a:cubicBezTo>
                  <a:pt x="2359" y="902"/>
                  <a:pt x="2364" y="897"/>
                  <a:pt x="2370" y="897"/>
                </a:cubicBezTo>
                <a:cubicBezTo>
                  <a:pt x="2376" y="897"/>
                  <a:pt x="2381" y="902"/>
                  <a:pt x="2381" y="908"/>
                </a:cubicBezTo>
                <a:cubicBezTo>
                  <a:pt x="2381" y="914"/>
                  <a:pt x="2376" y="919"/>
                  <a:pt x="2370" y="919"/>
                </a:cubicBezTo>
                <a:close/>
                <a:moveTo>
                  <a:pt x="2167" y="919"/>
                </a:moveTo>
                <a:cubicBezTo>
                  <a:pt x="2161" y="919"/>
                  <a:pt x="2156" y="914"/>
                  <a:pt x="2156" y="908"/>
                </a:cubicBezTo>
                <a:cubicBezTo>
                  <a:pt x="2156" y="902"/>
                  <a:pt x="2161" y="897"/>
                  <a:pt x="2167" y="897"/>
                </a:cubicBezTo>
                <a:cubicBezTo>
                  <a:pt x="2173" y="897"/>
                  <a:pt x="2178" y="902"/>
                  <a:pt x="2178" y="908"/>
                </a:cubicBezTo>
                <a:cubicBezTo>
                  <a:pt x="2178" y="914"/>
                  <a:pt x="2173" y="919"/>
                  <a:pt x="2167" y="919"/>
                </a:cubicBezTo>
                <a:close/>
                <a:moveTo>
                  <a:pt x="2133" y="919"/>
                </a:moveTo>
                <a:cubicBezTo>
                  <a:pt x="2127" y="919"/>
                  <a:pt x="2123" y="914"/>
                  <a:pt x="2123" y="908"/>
                </a:cubicBezTo>
                <a:cubicBezTo>
                  <a:pt x="2123" y="902"/>
                  <a:pt x="2127" y="897"/>
                  <a:pt x="2133" y="897"/>
                </a:cubicBezTo>
                <a:cubicBezTo>
                  <a:pt x="2139" y="897"/>
                  <a:pt x="2144" y="902"/>
                  <a:pt x="2144" y="908"/>
                </a:cubicBezTo>
                <a:cubicBezTo>
                  <a:pt x="2144" y="914"/>
                  <a:pt x="2139" y="919"/>
                  <a:pt x="2133" y="919"/>
                </a:cubicBezTo>
                <a:close/>
                <a:moveTo>
                  <a:pt x="2100" y="919"/>
                </a:moveTo>
                <a:cubicBezTo>
                  <a:pt x="2094" y="919"/>
                  <a:pt x="2089" y="914"/>
                  <a:pt x="2089" y="908"/>
                </a:cubicBezTo>
                <a:cubicBezTo>
                  <a:pt x="2089" y="902"/>
                  <a:pt x="2094" y="897"/>
                  <a:pt x="2100" y="897"/>
                </a:cubicBezTo>
                <a:cubicBezTo>
                  <a:pt x="2106" y="897"/>
                  <a:pt x="2110" y="902"/>
                  <a:pt x="2110" y="908"/>
                </a:cubicBezTo>
                <a:cubicBezTo>
                  <a:pt x="2110" y="914"/>
                  <a:pt x="2106" y="919"/>
                  <a:pt x="2100" y="919"/>
                </a:cubicBezTo>
                <a:close/>
                <a:moveTo>
                  <a:pt x="2066" y="919"/>
                </a:moveTo>
                <a:cubicBezTo>
                  <a:pt x="2060" y="919"/>
                  <a:pt x="2055" y="914"/>
                  <a:pt x="2055" y="908"/>
                </a:cubicBezTo>
                <a:cubicBezTo>
                  <a:pt x="2055" y="902"/>
                  <a:pt x="2060" y="897"/>
                  <a:pt x="2066" y="897"/>
                </a:cubicBezTo>
                <a:cubicBezTo>
                  <a:pt x="2072" y="897"/>
                  <a:pt x="2077" y="902"/>
                  <a:pt x="2077" y="908"/>
                </a:cubicBezTo>
                <a:cubicBezTo>
                  <a:pt x="2077" y="914"/>
                  <a:pt x="2072" y="919"/>
                  <a:pt x="2066" y="919"/>
                </a:cubicBezTo>
                <a:close/>
                <a:moveTo>
                  <a:pt x="2032" y="919"/>
                </a:moveTo>
                <a:cubicBezTo>
                  <a:pt x="2026" y="919"/>
                  <a:pt x="2021" y="914"/>
                  <a:pt x="2021" y="908"/>
                </a:cubicBezTo>
                <a:cubicBezTo>
                  <a:pt x="2021" y="902"/>
                  <a:pt x="2026" y="897"/>
                  <a:pt x="2032" y="897"/>
                </a:cubicBezTo>
                <a:cubicBezTo>
                  <a:pt x="2038" y="897"/>
                  <a:pt x="2043" y="902"/>
                  <a:pt x="2043" y="908"/>
                </a:cubicBezTo>
                <a:cubicBezTo>
                  <a:pt x="2043" y="914"/>
                  <a:pt x="2038" y="919"/>
                  <a:pt x="2032" y="919"/>
                </a:cubicBezTo>
                <a:close/>
                <a:moveTo>
                  <a:pt x="1998" y="919"/>
                </a:moveTo>
                <a:cubicBezTo>
                  <a:pt x="1992" y="919"/>
                  <a:pt x="1988" y="914"/>
                  <a:pt x="1988" y="908"/>
                </a:cubicBezTo>
                <a:cubicBezTo>
                  <a:pt x="1988" y="902"/>
                  <a:pt x="1992" y="897"/>
                  <a:pt x="1998" y="897"/>
                </a:cubicBezTo>
                <a:cubicBezTo>
                  <a:pt x="2004" y="897"/>
                  <a:pt x="2009" y="902"/>
                  <a:pt x="2009" y="908"/>
                </a:cubicBezTo>
                <a:cubicBezTo>
                  <a:pt x="2009" y="914"/>
                  <a:pt x="2004" y="919"/>
                  <a:pt x="1998" y="919"/>
                </a:cubicBezTo>
                <a:close/>
                <a:moveTo>
                  <a:pt x="1965" y="919"/>
                </a:moveTo>
                <a:cubicBezTo>
                  <a:pt x="1959" y="919"/>
                  <a:pt x="1954" y="914"/>
                  <a:pt x="1954" y="908"/>
                </a:cubicBezTo>
                <a:cubicBezTo>
                  <a:pt x="1954" y="902"/>
                  <a:pt x="1959" y="897"/>
                  <a:pt x="1965" y="897"/>
                </a:cubicBezTo>
                <a:cubicBezTo>
                  <a:pt x="1971" y="897"/>
                  <a:pt x="1975" y="902"/>
                  <a:pt x="1975" y="908"/>
                </a:cubicBezTo>
                <a:cubicBezTo>
                  <a:pt x="1975" y="914"/>
                  <a:pt x="1971" y="919"/>
                  <a:pt x="1965" y="919"/>
                </a:cubicBezTo>
                <a:close/>
                <a:moveTo>
                  <a:pt x="1931" y="919"/>
                </a:moveTo>
                <a:cubicBezTo>
                  <a:pt x="1925" y="919"/>
                  <a:pt x="1920" y="914"/>
                  <a:pt x="1920" y="908"/>
                </a:cubicBezTo>
                <a:cubicBezTo>
                  <a:pt x="1920" y="902"/>
                  <a:pt x="1925" y="897"/>
                  <a:pt x="1931" y="897"/>
                </a:cubicBezTo>
                <a:cubicBezTo>
                  <a:pt x="1937" y="897"/>
                  <a:pt x="1942" y="902"/>
                  <a:pt x="1942" y="908"/>
                </a:cubicBezTo>
                <a:cubicBezTo>
                  <a:pt x="1942" y="914"/>
                  <a:pt x="1937" y="919"/>
                  <a:pt x="1931" y="919"/>
                </a:cubicBezTo>
                <a:close/>
                <a:moveTo>
                  <a:pt x="1897" y="919"/>
                </a:moveTo>
                <a:cubicBezTo>
                  <a:pt x="1891" y="919"/>
                  <a:pt x="1886" y="914"/>
                  <a:pt x="1886" y="908"/>
                </a:cubicBezTo>
                <a:cubicBezTo>
                  <a:pt x="1886" y="902"/>
                  <a:pt x="1891" y="897"/>
                  <a:pt x="1897" y="897"/>
                </a:cubicBezTo>
                <a:cubicBezTo>
                  <a:pt x="1903" y="897"/>
                  <a:pt x="1908" y="902"/>
                  <a:pt x="1908" y="908"/>
                </a:cubicBezTo>
                <a:cubicBezTo>
                  <a:pt x="1908" y="914"/>
                  <a:pt x="1903" y="919"/>
                  <a:pt x="1897" y="919"/>
                </a:cubicBezTo>
                <a:close/>
                <a:moveTo>
                  <a:pt x="1863" y="919"/>
                </a:moveTo>
                <a:cubicBezTo>
                  <a:pt x="1857" y="919"/>
                  <a:pt x="1852" y="914"/>
                  <a:pt x="1852" y="908"/>
                </a:cubicBezTo>
                <a:cubicBezTo>
                  <a:pt x="1852" y="902"/>
                  <a:pt x="1857" y="897"/>
                  <a:pt x="1863" y="897"/>
                </a:cubicBezTo>
                <a:cubicBezTo>
                  <a:pt x="1869" y="897"/>
                  <a:pt x="1874" y="902"/>
                  <a:pt x="1874" y="908"/>
                </a:cubicBezTo>
                <a:cubicBezTo>
                  <a:pt x="1874" y="914"/>
                  <a:pt x="1869" y="919"/>
                  <a:pt x="1863" y="919"/>
                </a:cubicBezTo>
                <a:close/>
                <a:moveTo>
                  <a:pt x="1830" y="919"/>
                </a:moveTo>
                <a:cubicBezTo>
                  <a:pt x="1824" y="919"/>
                  <a:pt x="1819" y="914"/>
                  <a:pt x="1819" y="908"/>
                </a:cubicBezTo>
                <a:cubicBezTo>
                  <a:pt x="1819" y="902"/>
                  <a:pt x="1824" y="897"/>
                  <a:pt x="1830" y="897"/>
                </a:cubicBezTo>
                <a:cubicBezTo>
                  <a:pt x="1836" y="897"/>
                  <a:pt x="1840" y="902"/>
                  <a:pt x="1840" y="908"/>
                </a:cubicBezTo>
                <a:cubicBezTo>
                  <a:pt x="1840" y="914"/>
                  <a:pt x="1836" y="919"/>
                  <a:pt x="1830" y="919"/>
                </a:cubicBezTo>
                <a:close/>
                <a:moveTo>
                  <a:pt x="1796" y="919"/>
                </a:moveTo>
                <a:cubicBezTo>
                  <a:pt x="1790" y="919"/>
                  <a:pt x="1785" y="914"/>
                  <a:pt x="1785" y="908"/>
                </a:cubicBezTo>
                <a:cubicBezTo>
                  <a:pt x="1785" y="902"/>
                  <a:pt x="1790" y="897"/>
                  <a:pt x="1796" y="897"/>
                </a:cubicBezTo>
                <a:cubicBezTo>
                  <a:pt x="1802" y="897"/>
                  <a:pt x="1807" y="902"/>
                  <a:pt x="1807" y="908"/>
                </a:cubicBezTo>
                <a:cubicBezTo>
                  <a:pt x="1807" y="914"/>
                  <a:pt x="1802" y="919"/>
                  <a:pt x="1796" y="919"/>
                </a:cubicBezTo>
                <a:close/>
                <a:moveTo>
                  <a:pt x="1762" y="919"/>
                </a:moveTo>
                <a:cubicBezTo>
                  <a:pt x="1756" y="919"/>
                  <a:pt x="1751" y="914"/>
                  <a:pt x="1751" y="908"/>
                </a:cubicBezTo>
                <a:cubicBezTo>
                  <a:pt x="1751" y="902"/>
                  <a:pt x="1756" y="897"/>
                  <a:pt x="1762" y="897"/>
                </a:cubicBezTo>
                <a:cubicBezTo>
                  <a:pt x="1768" y="897"/>
                  <a:pt x="1773" y="902"/>
                  <a:pt x="1773" y="908"/>
                </a:cubicBezTo>
                <a:cubicBezTo>
                  <a:pt x="1773" y="914"/>
                  <a:pt x="1768" y="919"/>
                  <a:pt x="1762" y="919"/>
                </a:cubicBezTo>
                <a:close/>
                <a:moveTo>
                  <a:pt x="1728" y="919"/>
                </a:moveTo>
                <a:cubicBezTo>
                  <a:pt x="1722" y="919"/>
                  <a:pt x="1717" y="914"/>
                  <a:pt x="1717" y="908"/>
                </a:cubicBezTo>
                <a:cubicBezTo>
                  <a:pt x="1717" y="902"/>
                  <a:pt x="1722" y="897"/>
                  <a:pt x="1728" y="897"/>
                </a:cubicBezTo>
                <a:cubicBezTo>
                  <a:pt x="1734" y="897"/>
                  <a:pt x="1739" y="902"/>
                  <a:pt x="1739" y="908"/>
                </a:cubicBezTo>
                <a:cubicBezTo>
                  <a:pt x="1739" y="914"/>
                  <a:pt x="1734" y="919"/>
                  <a:pt x="1728" y="919"/>
                </a:cubicBezTo>
                <a:close/>
                <a:moveTo>
                  <a:pt x="1694" y="919"/>
                </a:moveTo>
                <a:cubicBezTo>
                  <a:pt x="1689" y="919"/>
                  <a:pt x="1684" y="914"/>
                  <a:pt x="1684" y="908"/>
                </a:cubicBezTo>
                <a:cubicBezTo>
                  <a:pt x="1684" y="902"/>
                  <a:pt x="1689" y="897"/>
                  <a:pt x="1694" y="897"/>
                </a:cubicBezTo>
                <a:cubicBezTo>
                  <a:pt x="1700" y="897"/>
                  <a:pt x="1705" y="902"/>
                  <a:pt x="1705" y="908"/>
                </a:cubicBezTo>
                <a:cubicBezTo>
                  <a:pt x="1705" y="914"/>
                  <a:pt x="1700" y="919"/>
                  <a:pt x="1694" y="919"/>
                </a:cubicBezTo>
                <a:close/>
                <a:moveTo>
                  <a:pt x="1661" y="919"/>
                </a:moveTo>
                <a:cubicBezTo>
                  <a:pt x="1655" y="919"/>
                  <a:pt x="1650" y="914"/>
                  <a:pt x="1650" y="908"/>
                </a:cubicBezTo>
                <a:cubicBezTo>
                  <a:pt x="1650" y="902"/>
                  <a:pt x="1655" y="897"/>
                  <a:pt x="1661" y="897"/>
                </a:cubicBezTo>
                <a:cubicBezTo>
                  <a:pt x="1667" y="897"/>
                  <a:pt x="1672" y="902"/>
                  <a:pt x="1672" y="908"/>
                </a:cubicBezTo>
                <a:cubicBezTo>
                  <a:pt x="1672" y="914"/>
                  <a:pt x="1667" y="919"/>
                  <a:pt x="1661" y="919"/>
                </a:cubicBezTo>
                <a:close/>
                <a:moveTo>
                  <a:pt x="1627" y="919"/>
                </a:moveTo>
                <a:cubicBezTo>
                  <a:pt x="1621" y="919"/>
                  <a:pt x="1616" y="914"/>
                  <a:pt x="1616" y="908"/>
                </a:cubicBezTo>
                <a:cubicBezTo>
                  <a:pt x="1616" y="902"/>
                  <a:pt x="1621" y="897"/>
                  <a:pt x="1627" y="897"/>
                </a:cubicBezTo>
                <a:cubicBezTo>
                  <a:pt x="1633" y="897"/>
                  <a:pt x="1638" y="902"/>
                  <a:pt x="1638" y="908"/>
                </a:cubicBezTo>
                <a:cubicBezTo>
                  <a:pt x="1638" y="914"/>
                  <a:pt x="1633" y="919"/>
                  <a:pt x="1627" y="919"/>
                </a:cubicBezTo>
                <a:close/>
                <a:moveTo>
                  <a:pt x="1593" y="919"/>
                </a:moveTo>
                <a:cubicBezTo>
                  <a:pt x="1587" y="919"/>
                  <a:pt x="1582" y="914"/>
                  <a:pt x="1582" y="908"/>
                </a:cubicBezTo>
                <a:cubicBezTo>
                  <a:pt x="1582" y="902"/>
                  <a:pt x="1587" y="897"/>
                  <a:pt x="1593" y="897"/>
                </a:cubicBezTo>
                <a:cubicBezTo>
                  <a:pt x="1599" y="897"/>
                  <a:pt x="1604" y="902"/>
                  <a:pt x="1604" y="908"/>
                </a:cubicBezTo>
                <a:cubicBezTo>
                  <a:pt x="1604" y="914"/>
                  <a:pt x="1599" y="919"/>
                  <a:pt x="1593" y="919"/>
                </a:cubicBezTo>
                <a:close/>
                <a:moveTo>
                  <a:pt x="1559" y="919"/>
                </a:moveTo>
                <a:cubicBezTo>
                  <a:pt x="1553" y="919"/>
                  <a:pt x="1549" y="914"/>
                  <a:pt x="1549" y="908"/>
                </a:cubicBezTo>
                <a:cubicBezTo>
                  <a:pt x="1549" y="902"/>
                  <a:pt x="1553" y="897"/>
                  <a:pt x="1559" y="897"/>
                </a:cubicBezTo>
                <a:cubicBezTo>
                  <a:pt x="1565" y="897"/>
                  <a:pt x="1570" y="902"/>
                  <a:pt x="1570" y="908"/>
                </a:cubicBezTo>
                <a:cubicBezTo>
                  <a:pt x="1570" y="914"/>
                  <a:pt x="1565" y="919"/>
                  <a:pt x="1559" y="919"/>
                </a:cubicBezTo>
                <a:close/>
                <a:moveTo>
                  <a:pt x="973" y="919"/>
                </a:moveTo>
                <a:cubicBezTo>
                  <a:pt x="967" y="919"/>
                  <a:pt x="963" y="914"/>
                  <a:pt x="963" y="908"/>
                </a:cubicBezTo>
                <a:cubicBezTo>
                  <a:pt x="963" y="902"/>
                  <a:pt x="967" y="897"/>
                  <a:pt x="973" y="897"/>
                </a:cubicBezTo>
                <a:cubicBezTo>
                  <a:pt x="979" y="897"/>
                  <a:pt x="984" y="902"/>
                  <a:pt x="984" y="908"/>
                </a:cubicBezTo>
                <a:cubicBezTo>
                  <a:pt x="984" y="914"/>
                  <a:pt x="979" y="919"/>
                  <a:pt x="973" y="919"/>
                </a:cubicBezTo>
                <a:close/>
                <a:moveTo>
                  <a:pt x="771" y="919"/>
                </a:moveTo>
                <a:cubicBezTo>
                  <a:pt x="765" y="919"/>
                  <a:pt x="760" y="914"/>
                  <a:pt x="760" y="908"/>
                </a:cubicBezTo>
                <a:cubicBezTo>
                  <a:pt x="760" y="902"/>
                  <a:pt x="765" y="897"/>
                  <a:pt x="771" y="897"/>
                </a:cubicBezTo>
                <a:cubicBezTo>
                  <a:pt x="777" y="897"/>
                  <a:pt x="782" y="902"/>
                  <a:pt x="782" y="908"/>
                </a:cubicBezTo>
                <a:cubicBezTo>
                  <a:pt x="782" y="914"/>
                  <a:pt x="777" y="919"/>
                  <a:pt x="771" y="919"/>
                </a:cubicBezTo>
                <a:close/>
                <a:moveTo>
                  <a:pt x="737" y="919"/>
                </a:moveTo>
                <a:cubicBezTo>
                  <a:pt x="731" y="919"/>
                  <a:pt x="726" y="914"/>
                  <a:pt x="726" y="908"/>
                </a:cubicBezTo>
                <a:cubicBezTo>
                  <a:pt x="726" y="902"/>
                  <a:pt x="731" y="897"/>
                  <a:pt x="737" y="897"/>
                </a:cubicBezTo>
                <a:cubicBezTo>
                  <a:pt x="743" y="897"/>
                  <a:pt x="748" y="902"/>
                  <a:pt x="748" y="908"/>
                </a:cubicBezTo>
                <a:cubicBezTo>
                  <a:pt x="748" y="914"/>
                  <a:pt x="743" y="919"/>
                  <a:pt x="737" y="919"/>
                </a:cubicBezTo>
                <a:close/>
                <a:moveTo>
                  <a:pt x="703" y="919"/>
                </a:moveTo>
                <a:cubicBezTo>
                  <a:pt x="697" y="919"/>
                  <a:pt x="692" y="914"/>
                  <a:pt x="692" y="908"/>
                </a:cubicBezTo>
                <a:cubicBezTo>
                  <a:pt x="692" y="902"/>
                  <a:pt x="697" y="897"/>
                  <a:pt x="703" y="897"/>
                </a:cubicBezTo>
                <a:cubicBezTo>
                  <a:pt x="709" y="897"/>
                  <a:pt x="714" y="902"/>
                  <a:pt x="714" y="908"/>
                </a:cubicBezTo>
                <a:cubicBezTo>
                  <a:pt x="714" y="914"/>
                  <a:pt x="709" y="919"/>
                  <a:pt x="703" y="919"/>
                </a:cubicBezTo>
                <a:close/>
                <a:moveTo>
                  <a:pt x="670" y="919"/>
                </a:moveTo>
                <a:cubicBezTo>
                  <a:pt x="664" y="919"/>
                  <a:pt x="659" y="914"/>
                  <a:pt x="659" y="908"/>
                </a:cubicBezTo>
                <a:cubicBezTo>
                  <a:pt x="659" y="902"/>
                  <a:pt x="664" y="897"/>
                  <a:pt x="670" y="897"/>
                </a:cubicBezTo>
                <a:cubicBezTo>
                  <a:pt x="675" y="897"/>
                  <a:pt x="680" y="902"/>
                  <a:pt x="680" y="908"/>
                </a:cubicBezTo>
                <a:cubicBezTo>
                  <a:pt x="680" y="914"/>
                  <a:pt x="675" y="919"/>
                  <a:pt x="670" y="919"/>
                </a:cubicBezTo>
                <a:close/>
                <a:moveTo>
                  <a:pt x="2792" y="890"/>
                </a:moveTo>
                <a:cubicBezTo>
                  <a:pt x="2786" y="890"/>
                  <a:pt x="2781" y="885"/>
                  <a:pt x="2781" y="879"/>
                </a:cubicBezTo>
                <a:cubicBezTo>
                  <a:pt x="2781" y="873"/>
                  <a:pt x="2786" y="868"/>
                  <a:pt x="2792" y="868"/>
                </a:cubicBezTo>
                <a:cubicBezTo>
                  <a:pt x="2798" y="868"/>
                  <a:pt x="2803" y="873"/>
                  <a:pt x="2803" y="879"/>
                </a:cubicBezTo>
                <a:cubicBezTo>
                  <a:pt x="2803" y="885"/>
                  <a:pt x="2798" y="890"/>
                  <a:pt x="2792" y="890"/>
                </a:cubicBezTo>
                <a:close/>
                <a:moveTo>
                  <a:pt x="2691" y="890"/>
                </a:moveTo>
                <a:cubicBezTo>
                  <a:pt x="2685" y="890"/>
                  <a:pt x="2680" y="885"/>
                  <a:pt x="2680" y="879"/>
                </a:cubicBezTo>
                <a:cubicBezTo>
                  <a:pt x="2680" y="873"/>
                  <a:pt x="2685" y="868"/>
                  <a:pt x="2691" y="868"/>
                </a:cubicBezTo>
                <a:cubicBezTo>
                  <a:pt x="2696" y="868"/>
                  <a:pt x="2701" y="873"/>
                  <a:pt x="2701" y="879"/>
                </a:cubicBezTo>
                <a:cubicBezTo>
                  <a:pt x="2701" y="885"/>
                  <a:pt x="2696" y="890"/>
                  <a:pt x="2691" y="890"/>
                </a:cubicBezTo>
                <a:close/>
                <a:moveTo>
                  <a:pt x="2657" y="890"/>
                </a:moveTo>
                <a:cubicBezTo>
                  <a:pt x="2651" y="890"/>
                  <a:pt x="2646" y="885"/>
                  <a:pt x="2646" y="879"/>
                </a:cubicBezTo>
                <a:cubicBezTo>
                  <a:pt x="2646" y="873"/>
                  <a:pt x="2651" y="868"/>
                  <a:pt x="2657" y="868"/>
                </a:cubicBezTo>
                <a:cubicBezTo>
                  <a:pt x="2663" y="868"/>
                  <a:pt x="2668" y="873"/>
                  <a:pt x="2668" y="879"/>
                </a:cubicBezTo>
                <a:cubicBezTo>
                  <a:pt x="2668" y="885"/>
                  <a:pt x="2663" y="890"/>
                  <a:pt x="2657" y="890"/>
                </a:cubicBezTo>
                <a:close/>
                <a:moveTo>
                  <a:pt x="2623" y="890"/>
                </a:moveTo>
                <a:cubicBezTo>
                  <a:pt x="2617" y="890"/>
                  <a:pt x="2612" y="885"/>
                  <a:pt x="2612" y="879"/>
                </a:cubicBezTo>
                <a:cubicBezTo>
                  <a:pt x="2612" y="873"/>
                  <a:pt x="2617" y="868"/>
                  <a:pt x="2623" y="868"/>
                </a:cubicBezTo>
                <a:cubicBezTo>
                  <a:pt x="2629" y="868"/>
                  <a:pt x="2634" y="873"/>
                  <a:pt x="2634" y="879"/>
                </a:cubicBezTo>
                <a:cubicBezTo>
                  <a:pt x="2634" y="885"/>
                  <a:pt x="2629" y="890"/>
                  <a:pt x="2623" y="890"/>
                </a:cubicBezTo>
                <a:close/>
                <a:moveTo>
                  <a:pt x="2589" y="890"/>
                </a:moveTo>
                <a:cubicBezTo>
                  <a:pt x="2583" y="890"/>
                  <a:pt x="2578" y="885"/>
                  <a:pt x="2578" y="879"/>
                </a:cubicBezTo>
                <a:cubicBezTo>
                  <a:pt x="2578" y="873"/>
                  <a:pt x="2583" y="868"/>
                  <a:pt x="2589" y="868"/>
                </a:cubicBezTo>
                <a:cubicBezTo>
                  <a:pt x="2595" y="868"/>
                  <a:pt x="2600" y="873"/>
                  <a:pt x="2600" y="879"/>
                </a:cubicBezTo>
                <a:cubicBezTo>
                  <a:pt x="2600" y="885"/>
                  <a:pt x="2595" y="890"/>
                  <a:pt x="2589" y="890"/>
                </a:cubicBezTo>
                <a:close/>
                <a:moveTo>
                  <a:pt x="2555" y="890"/>
                </a:moveTo>
                <a:cubicBezTo>
                  <a:pt x="2550" y="890"/>
                  <a:pt x="2545" y="885"/>
                  <a:pt x="2545" y="879"/>
                </a:cubicBezTo>
                <a:cubicBezTo>
                  <a:pt x="2545" y="873"/>
                  <a:pt x="2550" y="868"/>
                  <a:pt x="2555" y="868"/>
                </a:cubicBezTo>
                <a:cubicBezTo>
                  <a:pt x="2561" y="868"/>
                  <a:pt x="2566" y="873"/>
                  <a:pt x="2566" y="879"/>
                </a:cubicBezTo>
                <a:cubicBezTo>
                  <a:pt x="2566" y="885"/>
                  <a:pt x="2561" y="890"/>
                  <a:pt x="2555" y="890"/>
                </a:cubicBezTo>
                <a:close/>
                <a:moveTo>
                  <a:pt x="2454" y="890"/>
                </a:moveTo>
                <a:cubicBezTo>
                  <a:pt x="2448" y="890"/>
                  <a:pt x="2443" y="885"/>
                  <a:pt x="2443" y="879"/>
                </a:cubicBezTo>
                <a:cubicBezTo>
                  <a:pt x="2443" y="873"/>
                  <a:pt x="2448" y="868"/>
                  <a:pt x="2454" y="868"/>
                </a:cubicBezTo>
                <a:cubicBezTo>
                  <a:pt x="2460" y="868"/>
                  <a:pt x="2465" y="873"/>
                  <a:pt x="2465" y="879"/>
                </a:cubicBezTo>
                <a:cubicBezTo>
                  <a:pt x="2465" y="885"/>
                  <a:pt x="2460" y="890"/>
                  <a:pt x="2454" y="890"/>
                </a:cubicBezTo>
                <a:close/>
                <a:moveTo>
                  <a:pt x="2420" y="890"/>
                </a:moveTo>
                <a:cubicBezTo>
                  <a:pt x="2414" y="890"/>
                  <a:pt x="2410" y="885"/>
                  <a:pt x="2410" y="879"/>
                </a:cubicBezTo>
                <a:cubicBezTo>
                  <a:pt x="2410" y="873"/>
                  <a:pt x="2414" y="868"/>
                  <a:pt x="2420" y="868"/>
                </a:cubicBezTo>
                <a:cubicBezTo>
                  <a:pt x="2426" y="868"/>
                  <a:pt x="2431" y="873"/>
                  <a:pt x="2431" y="879"/>
                </a:cubicBezTo>
                <a:cubicBezTo>
                  <a:pt x="2431" y="885"/>
                  <a:pt x="2426" y="890"/>
                  <a:pt x="2420" y="890"/>
                </a:cubicBezTo>
                <a:close/>
                <a:moveTo>
                  <a:pt x="2387" y="890"/>
                </a:moveTo>
                <a:cubicBezTo>
                  <a:pt x="2381" y="890"/>
                  <a:pt x="2376" y="885"/>
                  <a:pt x="2376" y="879"/>
                </a:cubicBezTo>
                <a:cubicBezTo>
                  <a:pt x="2376" y="873"/>
                  <a:pt x="2381" y="868"/>
                  <a:pt x="2387" y="868"/>
                </a:cubicBezTo>
                <a:cubicBezTo>
                  <a:pt x="2393" y="868"/>
                  <a:pt x="2397" y="873"/>
                  <a:pt x="2397" y="879"/>
                </a:cubicBezTo>
                <a:cubicBezTo>
                  <a:pt x="2397" y="885"/>
                  <a:pt x="2393" y="890"/>
                  <a:pt x="2387" y="890"/>
                </a:cubicBezTo>
                <a:close/>
                <a:moveTo>
                  <a:pt x="2218" y="890"/>
                </a:moveTo>
                <a:cubicBezTo>
                  <a:pt x="2212" y="890"/>
                  <a:pt x="2207" y="885"/>
                  <a:pt x="2207" y="879"/>
                </a:cubicBezTo>
                <a:cubicBezTo>
                  <a:pt x="2207" y="873"/>
                  <a:pt x="2212" y="868"/>
                  <a:pt x="2218" y="868"/>
                </a:cubicBezTo>
                <a:cubicBezTo>
                  <a:pt x="2224" y="868"/>
                  <a:pt x="2229" y="873"/>
                  <a:pt x="2229" y="879"/>
                </a:cubicBezTo>
                <a:cubicBezTo>
                  <a:pt x="2229" y="885"/>
                  <a:pt x="2224" y="890"/>
                  <a:pt x="2218" y="890"/>
                </a:cubicBezTo>
                <a:close/>
                <a:moveTo>
                  <a:pt x="2184" y="890"/>
                </a:moveTo>
                <a:cubicBezTo>
                  <a:pt x="2178" y="890"/>
                  <a:pt x="2173" y="885"/>
                  <a:pt x="2173" y="879"/>
                </a:cubicBezTo>
                <a:cubicBezTo>
                  <a:pt x="2173" y="873"/>
                  <a:pt x="2178" y="868"/>
                  <a:pt x="2184" y="868"/>
                </a:cubicBezTo>
                <a:cubicBezTo>
                  <a:pt x="2190" y="868"/>
                  <a:pt x="2195" y="873"/>
                  <a:pt x="2195" y="879"/>
                </a:cubicBezTo>
                <a:cubicBezTo>
                  <a:pt x="2195" y="885"/>
                  <a:pt x="2190" y="890"/>
                  <a:pt x="2184" y="890"/>
                </a:cubicBezTo>
                <a:close/>
                <a:moveTo>
                  <a:pt x="2150" y="890"/>
                </a:moveTo>
                <a:cubicBezTo>
                  <a:pt x="2144" y="890"/>
                  <a:pt x="2139" y="885"/>
                  <a:pt x="2139" y="879"/>
                </a:cubicBezTo>
                <a:cubicBezTo>
                  <a:pt x="2139" y="873"/>
                  <a:pt x="2144" y="868"/>
                  <a:pt x="2150" y="868"/>
                </a:cubicBezTo>
                <a:cubicBezTo>
                  <a:pt x="2156" y="868"/>
                  <a:pt x="2161" y="873"/>
                  <a:pt x="2161" y="879"/>
                </a:cubicBezTo>
                <a:cubicBezTo>
                  <a:pt x="2161" y="885"/>
                  <a:pt x="2156" y="890"/>
                  <a:pt x="2150" y="890"/>
                </a:cubicBezTo>
                <a:close/>
                <a:moveTo>
                  <a:pt x="2117" y="890"/>
                </a:moveTo>
                <a:cubicBezTo>
                  <a:pt x="2111" y="890"/>
                  <a:pt x="2106" y="885"/>
                  <a:pt x="2106" y="879"/>
                </a:cubicBezTo>
                <a:cubicBezTo>
                  <a:pt x="2106" y="873"/>
                  <a:pt x="2111" y="868"/>
                  <a:pt x="2117" y="868"/>
                </a:cubicBezTo>
                <a:cubicBezTo>
                  <a:pt x="2122" y="868"/>
                  <a:pt x="2127" y="873"/>
                  <a:pt x="2127" y="879"/>
                </a:cubicBezTo>
                <a:cubicBezTo>
                  <a:pt x="2127" y="885"/>
                  <a:pt x="2122" y="890"/>
                  <a:pt x="2117" y="890"/>
                </a:cubicBezTo>
                <a:close/>
                <a:moveTo>
                  <a:pt x="2083" y="890"/>
                </a:moveTo>
                <a:cubicBezTo>
                  <a:pt x="2077" y="890"/>
                  <a:pt x="2072" y="885"/>
                  <a:pt x="2072" y="879"/>
                </a:cubicBezTo>
                <a:cubicBezTo>
                  <a:pt x="2072" y="873"/>
                  <a:pt x="2077" y="868"/>
                  <a:pt x="2083" y="868"/>
                </a:cubicBezTo>
                <a:cubicBezTo>
                  <a:pt x="2089" y="868"/>
                  <a:pt x="2094" y="873"/>
                  <a:pt x="2094" y="879"/>
                </a:cubicBezTo>
                <a:cubicBezTo>
                  <a:pt x="2094" y="885"/>
                  <a:pt x="2089" y="890"/>
                  <a:pt x="2083" y="890"/>
                </a:cubicBezTo>
                <a:close/>
                <a:moveTo>
                  <a:pt x="2015" y="890"/>
                </a:moveTo>
                <a:cubicBezTo>
                  <a:pt x="2009" y="890"/>
                  <a:pt x="2004" y="885"/>
                  <a:pt x="2004" y="879"/>
                </a:cubicBezTo>
                <a:cubicBezTo>
                  <a:pt x="2004" y="873"/>
                  <a:pt x="2009" y="868"/>
                  <a:pt x="2015" y="868"/>
                </a:cubicBezTo>
                <a:cubicBezTo>
                  <a:pt x="2021" y="868"/>
                  <a:pt x="2026" y="873"/>
                  <a:pt x="2026" y="879"/>
                </a:cubicBezTo>
                <a:cubicBezTo>
                  <a:pt x="2026" y="885"/>
                  <a:pt x="2021" y="890"/>
                  <a:pt x="2015" y="890"/>
                </a:cubicBezTo>
                <a:close/>
                <a:moveTo>
                  <a:pt x="1981" y="890"/>
                </a:moveTo>
                <a:cubicBezTo>
                  <a:pt x="1976" y="890"/>
                  <a:pt x="1971" y="885"/>
                  <a:pt x="1971" y="879"/>
                </a:cubicBezTo>
                <a:cubicBezTo>
                  <a:pt x="1971" y="873"/>
                  <a:pt x="1976" y="868"/>
                  <a:pt x="1981" y="868"/>
                </a:cubicBezTo>
                <a:cubicBezTo>
                  <a:pt x="1987" y="868"/>
                  <a:pt x="1992" y="873"/>
                  <a:pt x="1992" y="879"/>
                </a:cubicBezTo>
                <a:cubicBezTo>
                  <a:pt x="1992" y="885"/>
                  <a:pt x="1987" y="890"/>
                  <a:pt x="1981" y="890"/>
                </a:cubicBezTo>
                <a:close/>
                <a:moveTo>
                  <a:pt x="1948" y="890"/>
                </a:moveTo>
                <a:cubicBezTo>
                  <a:pt x="1942" y="890"/>
                  <a:pt x="1937" y="885"/>
                  <a:pt x="1937" y="879"/>
                </a:cubicBezTo>
                <a:cubicBezTo>
                  <a:pt x="1937" y="873"/>
                  <a:pt x="1942" y="868"/>
                  <a:pt x="1948" y="868"/>
                </a:cubicBezTo>
                <a:cubicBezTo>
                  <a:pt x="1954" y="868"/>
                  <a:pt x="1959" y="873"/>
                  <a:pt x="1959" y="879"/>
                </a:cubicBezTo>
                <a:cubicBezTo>
                  <a:pt x="1959" y="885"/>
                  <a:pt x="1954" y="890"/>
                  <a:pt x="1948" y="890"/>
                </a:cubicBezTo>
                <a:close/>
                <a:moveTo>
                  <a:pt x="1914" y="890"/>
                </a:moveTo>
                <a:cubicBezTo>
                  <a:pt x="1908" y="890"/>
                  <a:pt x="1903" y="885"/>
                  <a:pt x="1903" y="879"/>
                </a:cubicBezTo>
                <a:cubicBezTo>
                  <a:pt x="1903" y="873"/>
                  <a:pt x="1908" y="868"/>
                  <a:pt x="1914" y="868"/>
                </a:cubicBezTo>
                <a:cubicBezTo>
                  <a:pt x="1920" y="868"/>
                  <a:pt x="1925" y="873"/>
                  <a:pt x="1925" y="879"/>
                </a:cubicBezTo>
                <a:cubicBezTo>
                  <a:pt x="1925" y="885"/>
                  <a:pt x="1920" y="890"/>
                  <a:pt x="1914" y="890"/>
                </a:cubicBezTo>
                <a:close/>
                <a:moveTo>
                  <a:pt x="1880" y="890"/>
                </a:moveTo>
                <a:cubicBezTo>
                  <a:pt x="1874" y="890"/>
                  <a:pt x="1869" y="885"/>
                  <a:pt x="1869" y="879"/>
                </a:cubicBezTo>
                <a:cubicBezTo>
                  <a:pt x="1869" y="873"/>
                  <a:pt x="1874" y="868"/>
                  <a:pt x="1880" y="868"/>
                </a:cubicBezTo>
                <a:cubicBezTo>
                  <a:pt x="1886" y="868"/>
                  <a:pt x="1891" y="873"/>
                  <a:pt x="1891" y="879"/>
                </a:cubicBezTo>
                <a:cubicBezTo>
                  <a:pt x="1891" y="885"/>
                  <a:pt x="1886" y="890"/>
                  <a:pt x="1880" y="890"/>
                </a:cubicBezTo>
                <a:close/>
                <a:moveTo>
                  <a:pt x="1846" y="890"/>
                </a:moveTo>
                <a:cubicBezTo>
                  <a:pt x="1840" y="890"/>
                  <a:pt x="1836" y="885"/>
                  <a:pt x="1836" y="879"/>
                </a:cubicBezTo>
                <a:cubicBezTo>
                  <a:pt x="1836" y="873"/>
                  <a:pt x="1840" y="868"/>
                  <a:pt x="1846" y="868"/>
                </a:cubicBezTo>
                <a:cubicBezTo>
                  <a:pt x="1852" y="868"/>
                  <a:pt x="1857" y="873"/>
                  <a:pt x="1857" y="879"/>
                </a:cubicBezTo>
                <a:cubicBezTo>
                  <a:pt x="1857" y="885"/>
                  <a:pt x="1852" y="890"/>
                  <a:pt x="1846" y="890"/>
                </a:cubicBezTo>
                <a:close/>
                <a:moveTo>
                  <a:pt x="1813" y="890"/>
                </a:moveTo>
                <a:cubicBezTo>
                  <a:pt x="1807" y="890"/>
                  <a:pt x="1802" y="885"/>
                  <a:pt x="1802" y="879"/>
                </a:cubicBezTo>
                <a:cubicBezTo>
                  <a:pt x="1802" y="873"/>
                  <a:pt x="1807" y="868"/>
                  <a:pt x="1813" y="868"/>
                </a:cubicBezTo>
                <a:cubicBezTo>
                  <a:pt x="1819" y="868"/>
                  <a:pt x="1823" y="873"/>
                  <a:pt x="1823" y="879"/>
                </a:cubicBezTo>
                <a:cubicBezTo>
                  <a:pt x="1823" y="885"/>
                  <a:pt x="1819" y="890"/>
                  <a:pt x="1813" y="890"/>
                </a:cubicBezTo>
                <a:close/>
                <a:moveTo>
                  <a:pt x="1779" y="890"/>
                </a:moveTo>
                <a:cubicBezTo>
                  <a:pt x="1773" y="890"/>
                  <a:pt x="1768" y="885"/>
                  <a:pt x="1768" y="879"/>
                </a:cubicBezTo>
                <a:cubicBezTo>
                  <a:pt x="1768" y="873"/>
                  <a:pt x="1773" y="868"/>
                  <a:pt x="1779" y="868"/>
                </a:cubicBezTo>
                <a:cubicBezTo>
                  <a:pt x="1785" y="868"/>
                  <a:pt x="1790" y="873"/>
                  <a:pt x="1790" y="879"/>
                </a:cubicBezTo>
                <a:cubicBezTo>
                  <a:pt x="1790" y="885"/>
                  <a:pt x="1785" y="890"/>
                  <a:pt x="1779" y="890"/>
                </a:cubicBezTo>
                <a:close/>
                <a:moveTo>
                  <a:pt x="1745" y="890"/>
                </a:moveTo>
                <a:cubicBezTo>
                  <a:pt x="1739" y="890"/>
                  <a:pt x="1734" y="885"/>
                  <a:pt x="1734" y="879"/>
                </a:cubicBezTo>
                <a:cubicBezTo>
                  <a:pt x="1734" y="873"/>
                  <a:pt x="1739" y="868"/>
                  <a:pt x="1745" y="868"/>
                </a:cubicBezTo>
                <a:cubicBezTo>
                  <a:pt x="1751" y="868"/>
                  <a:pt x="1756" y="873"/>
                  <a:pt x="1756" y="879"/>
                </a:cubicBezTo>
                <a:cubicBezTo>
                  <a:pt x="1756" y="885"/>
                  <a:pt x="1751" y="890"/>
                  <a:pt x="1745" y="890"/>
                </a:cubicBezTo>
                <a:close/>
                <a:moveTo>
                  <a:pt x="1711" y="890"/>
                </a:moveTo>
                <a:cubicBezTo>
                  <a:pt x="1705" y="890"/>
                  <a:pt x="1701" y="885"/>
                  <a:pt x="1701" y="879"/>
                </a:cubicBezTo>
                <a:cubicBezTo>
                  <a:pt x="1701" y="873"/>
                  <a:pt x="1705" y="868"/>
                  <a:pt x="1711" y="868"/>
                </a:cubicBezTo>
                <a:cubicBezTo>
                  <a:pt x="1717" y="868"/>
                  <a:pt x="1722" y="873"/>
                  <a:pt x="1722" y="879"/>
                </a:cubicBezTo>
                <a:cubicBezTo>
                  <a:pt x="1722" y="885"/>
                  <a:pt x="1717" y="890"/>
                  <a:pt x="1711" y="890"/>
                </a:cubicBezTo>
                <a:close/>
                <a:moveTo>
                  <a:pt x="1678" y="890"/>
                </a:moveTo>
                <a:cubicBezTo>
                  <a:pt x="1672" y="890"/>
                  <a:pt x="1667" y="885"/>
                  <a:pt x="1667" y="879"/>
                </a:cubicBezTo>
                <a:cubicBezTo>
                  <a:pt x="1667" y="873"/>
                  <a:pt x="1672" y="868"/>
                  <a:pt x="1678" y="868"/>
                </a:cubicBezTo>
                <a:cubicBezTo>
                  <a:pt x="1684" y="868"/>
                  <a:pt x="1688" y="873"/>
                  <a:pt x="1688" y="879"/>
                </a:cubicBezTo>
                <a:cubicBezTo>
                  <a:pt x="1688" y="885"/>
                  <a:pt x="1684" y="890"/>
                  <a:pt x="1678" y="890"/>
                </a:cubicBezTo>
                <a:close/>
                <a:moveTo>
                  <a:pt x="1644" y="890"/>
                </a:moveTo>
                <a:cubicBezTo>
                  <a:pt x="1638" y="890"/>
                  <a:pt x="1633" y="885"/>
                  <a:pt x="1633" y="879"/>
                </a:cubicBezTo>
                <a:cubicBezTo>
                  <a:pt x="1633" y="873"/>
                  <a:pt x="1638" y="868"/>
                  <a:pt x="1644" y="868"/>
                </a:cubicBezTo>
                <a:cubicBezTo>
                  <a:pt x="1650" y="868"/>
                  <a:pt x="1655" y="873"/>
                  <a:pt x="1655" y="879"/>
                </a:cubicBezTo>
                <a:cubicBezTo>
                  <a:pt x="1655" y="885"/>
                  <a:pt x="1650" y="890"/>
                  <a:pt x="1644" y="890"/>
                </a:cubicBezTo>
                <a:close/>
                <a:moveTo>
                  <a:pt x="1610" y="890"/>
                </a:moveTo>
                <a:cubicBezTo>
                  <a:pt x="1604" y="890"/>
                  <a:pt x="1599" y="885"/>
                  <a:pt x="1599" y="879"/>
                </a:cubicBezTo>
                <a:cubicBezTo>
                  <a:pt x="1599" y="873"/>
                  <a:pt x="1604" y="868"/>
                  <a:pt x="1610" y="868"/>
                </a:cubicBezTo>
                <a:cubicBezTo>
                  <a:pt x="1616" y="868"/>
                  <a:pt x="1621" y="873"/>
                  <a:pt x="1621" y="879"/>
                </a:cubicBezTo>
                <a:cubicBezTo>
                  <a:pt x="1621" y="885"/>
                  <a:pt x="1616" y="890"/>
                  <a:pt x="1610" y="890"/>
                </a:cubicBezTo>
                <a:close/>
                <a:moveTo>
                  <a:pt x="1576" y="890"/>
                </a:moveTo>
                <a:cubicBezTo>
                  <a:pt x="1570" y="890"/>
                  <a:pt x="1566" y="885"/>
                  <a:pt x="1566" y="879"/>
                </a:cubicBezTo>
                <a:cubicBezTo>
                  <a:pt x="1566" y="873"/>
                  <a:pt x="1570" y="868"/>
                  <a:pt x="1576" y="868"/>
                </a:cubicBezTo>
                <a:cubicBezTo>
                  <a:pt x="1582" y="868"/>
                  <a:pt x="1587" y="873"/>
                  <a:pt x="1587" y="879"/>
                </a:cubicBezTo>
                <a:cubicBezTo>
                  <a:pt x="1587" y="885"/>
                  <a:pt x="1582" y="890"/>
                  <a:pt x="1576" y="890"/>
                </a:cubicBezTo>
                <a:close/>
                <a:moveTo>
                  <a:pt x="957" y="890"/>
                </a:moveTo>
                <a:cubicBezTo>
                  <a:pt x="951" y="890"/>
                  <a:pt x="946" y="885"/>
                  <a:pt x="946" y="879"/>
                </a:cubicBezTo>
                <a:cubicBezTo>
                  <a:pt x="946" y="873"/>
                  <a:pt x="951" y="868"/>
                  <a:pt x="957" y="868"/>
                </a:cubicBezTo>
                <a:cubicBezTo>
                  <a:pt x="962" y="868"/>
                  <a:pt x="967" y="873"/>
                  <a:pt x="967" y="879"/>
                </a:cubicBezTo>
                <a:cubicBezTo>
                  <a:pt x="967" y="885"/>
                  <a:pt x="962" y="890"/>
                  <a:pt x="957" y="890"/>
                </a:cubicBezTo>
                <a:close/>
                <a:moveTo>
                  <a:pt x="923" y="890"/>
                </a:moveTo>
                <a:cubicBezTo>
                  <a:pt x="917" y="890"/>
                  <a:pt x="912" y="885"/>
                  <a:pt x="912" y="879"/>
                </a:cubicBezTo>
                <a:cubicBezTo>
                  <a:pt x="912" y="873"/>
                  <a:pt x="917" y="868"/>
                  <a:pt x="923" y="868"/>
                </a:cubicBezTo>
                <a:cubicBezTo>
                  <a:pt x="929" y="868"/>
                  <a:pt x="934" y="873"/>
                  <a:pt x="934" y="879"/>
                </a:cubicBezTo>
                <a:cubicBezTo>
                  <a:pt x="934" y="885"/>
                  <a:pt x="929" y="890"/>
                  <a:pt x="923" y="890"/>
                </a:cubicBezTo>
                <a:close/>
                <a:moveTo>
                  <a:pt x="889" y="890"/>
                </a:moveTo>
                <a:cubicBezTo>
                  <a:pt x="883" y="890"/>
                  <a:pt x="878" y="885"/>
                  <a:pt x="878" y="879"/>
                </a:cubicBezTo>
                <a:cubicBezTo>
                  <a:pt x="878" y="873"/>
                  <a:pt x="883" y="868"/>
                  <a:pt x="889" y="868"/>
                </a:cubicBezTo>
                <a:cubicBezTo>
                  <a:pt x="895" y="868"/>
                  <a:pt x="900" y="873"/>
                  <a:pt x="900" y="879"/>
                </a:cubicBezTo>
                <a:cubicBezTo>
                  <a:pt x="900" y="885"/>
                  <a:pt x="895" y="890"/>
                  <a:pt x="889" y="890"/>
                </a:cubicBezTo>
                <a:close/>
                <a:moveTo>
                  <a:pt x="855" y="890"/>
                </a:moveTo>
                <a:cubicBezTo>
                  <a:pt x="849" y="890"/>
                  <a:pt x="844" y="885"/>
                  <a:pt x="844" y="879"/>
                </a:cubicBezTo>
                <a:cubicBezTo>
                  <a:pt x="844" y="873"/>
                  <a:pt x="849" y="868"/>
                  <a:pt x="855" y="868"/>
                </a:cubicBezTo>
                <a:cubicBezTo>
                  <a:pt x="861" y="868"/>
                  <a:pt x="866" y="873"/>
                  <a:pt x="866" y="879"/>
                </a:cubicBezTo>
                <a:cubicBezTo>
                  <a:pt x="866" y="885"/>
                  <a:pt x="861" y="890"/>
                  <a:pt x="855" y="890"/>
                </a:cubicBezTo>
                <a:close/>
                <a:moveTo>
                  <a:pt x="821" y="890"/>
                </a:moveTo>
                <a:cubicBezTo>
                  <a:pt x="815" y="890"/>
                  <a:pt x="811" y="885"/>
                  <a:pt x="811" y="879"/>
                </a:cubicBezTo>
                <a:cubicBezTo>
                  <a:pt x="811" y="873"/>
                  <a:pt x="815" y="868"/>
                  <a:pt x="821" y="868"/>
                </a:cubicBezTo>
                <a:cubicBezTo>
                  <a:pt x="827" y="868"/>
                  <a:pt x="832" y="873"/>
                  <a:pt x="832" y="879"/>
                </a:cubicBezTo>
                <a:cubicBezTo>
                  <a:pt x="832" y="885"/>
                  <a:pt x="827" y="890"/>
                  <a:pt x="821" y="890"/>
                </a:cubicBezTo>
                <a:close/>
                <a:moveTo>
                  <a:pt x="720" y="890"/>
                </a:moveTo>
                <a:cubicBezTo>
                  <a:pt x="714" y="890"/>
                  <a:pt x="709" y="885"/>
                  <a:pt x="709" y="879"/>
                </a:cubicBezTo>
                <a:cubicBezTo>
                  <a:pt x="709" y="873"/>
                  <a:pt x="714" y="868"/>
                  <a:pt x="720" y="868"/>
                </a:cubicBezTo>
                <a:cubicBezTo>
                  <a:pt x="726" y="868"/>
                  <a:pt x="731" y="873"/>
                  <a:pt x="731" y="879"/>
                </a:cubicBezTo>
                <a:cubicBezTo>
                  <a:pt x="731" y="885"/>
                  <a:pt x="726" y="890"/>
                  <a:pt x="720" y="890"/>
                </a:cubicBezTo>
                <a:close/>
                <a:moveTo>
                  <a:pt x="686" y="890"/>
                </a:moveTo>
                <a:cubicBezTo>
                  <a:pt x="680" y="890"/>
                  <a:pt x="676" y="885"/>
                  <a:pt x="676" y="879"/>
                </a:cubicBezTo>
                <a:cubicBezTo>
                  <a:pt x="676" y="873"/>
                  <a:pt x="680" y="868"/>
                  <a:pt x="686" y="868"/>
                </a:cubicBezTo>
                <a:cubicBezTo>
                  <a:pt x="692" y="868"/>
                  <a:pt x="697" y="873"/>
                  <a:pt x="697" y="879"/>
                </a:cubicBezTo>
                <a:cubicBezTo>
                  <a:pt x="697" y="885"/>
                  <a:pt x="692" y="890"/>
                  <a:pt x="686" y="890"/>
                </a:cubicBezTo>
                <a:close/>
                <a:moveTo>
                  <a:pt x="653" y="890"/>
                </a:moveTo>
                <a:cubicBezTo>
                  <a:pt x="647" y="890"/>
                  <a:pt x="642" y="885"/>
                  <a:pt x="642" y="879"/>
                </a:cubicBezTo>
                <a:cubicBezTo>
                  <a:pt x="642" y="873"/>
                  <a:pt x="647" y="868"/>
                  <a:pt x="653" y="868"/>
                </a:cubicBezTo>
                <a:cubicBezTo>
                  <a:pt x="659" y="868"/>
                  <a:pt x="663" y="873"/>
                  <a:pt x="663" y="879"/>
                </a:cubicBezTo>
                <a:cubicBezTo>
                  <a:pt x="663" y="885"/>
                  <a:pt x="659" y="890"/>
                  <a:pt x="653" y="890"/>
                </a:cubicBezTo>
                <a:close/>
                <a:moveTo>
                  <a:pt x="619" y="890"/>
                </a:moveTo>
                <a:cubicBezTo>
                  <a:pt x="613" y="890"/>
                  <a:pt x="608" y="885"/>
                  <a:pt x="608" y="879"/>
                </a:cubicBezTo>
                <a:cubicBezTo>
                  <a:pt x="608" y="873"/>
                  <a:pt x="613" y="868"/>
                  <a:pt x="619" y="868"/>
                </a:cubicBezTo>
                <a:cubicBezTo>
                  <a:pt x="625" y="868"/>
                  <a:pt x="630" y="873"/>
                  <a:pt x="630" y="879"/>
                </a:cubicBezTo>
                <a:cubicBezTo>
                  <a:pt x="630" y="885"/>
                  <a:pt x="625" y="890"/>
                  <a:pt x="619" y="890"/>
                </a:cubicBezTo>
                <a:close/>
                <a:moveTo>
                  <a:pt x="585" y="890"/>
                </a:moveTo>
                <a:cubicBezTo>
                  <a:pt x="579" y="890"/>
                  <a:pt x="574" y="885"/>
                  <a:pt x="574" y="879"/>
                </a:cubicBezTo>
                <a:cubicBezTo>
                  <a:pt x="574" y="873"/>
                  <a:pt x="579" y="868"/>
                  <a:pt x="585" y="868"/>
                </a:cubicBezTo>
                <a:cubicBezTo>
                  <a:pt x="591" y="868"/>
                  <a:pt x="596" y="873"/>
                  <a:pt x="596" y="879"/>
                </a:cubicBezTo>
                <a:cubicBezTo>
                  <a:pt x="596" y="885"/>
                  <a:pt x="591" y="890"/>
                  <a:pt x="585" y="890"/>
                </a:cubicBezTo>
                <a:close/>
                <a:moveTo>
                  <a:pt x="2809" y="861"/>
                </a:moveTo>
                <a:cubicBezTo>
                  <a:pt x="2803" y="861"/>
                  <a:pt x="2798" y="856"/>
                  <a:pt x="2798" y="850"/>
                </a:cubicBezTo>
                <a:cubicBezTo>
                  <a:pt x="2798" y="844"/>
                  <a:pt x="2803" y="839"/>
                  <a:pt x="2809" y="839"/>
                </a:cubicBezTo>
                <a:cubicBezTo>
                  <a:pt x="2815" y="839"/>
                  <a:pt x="2819" y="844"/>
                  <a:pt x="2819" y="850"/>
                </a:cubicBezTo>
                <a:cubicBezTo>
                  <a:pt x="2819" y="856"/>
                  <a:pt x="2815" y="861"/>
                  <a:pt x="2809" y="861"/>
                </a:cubicBezTo>
                <a:close/>
                <a:moveTo>
                  <a:pt x="2741" y="861"/>
                </a:moveTo>
                <a:cubicBezTo>
                  <a:pt x="2735" y="861"/>
                  <a:pt x="2730" y="856"/>
                  <a:pt x="2730" y="850"/>
                </a:cubicBezTo>
                <a:cubicBezTo>
                  <a:pt x="2730" y="844"/>
                  <a:pt x="2735" y="839"/>
                  <a:pt x="2741" y="839"/>
                </a:cubicBezTo>
                <a:cubicBezTo>
                  <a:pt x="2747" y="839"/>
                  <a:pt x="2752" y="844"/>
                  <a:pt x="2752" y="850"/>
                </a:cubicBezTo>
                <a:cubicBezTo>
                  <a:pt x="2752" y="856"/>
                  <a:pt x="2747" y="861"/>
                  <a:pt x="2741" y="861"/>
                </a:cubicBezTo>
                <a:close/>
                <a:moveTo>
                  <a:pt x="2707" y="861"/>
                </a:moveTo>
                <a:cubicBezTo>
                  <a:pt x="2701" y="861"/>
                  <a:pt x="2697" y="856"/>
                  <a:pt x="2697" y="850"/>
                </a:cubicBezTo>
                <a:cubicBezTo>
                  <a:pt x="2697" y="844"/>
                  <a:pt x="2701" y="839"/>
                  <a:pt x="2707" y="839"/>
                </a:cubicBezTo>
                <a:cubicBezTo>
                  <a:pt x="2713" y="839"/>
                  <a:pt x="2718" y="844"/>
                  <a:pt x="2718" y="850"/>
                </a:cubicBezTo>
                <a:cubicBezTo>
                  <a:pt x="2718" y="856"/>
                  <a:pt x="2713" y="861"/>
                  <a:pt x="2707" y="861"/>
                </a:cubicBezTo>
                <a:close/>
                <a:moveTo>
                  <a:pt x="2674" y="861"/>
                </a:moveTo>
                <a:cubicBezTo>
                  <a:pt x="2668" y="861"/>
                  <a:pt x="2663" y="856"/>
                  <a:pt x="2663" y="850"/>
                </a:cubicBezTo>
                <a:cubicBezTo>
                  <a:pt x="2663" y="844"/>
                  <a:pt x="2668" y="839"/>
                  <a:pt x="2674" y="839"/>
                </a:cubicBezTo>
                <a:cubicBezTo>
                  <a:pt x="2680" y="839"/>
                  <a:pt x="2684" y="844"/>
                  <a:pt x="2684" y="850"/>
                </a:cubicBezTo>
                <a:cubicBezTo>
                  <a:pt x="2684" y="856"/>
                  <a:pt x="2680" y="861"/>
                  <a:pt x="2674" y="861"/>
                </a:cubicBezTo>
                <a:close/>
                <a:moveTo>
                  <a:pt x="2640" y="861"/>
                </a:moveTo>
                <a:cubicBezTo>
                  <a:pt x="2634" y="861"/>
                  <a:pt x="2629" y="856"/>
                  <a:pt x="2629" y="850"/>
                </a:cubicBezTo>
                <a:cubicBezTo>
                  <a:pt x="2629" y="844"/>
                  <a:pt x="2634" y="839"/>
                  <a:pt x="2640" y="839"/>
                </a:cubicBezTo>
                <a:cubicBezTo>
                  <a:pt x="2646" y="839"/>
                  <a:pt x="2651" y="844"/>
                  <a:pt x="2651" y="850"/>
                </a:cubicBezTo>
                <a:cubicBezTo>
                  <a:pt x="2651" y="856"/>
                  <a:pt x="2646" y="861"/>
                  <a:pt x="2640" y="861"/>
                </a:cubicBezTo>
                <a:close/>
                <a:moveTo>
                  <a:pt x="2606" y="861"/>
                </a:moveTo>
                <a:cubicBezTo>
                  <a:pt x="2600" y="861"/>
                  <a:pt x="2595" y="856"/>
                  <a:pt x="2595" y="850"/>
                </a:cubicBezTo>
                <a:cubicBezTo>
                  <a:pt x="2595" y="844"/>
                  <a:pt x="2600" y="839"/>
                  <a:pt x="2606" y="839"/>
                </a:cubicBezTo>
                <a:cubicBezTo>
                  <a:pt x="2612" y="839"/>
                  <a:pt x="2617" y="844"/>
                  <a:pt x="2617" y="850"/>
                </a:cubicBezTo>
                <a:cubicBezTo>
                  <a:pt x="2617" y="856"/>
                  <a:pt x="2612" y="861"/>
                  <a:pt x="2606" y="861"/>
                </a:cubicBezTo>
                <a:close/>
                <a:moveTo>
                  <a:pt x="2572" y="861"/>
                </a:moveTo>
                <a:cubicBezTo>
                  <a:pt x="2566" y="861"/>
                  <a:pt x="2562" y="856"/>
                  <a:pt x="2562" y="850"/>
                </a:cubicBezTo>
                <a:cubicBezTo>
                  <a:pt x="2562" y="844"/>
                  <a:pt x="2566" y="839"/>
                  <a:pt x="2572" y="839"/>
                </a:cubicBezTo>
                <a:cubicBezTo>
                  <a:pt x="2578" y="839"/>
                  <a:pt x="2583" y="844"/>
                  <a:pt x="2583" y="850"/>
                </a:cubicBezTo>
                <a:cubicBezTo>
                  <a:pt x="2583" y="856"/>
                  <a:pt x="2578" y="861"/>
                  <a:pt x="2572" y="861"/>
                </a:cubicBezTo>
                <a:close/>
                <a:moveTo>
                  <a:pt x="2539" y="861"/>
                </a:moveTo>
                <a:cubicBezTo>
                  <a:pt x="2533" y="861"/>
                  <a:pt x="2528" y="856"/>
                  <a:pt x="2528" y="850"/>
                </a:cubicBezTo>
                <a:cubicBezTo>
                  <a:pt x="2528" y="844"/>
                  <a:pt x="2533" y="839"/>
                  <a:pt x="2539" y="839"/>
                </a:cubicBezTo>
                <a:cubicBezTo>
                  <a:pt x="2545" y="839"/>
                  <a:pt x="2549" y="844"/>
                  <a:pt x="2549" y="850"/>
                </a:cubicBezTo>
                <a:cubicBezTo>
                  <a:pt x="2549" y="856"/>
                  <a:pt x="2545" y="861"/>
                  <a:pt x="2539" y="861"/>
                </a:cubicBezTo>
                <a:close/>
                <a:moveTo>
                  <a:pt x="2505" y="861"/>
                </a:moveTo>
                <a:cubicBezTo>
                  <a:pt x="2499" y="861"/>
                  <a:pt x="2494" y="856"/>
                  <a:pt x="2494" y="850"/>
                </a:cubicBezTo>
                <a:cubicBezTo>
                  <a:pt x="2494" y="844"/>
                  <a:pt x="2499" y="839"/>
                  <a:pt x="2505" y="839"/>
                </a:cubicBezTo>
                <a:cubicBezTo>
                  <a:pt x="2511" y="839"/>
                  <a:pt x="2516" y="844"/>
                  <a:pt x="2516" y="850"/>
                </a:cubicBezTo>
                <a:cubicBezTo>
                  <a:pt x="2516" y="856"/>
                  <a:pt x="2511" y="861"/>
                  <a:pt x="2505" y="861"/>
                </a:cubicBezTo>
                <a:close/>
                <a:moveTo>
                  <a:pt x="2471" y="861"/>
                </a:moveTo>
                <a:cubicBezTo>
                  <a:pt x="2465" y="861"/>
                  <a:pt x="2460" y="856"/>
                  <a:pt x="2460" y="850"/>
                </a:cubicBezTo>
                <a:cubicBezTo>
                  <a:pt x="2460" y="844"/>
                  <a:pt x="2465" y="839"/>
                  <a:pt x="2471" y="839"/>
                </a:cubicBezTo>
                <a:cubicBezTo>
                  <a:pt x="2477" y="839"/>
                  <a:pt x="2482" y="844"/>
                  <a:pt x="2482" y="850"/>
                </a:cubicBezTo>
                <a:cubicBezTo>
                  <a:pt x="2482" y="856"/>
                  <a:pt x="2477" y="861"/>
                  <a:pt x="2471" y="861"/>
                </a:cubicBezTo>
                <a:close/>
                <a:moveTo>
                  <a:pt x="2437" y="861"/>
                </a:moveTo>
                <a:cubicBezTo>
                  <a:pt x="2431" y="861"/>
                  <a:pt x="2426" y="856"/>
                  <a:pt x="2426" y="850"/>
                </a:cubicBezTo>
                <a:cubicBezTo>
                  <a:pt x="2426" y="844"/>
                  <a:pt x="2431" y="839"/>
                  <a:pt x="2437" y="839"/>
                </a:cubicBezTo>
                <a:cubicBezTo>
                  <a:pt x="2443" y="839"/>
                  <a:pt x="2448" y="844"/>
                  <a:pt x="2448" y="850"/>
                </a:cubicBezTo>
                <a:cubicBezTo>
                  <a:pt x="2448" y="856"/>
                  <a:pt x="2443" y="861"/>
                  <a:pt x="2437" y="861"/>
                </a:cubicBezTo>
                <a:close/>
                <a:moveTo>
                  <a:pt x="2404" y="861"/>
                </a:moveTo>
                <a:cubicBezTo>
                  <a:pt x="2398" y="861"/>
                  <a:pt x="2393" y="856"/>
                  <a:pt x="2393" y="850"/>
                </a:cubicBezTo>
                <a:cubicBezTo>
                  <a:pt x="2393" y="844"/>
                  <a:pt x="2398" y="839"/>
                  <a:pt x="2404" y="839"/>
                </a:cubicBezTo>
                <a:cubicBezTo>
                  <a:pt x="2409" y="839"/>
                  <a:pt x="2414" y="844"/>
                  <a:pt x="2414" y="850"/>
                </a:cubicBezTo>
                <a:cubicBezTo>
                  <a:pt x="2414" y="856"/>
                  <a:pt x="2409" y="861"/>
                  <a:pt x="2404" y="861"/>
                </a:cubicBezTo>
                <a:close/>
                <a:moveTo>
                  <a:pt x="2370" y="861"/>
                </a:moveTo>
                <a:cubicBezTo>
                  <a:pt x="2364" y="861"/>
                  <a:pt x="2359" y="856"/>
                  <a:pt x="2359" y="850"/>
                </a:cubicBezTo>
                <a:cubicBezTo>
                  <a:pt x="2359" y="844"/>
                  <a:pt x="2364" y="839"/>
                  <a:pt x="2370" y="839"/>
                </a:cubicBezTo>
                <a:cubicBezTo>
                  <a:pt x="2376" y="839"/>
                  <a:pt x="2381" y="844"/>
                  <a:pt x="2381" y="850"/>
                </a:cubicBezTo>
                <a:cubicBezTo>
                  <a:pt x="2381" y="856"/>
                  <a:pt x="2376" y="861"/>
                  <a:pt x="2370" y="861"/>
                </a:cubicBezTo>
                <a:close/>
                <a:moveTo>
                  <a:pt x="2336" y="861"/>
                </a:moveTo>
                <a:cubicBezTo>
                  <a:pt x="2330" y="861"/>
                  <a:pt x="2325" y="856"/>
                  <a:pt x="2325" y="850"/>
                </a:cubicBezTo>
                <a:cubicBezTo>
                  <a:pt x="2325" y="844"/>
                  <a:pt x="2330" y="839"/>
                  <a:pt x="2336" y="839"/>
                </a:cubicBezTo>
                <a:cubicBezTo>
                  <a:pt x="2342" y="839"/>
                  <a:pt x="2347" y="844"/>
                  <a:pt x="2347" y="850"/>
                </a:cubicBezTo>
                <a:cubicBezTo>
                  <a:pt x="2347" y="856"/>
                  <a:pt x="2342" y="861"/>
                  <a:pt x="2336" y="861"/>
                </a:cubicBezTo>
                <a:close/>
                <a:moveTo>
                  <a:pt x="2235" y="861"/>
                </a:moveTo>
                <a:cubicBezTo>
                  <a:pt x="2229" y="861"/>
                  <a:pt x="2224" y="856"/>
                  <a:pt x="2224" y="850"/>
                </a:cubicBezTo>
                <a:cubicBezTo>
                  <a:pt x="2224" y="844"/>
                  <a:pt x="2229" y="839"/>
                  <a:pt x="2235" y="839"/>
                </a:cubicBezTo>
                <a:cubicBezTo>
                  <a:pt x="2241" y="839"/>
                  <a:pt x="2246" y="844"/>
                  <a:pt x="2246" y="850"/>
                </a:cubicBezTo>
                <a:cubicBezTo>
                  <a:pt x="2246" y="856"/>
                  <a:pt x="2241" y="861"/>
                  <a:pt x="2235" y="861"/>
                </a:cubicBezTo>
                <a:close/>
                <a:moveTo>
                  <a:pt x="2201" y="861"/>
                </a:moveTo>
                <a:cubicBezTo>
                  <a:pt x="2195" y="861"/>
                  <a:pt x="2190" y="856"/>
                  <a:pt x="2190" y="850"/>
                </a:cubicBezTo>
                <a:cubicBezTo>
                  <a:pt x="2190" y="844"/>
                  <a:pt x="2195" y="839"/>
                  <a:pt x="2201" y="839"/>
                </a:cubicBezTo>
                <a:cubicBezTo>
                  <a:pt x="2207" y="839"/>
                  <a:pt x="2212" y="844"/>
                  <a:pt x="2212" y="850"/>
                </a:cubicBezTo>
                <a:cubicBezTo>
                  <a:pt x="2212" y="856"/>
                  <a:pt x="2207" y="861"/>
                  <a:pt x="2201" y="861"/>
                </a:cubicBezTo>
                <a:close/>
                <a:moveTo>
                  <a:pt x="2167" y="861"/>
                </a:moveTo>
                <a:cubicBezTo>
                  <a:pt x="2161" y="861"/>
                  <a:pt x="2156" y="856"/>
                  <a:pt x="2156" y="850"/>
                </a:cubicBezTo>
                <a:cubicBezTo>
                  <a:pt x="2156" y="844"/>
                  <a:pt x="2161" y="839"/>
                  <a:pt x="2167" y="839"/>
                </a:cubicBezTo>
                <a:cubicBezTo>
                  <a:pt x="2173" y="839"/>
                  <a:pt x="2178" y="844"/>
                  <a:pt x="2178" y="850"/>
                </a:cubicBezTo>
                <a:cubicBezTo>
                  <a:pt x="2178" y="856"/>
                  <a:pt x="2173" y="861"/>
                  <a:pt x="2167" y="861"/>
                </a:cubicBezTo>
                <a:close/>
                <a:moveTo>
                  <a:pt x="2133" y="861"/>
                </a:moveTo>
                <a:cubicBezTo>
                  <a:pt x="2127" y="861"/>
                  <a:pt x="2123" y="856"/>
                  <a:pt x="2123" y="850"/>
                </a:cubicBezTo>
                <a:cubicBezTo>
                  <a:pt x="2123" y="844"/>
                  <a:pt x="2127" y="839"/>
                  <a:pt x="2133" y="839"/>
                </a:cubicBezTo>
                <a:cubicBezTo>
                  <a:pt x="2139" y="839"/>
                  <a:pt x="2144" y="844"/>
                  <a:pt x="2144" y="850"/>
                </a:cubicBezTo>
                <a:cubicBezTo>
                  <a:pt x="2144" y="856"/>
                  <a:pt x="2139" y="861"/>
                  <a:pt x="2133" y="861"/>
                </a:cubicBezTo>
                <a:close/>
                <a:moveTo>
                  <a:pt x="2100" y="861"/>
                </a:moveTo>
                <a:cubicBezTo>
                  <a:pt x="2094" y="861"/>
                  <a:pt x="2089" y="856"/>
                  <a:pt x="2089" y="850"/>
                </a:cubicBezTo>
                <a:cubicBezTo>
                  <a:pt x="2089" y="844"/>
                  <a:pt x="2094" y="839"/>
                  <a:pt x="2100" y="839"/>
                </a:cubicBezTo>
                <a:cubicBezTo>
                  <a:pt x="2106" y="839"/>
                  <a:pt x="2110" y="844"/>
                  <a:pt x="2110" y="850"/>
                </a:cubicBezTo>
                <a:cubicBezTo>
                  <a:pt x="2110" y="856"/>
                  <a:pt x="2106" y="861"/>
                  <a:pt x="2100" y="861"/>
                </a:cubicBezTo>
                <a:close/>
                <a:moveTo>
                  <a:pt x="2066" y="861"/>
                </a:moveTo>
                <a:cubicBezTo>
                  <a:pt x="2060" y="861"/>
                  <a:pt x="2055" y="856"/>
                  <a:pt x="2055" y="850"/>
                </a:cubicBezTo>
                <a:cubicBezTo>
                  <a:pt x="2055" y="844"/>
                  <a:pt x="2060" y="839"/>
                  <a:pt x="2066" y="839"/>
                </a:cubicBezTo>
                <a:cubicBezTo>
                  <a:pt x="2072" y="839"/>
                  <a:pt x="2077" y="844"/>
                  <a:pt x="2077" y="850"/>
                </a:cubicBezTo>
                <a:cubicBezTo>
                  <a:pt x="2077" y="856"/>
                  <a:pt x="2072" y="861"/>
                  <a:pt x="2066" y="861"/>
                </a:cubicBezTo>
                <a:close/>
                <a:moveTo>
                  <a:pt x="1998" y="861"/>
                </a:moveTo>
                <a:cubicBezTo>
                  <a:pt x="1992" y="861"/>
                  <a:pt x="1988" y="856"/>
                  <a:pt x="1988" y="850"/>
                </a:cubicBezTo>
                <a:cubicBezTo>
                  <a:pt x="1988" y="844"/>
                  <a:pt x="1992" y="839"/>
                  <a:pt x="1998" y="839"/>
                </a:cubicBezTo>
                <a:cubicBezTo>
                  <a:pt x="2004" y="839"/>
                  <a:pt x="2009" y="844"/>
                  <a:pt x="2009" y="850"/>
                </a:cubicBezTo>
                <a:cubicBezTo>
                  <a:pt x="2009" y="856"/>
                  <a:pt x="2004" y="861"/>
                  <a:pt x="1998" y="861"/>
                </a:cubicBezTo>
                <a:close/>
                <a:moveTo>
                  <a:pt x="1965" y="861"/>
                </a:moveTo>
                <a:cubicBezTo>
                  <a:pt x="1959" y="861"/>
                  <a:pt x="1954" y="856"/>
                  <a:pt x="1954" y="850"/>
                </a:cubicBezTo>
                <a:cubicBezTo>
                  <a:pt x="1954" y="844"/>
                  <a:pt x="1959" y="839"/>
                  <a:pt x="1965" y="839"/>
                </a:cubicBezTo>
                <a:cubicBezTo>
                  <a:pt x="1971" y="839"/>
                  <a:pt x="1975" y="844"/>
                  <a:pt x="1975" y="850"/>
                </a:cubicBezTo>
                <a:cubicBezTo>
                  <a:pt x="1975" y="856"/>
                  <a:pt x="1971" y="861"/>
                  <a:pt x="1965" y="861"/>
                </a:cubicBezTo>
                <a:close/>
                <a:moveTo>
                  <a:pt x="1931" y="861"/>
                </a:moveTo>
                <a:cubicBezTo>
                  <a:pt x="1925" y="861"/>
                  <a:pt x="1920" y="856"/>
                  <a:pt x="1920" y="850"/>
                </a:cubicBezTo>
                <a:cubicBezTo>
                  <a:pt x="1920" y="844"/>
                  <a:pt x="1925" y="839"/>
                  <a:pt x="1931" y="839"/>
                </a:cubicBezTo>
                <a:cubicBezTo>
                  <a:pt x="1937" y="839"/>
                  <a:pt x="1942" y="844"/>
                  <a:pt x="1942" y="850"/>
                </a:cubicBezTo>
                <a:cubicBezTo>
                  <a:pt x="1942" y="856"/>
                  <a:pt x="1937" y="861"/>
                  <a:pt x="1931" y="861"/>
                </a:cubicBezTo>
                <a:close/>
                <a:moveTo>
                  <a:pt x="1897" y="861"/>
                </a:moveTo>
                <a:cubicBezTo>
                  <a:pt x="1891" y="861"/>
                  <a:pt x="1886" y="856"/>
                  <a:pt x="1886" y="850"/>
                </a:cubicBezTo>
                <a:cubicBezTo>
                  <a:pt x="1886" y="844"/>
                  <a:pt x="1891" y="839"/>
                  <a:pt x="1897" y="839"/>
                </a:cubicBezTo>
                <a:cubicBezTo>
                  <a:pt x="1903" y="839"/>
                  <a:pt x="1908" y="844"/>
                  <a:pt x="1908" y="850"/>
                </a:cubicBezTo>
                <a:cubicBezTo>
                  <a:pt x="1908" y="856"/>
                  <a:pt x="1903" y="861"/>
                  <a:pt x="1897" y="861"/>
                </a:cubicBezTo>
                <a:close/>
                <a:moveTo>
                  <a:pt x="1863" y="861"/>
                </a:moveTo>
                <a:cubicBezTo>
                  <a:pt x="1857" y="861"/>
                  <a:pt x="1852" y="856"/>
                  <a:pt x="1852" y="850"/>
                </a:cubicBezTo>
                <a:cubicBezTo>
                  <a:pt x="1852" y="844"/>
                  <a:pt x="1857" y="839"/>
                  <a:pt x="1863" y="839"/>
                </a:cubicBezTo>
                <a:cubicBezTo>
                  <a:pt x="1869" y="839"/>
                  <a:pt x="1874" y="844"/>
                  <a:pt x="1874" y="850"/>
                </a:cubicBezTo>
                <a:cubicBezTo>
                  <a:pt x="1874" y="856"/>
                  <a:pt x="1869" y="861"/>
                  <a:pt x="1863" y="861"/>
                </a:cubicBezTo>
                <a:close/>
                <a:moveTo>
                  <a:pt x="1830" y="861"/>
                </a:moveTo>
                <a:cubicBezTo>
                  <a:pt x="1824" y="861"/>
                  <a:pt x="1819" y="856"/>
                  <a:pt x="1819" y="850"/>
                </a:cubicBezTo>
                <a:cubicBezTo>
                  <a:pt x="1819" y="844"/>
                  <a:pt x="1824" y="839"/>
                  <a:pt x="1830" y="839"/>
                </a:cubicBezTo>
                <a:cubicBezTo>
                  <a:pt x="1836" y="839"/>
                  <a:pt x="1840" y="844"/>
                  <a:pt x="1840" y="850"/>
                </a:cubicBezTo>
                <a:cubicBezTo>
                  <a:pt x="1840" y="856"/>
                  <a:pt x="1836" y="861"/>
                  <a:pt x="1830" y="861"/>
                </a:cubicBezTo>
                <a:close/>
                <a:moveTo>
                  <a:pt x="1796" y="861"/>
                </a:moveTo>
                <a:cubicBezTo>
                  <a:pt x="1790" y="861"/>
                  <a:pt x="1785" y="856"/>
                  <a:pt x="1785" y="850"/>
                </a:cubicBezTo>
                <a:cubicBezTo>
                  <a:pt x="1785" y="844"/>
                  <a:pt x="1790" y="839"/>
                  <a:pt x="1796" y="839"/>
                </a:cubicBezTo>
                <a:cubicBezTo>
                  <a:pt x="1802" y="839"/>
                  <a:pt x="1807" y="844"/>
                  <a:pt x="1807" y="850"/>
                </a:cubicBezTo>
                <a:cubicBezTo>
                  <a:pt x="1807" y="856"/>
                  <a:pt x="1802" y="861"/>
                  <a:pt x="1796" y="861"/>
                </a:cubicBezTo>
                <a:close/>
                <a:moveTo>
                  <a:pt x="1762" y="861"/>
                </a:moveTo>
                <a:cubicBezTo>
                  <a:pt x="1756" y="861"/>
                  <a:pt x="1751" y="856"/>
                  <a:pt x="1751" y="850"/>
                </a:cubicBezTo>
                <a:cubicBezTo>
                  <a:pt x="1751" y="844"/>
                  <a:pt x="1756" y="839"/>
                  <a:pt x="1762" y="839"/>
                </a:cubicBezTo>
                <a:cubicBezTo>
                  <a:pt x="1768" y="839"/>
                  <a:pt x="1773" y="844"/>
                  <a:pt x="1773" y="850"/>
                </a:cubicBezTo>
                <a:cubicBezTo>
                  <a:pt x="1773" y="856"/>
                  <a:pt x="1768" y="861"/>
                  <a:pt x="1762" y="861"/>
                </a:cubicBezTo>
                <a:close/>
                <a:moveTo>
                  <a:pt x="1728" y="861"/>
                </a:moveTo>
                <a:cubicBezTo>
                  <a:pt x="1722" y="861"/>
                  <a:pt x="1717" y="856"/>
                  <a:pt x="1717" y="850"/>
                </a:cubicBezTo>
                <a:cubicBezTo>
                  <a:pt x="1717" y="844"/>
                  <a:pt x="1722" y="839"/>
                  <a:pt x="1728" y="839"/>
                </a:cubicBezTo>
                <a:cubicBezTo>
                  <a:pt x="1734" y="839"/>
                  <a:pt x="1739" y="844"/>
                  <a:pt x="1739" y="850"/>
                </a:cubicBezTo>
                <a:cubicBezTo>
                  <a:pt x="1739" y="856"/>
                  <a:pt x="1734" y="861"/>
                  <a:pt x="1728" y="861"/>
                </a:cubicBezTo>
                <a:close/>
                <a:moveTo>
                  <a:pt x="1694" y="861"/>
                </a:moveTo>
                <a:cubicBezTo>
                  <a:pt x="1689" y="861"/>
                  <a:pt x="1684" y="856"/>
                  <a:pt x="1684" y="850"/>
                </a:cubicBezTo>
                <a:cubicBezTo>
                  <a:pt x="1684" y="844"/>
                  <a:pt x="1689" y="839"/>
                  <a:pt x="1694" y="839"/>
                </a:cubicBezTo>
                <a:cubicBezTo>
                  <a:pt x="1700" y="839"/>
                  <a:pt x="1705" y="844"/>
                  <a:pt x="1705" y="850"/>
                </a:cubicBezTo>
                <a:cubicBezTo>
                  <a:pt x="1705" y="856"/>
                  <a:pt x="1700" y="861"/>
                  <a:pt x="1694" y="861"/>
                </a:cubicBezTo>
                <a:close/>
                <a:moveTo>
                  <a:pt x="1661" y="861"/>
                </a:moveTo>
                <a:cubicBezTo>
                  <a:pt x="1655" y="861"/>
                  <a:pt x="1650" y="856"/>
                  <a:pt x="1650" y="850"/>
                </a:cubicBezTo>
                <a:cubicBezTo>
                  <a:pt x="1650" y="844"/>
                  <a:pt x="1655" y="839"/>
                  <a:pt x="1661" y="839"/>
                </a:cubicBezTo>
                <a:cubicBezTo>
                  <a:pt x="1667" y="839"/>
                  <a:pt x="1672" y="844"/>
                  <a:pt x="1672" y="850"/>
                </a:cubicBezTo>
                <a:cubicBezTo>
                  <a:pt x="1672" y="856"/>
                  <a:pt x="1667" y="861"/>
                  <a:pt x="1661" y="861"/>
                </a:cubicBezTo>
                <a:close/>
                <a:moveTo>
                  <a:pt x="1627" y="861"/>
                </a:moveTo>
                <a:cubicBezTo>
                  <a:pt x="1621" y="861"/>
                  <a:pt x="1616" y="856"/>
                  <a:pt x="1616" y="850"/>
                </a:cubicBezTo>
                <a:cubicBezTo>
                  <a:pt x="1616" y="844"/>
                  <a:pt x="1621" y="839"/>
                  <a:pt x="1627" y="839"/>
                </a:cubicBezTo>
                <a:cubicBezTo>
                  <a:pt x="1633" y="839"/>
                  <a:pt x="1638" y="844"/>
                  <a:pt x="1638" y="850"/>
                </a:cubicBezTo>
                <a:cubicBezTo>
                  <a:pt x="1638" y="856"/>
                  <a:pt x="1633" y="861"/>
                  <a:pt x="1627" y="861"/>
                </a:cubicBezTo>
                <a:close/>
                <a:moveTo>
                  <a:pt x="1593" y="861"/>
                </a:moveTo>
                <a:cubicBezTo>
                  <a:pt x="1587" y="861"/>
                  <a:pt x="1582" y="856"/>
                  <a:pt x="1582" y="850"/>
                </a:cubicBezTo>
                <a:cubicBezTo>
                  <a:pt x="1582" y="844"/>
                  <a:pt x="1587" y="839"/>
                  <a:pt x="1593" y="839"/>
                </a:cubicBezTo>
                <a:cubicBezTo>
                  <a:pt x="1599" y="839"/>
                  <a:pt x="1604" y="844"/>
                  <a:pt x="1604" y="850"/>
                </a:cubicBezTo>
                <a:cubicBezTo>
                  <a:pt x="1604" y="856"/>
                  <a:pt x="1599" y="861"/>
                  <a:pt x="1593" y="861"/>
                </a:cubicBezTo>
                <a:close/>
                <a:moveTo>
                  <a:pt x="1559" y="861"/>
                </a:moveTo>
                <a:cubicBezTo>
                  <a:pt x="1553" y="861"/>
                  <a:pt x="1549" y="856"/>
                  <a:pt x="1549" y="850"/>
                </a:cubicBezTo>
                <a:cubicBezTo>
                  <a:pt x="1549" y="844"/>
                  <a:pt x="1553" y="839"/>
                  <a:pt x="1559" y="839"/>
                </a:cubicBezTo>
                <a:cubicBezTo>
                  <a:pt x="1565" y="839"/>
                  <a:pt x="1570" y="844"/>
                  <a:pt x="1570" y="850"/>
                </a:cubicBezTo>
                <a:cubicBezTo>
                  <a:pt x="1570" y="856"/>
                  <a:pt x="1565" y="861"/>
                  <a:pt x="1559" y="861"/>
                </a:cubicBezTo>
                <a:close/>
                <a:moveTo>
                  <a:pt x="872" y="861"/>
                </a:moveTo>
                <a:cubicBezTo>
                  <a:pt x="866" y="861"/>
                  <a:pt x="861" y="856"/>
                  <a:pt x="861" y="850"/>
                </a:cubicBezTo>
                <a:cubicBezTo>
                  <a:pt x="861" y="844"/>
                  <a:pt x="866" y="839"/>
                  <a:pt x="872" y="839"/>
                </a:cubicBezTo>
                <a:cubicBezTo>
                  <a:pt x="878" y="839"/>
                  <a:pt x="883" y="844"/>
                  <a:pt x="883" y="850"/>
                </a:cubicBezTo>
                <a:cubicBezTo>
                  <a:pt x="883" y="856"/>
                  <a:pt x="878" y="861"/>
                  <a:pt x="872" y="861"/>
                </a:cubicBezTo>
                <a:close/>
                <a:moveTo>
                  <a:pt x="838" y="861"/>
                </a:moveTo>
                <a:cubicBezTo>
                  <a:pt x="832" y="861"/>
                  <a:pt x="828" y="856"/>
                  <a:pt x="828" y="850"/>
                </a:cubicBezTo>
                <a:cubicBezTo>
                  <a:pt x="828" y="844"/>
                  <a:pt x="832" y="839"/>
                  <a:pt x="838" y="839"/>
                </a:cubicBezTo>
                <a:cubicBezTo>
                  <a:pt x="844" y="839"/>
                  <a:pt x="849" y="844"/>
                  <a:pt x="849" y="850"/>
                </a:cubicBezTo>
                <a:cubicBezTo>
                  <a:pt x="849" y="856"/>
                  <a:pt x="844" y="861"/>
                  <a:pt x="838" y="861"/>
                </a:cubicBezTo>
                <a:close/>
                <a:moveTo>
                  <a:pt x="805" y="861"/>
                </a:moveTo>
                <a:cubicBezTo>
                  <a:pt x="799" y="861"/>
                  <a:pt x="794" y="856"/>
                  <a:pt x="794" y="850"/>
                </a:cubicBezTo>
                <a:cubicBezTo>
                  <a:pt x="794" y="844"/>
                  <a:pt x="799" y="839"/>
                  <a:pt x="805" y="839"/>
                </a:cubicBezTo>
                <a:cubicBezTo>
                  <a:pt x="811" y="839"/>
                  <a:pt x="815" y="844"/>
                  <a:pt x="815" y="850"/>
                </a:cubicBezTo>
                <a:cubicBezTo>
                  <a:pt x="815" y="856"/>
                  <a:pt x="811" y="861"/>
                  <a:pt x="805" y="861"/>
                </a:cubicBezTo>
                <a:close/>
                <a:moveTo>
                  <a:pt x="737" y="861"/>
                </a:moveTo>
                <a:cubicBezTo>
                  <a:pt x="731" y="861"/>
                  <a:pt x="726" y="856"/>
                  <a:pt x="726" y="850"/>
                </a:cubicBezTo>
                <a:cubicBezTo>
                  <a:pt x="726" y="844"/>
                  <a:pt x="731" y="839"/>
                  <a:pt x="737" y="839"/>
                </a:cubicBezTo>
                <a:cubicBezTo>
                  <a:pt x="743" y="839"/>
                  <a:pt x="748" y="844"/>
                  <a:pt x="748" y="850"/>
                </a:cubicBezTo>
                <a:cubicBezTo>
                  <a:pt x="748" y="856"/>
                  <a:pt x="743" y="861"/>
                  <a:pt x="737" y="861"/>
                </a:cubicBezTo>
                <a:close/>
                <a:moveTo>
                  <a:pt x="703" y="861"/>
                </a:moveTo>
                <a:cubicBezTo>
                  <a:pt x="697" y="861"/>
                  <a:pt x="692" y="856"/>
                  <a:pt x="692" y="850"/>
                </a:cubicBezTo>
                <a:cubicBezTo>
                  <a:pt x="692" y="844"/>
                  <a:pt x="697" y="839"/>
                  <a:pt x="703" y="839"/>
                </a:cubicBezTo>
                <a:cubicBezTo>
                  <a:pt x="709" y="839"/>
                  <a:pt x="714" y="844"/>
                  <a:pt x="714" y="850"/>
                </a:cubicBezTo>
                <a:cubicBezTo>
                  <a:pt x="714" y="856"/>
                  <a:pt x="709" y="861"/>
                  <a:pt x="703" y="861"/>
                </a:cubicBezTo>
                <a:close/>
                <a:moveTo>
                  <a:pt x="636" y="861"/>
                </a:moveTo>
                <a:cubicBezTo>
                  <a:pt x="630" y="861"/>
                  <a:pt x="625" y="856"/>
                  <a:pt x="625" y="850"/>
                </a:cubicBezTo>
                <a:cubicBezTo>
                  <a:pt x="625" y="844"/>
                  <a:pt x="630" y="839"/>
                  <a:pt x="636" y="839"/>
                </a:cubicBezTo>
                <a:cubicBezTo>
                  <a:pt x="642" y="839"/>
                  <a:pt x="647" y="844"/>
                  <a:pt x="647" y="850"/>
                </a:cubicBezTo>
                <a:cubicBezTo>
                  <a:pt x="647" y="856"/>
                  <a:pt x="642" y="861"/>
                  <a:pt x="636" y="861"/>
                </a:cubicBezTo>
                <a:close/>
                <a:moveTo>
                  <a:pt x="602" y="861"/>
                </a:moveTo>
                <a:cubicBezTo>
                  <a:pt x="596" y="861"/>
                  <a:pt x="591" y="856"/>
                  <a:pt x="591" y="850"/>
                </a:cubicBezTo>
                <a:cubicBezTo>
                  <a:pt x="591" y="844"/>
                  <a:pt x="596" y="839"/>
                  <a:pt x="602" y="839"/>
                </a:cubicBezTo>
                <a:cubicBezTo>
                  <a:pt x="608" y="839"/>
                  <a:pt x="613" y="844"/>
                  <a:pt x="613" y="850"/>
                </a:cubicBezTo>
                <a:cubicBezTo>
                  <a:pt x="613" y="856"/>
                  <a:pt x="608" y="861"/>
                  <a:pt x="602" y="861"/>
                </a:cubicBezTo>
                <a:close/>
                <a:moveTo>
                  <a:pt x="568" y="861"/>
                </a:moveTo>
                <a:cubicBezTo>
                  <a:pt x="562" y="861"/>
                  <a:pt x="557" y="856"/>
                  <a:pt x="557" y="850"/>
                </a:cubicBezTo>
                <a:cubicBezTo>
                  <a:pt x="557" y="844"/>
                  <a:pt x="562" y="839"/>
                  <a:pt x="568" y="839"/>
                </a:cubicBezTo>
                <a:cubicBezTo>
                  <a:pt x="574" y="839"/>
                  <a:pt x="579" y="844"/>
                  <a:pt x="579" y="850"/>
                </a:cubicBezTo>
                <a:cubicBezTo>
                  <a:pt x="579" y="856"/>
                  <a:pt x="574" y="861"/>
                  <a:pt x="568" y="861"/>
                </a:cubicBezTo>
                <a:close/>
                <a:moveTo>
                  <a:pt x="2792" y="832"/>
                </a:moveTo>
                <a:cubicBezTo>
                  <a:pt x="2786" y="832"/>
                  <a:pt x="2781" y="827"/>
                  <a:pt x="2781" y="821"/>
                </a:cubicBezTo>
                <a:cubicBezTo>
                  <a:pt x="2781" y="815"/>
                  <a:pt x="2786" y="810"/>
                  <a:pt x="2792" y="810"/>
                </a:cubicBezTo>
                <a:cubicBezTo>
                  <a:pt x="2798" y="810"/>
                  <a:pt x="2803" y="815"/>
                  <a:pt x="2803" y="821"/>
                </a:cubicBezTo>
                <a:cubicBezTo>
                  <a:pt x="2803" y="827"/>
                  <a:pt x="2798" y="832"/>
                  <a:pt x="2792" y="832"/>
                </a:cubicBezTo>
                <a:close/>
                <a:moveTo>
                  <a:pt x="2758" y="832"/>
                </a:moveTo>
                <a:cubicBezTo>
                  <a:pt x="2752" y="832"/>
                  <a:pt x="2747" y="827"/>
                  <a:pt x="2747" y="821"/>
                </a:cubicBezTo>
                <a:cubicBezTo>
                  <a:pt x="2747" y="815"/>
                  <a:pt x="2752" y="810"/>
                  <a:pt x="2758" y="810"/>
                </a:cubicBezTo>
                <a:cubicBezTo>
                  <a:pt x="2764" y="810"/>
                  <a:pt x="2769" y="815"/>
                  <a:pt x="2769" y="821"/>
                </a:cubicBezTo>
                <a:cubicBezTo>
                  <a:pt x="2769" y="827"/>
                  <a:pt x="2764" y="832"/>
                  <a:pt x="2758" y="832"/>
                </a:cubicBezTo>
                <a:close/>
                <a:moveTo>
                  <a:pt x="2724" y="832"/>
                </a:moveTo>
                <a:cubicBezTo>
                  <a:pt x="2718" y="832"/>
                  <a:pt x="2713" y="827"/>
                  <a:pt x="2713" y="821"/>
                </a:cubicBezTo>
                <a:cubicBezTo>
                  <a:pt x="2713" y="815"/>
                  <a:pt x="2718" y="810"/>
                  <a:pt x="2724" y="810"/>
                </a:cubicBezTo>
                <a:cubicBezTo>
                  <a:pt x="2730" y="810"/>
                  <a:pt x="2735" y="815"/>
                  <a:pt x="2735" y="821"/>
                </a:cubicBezTo>
                <a:cubicBezTo>
                  <a:pt x="2735" y="827"/>
                  <a:pt x="2730" y="832"/>
                  <a:pt x="2724" y="832"/>
                </a:cubicBezTo>
                <a:close/>
                <a:moveTo>
                  <a:pt x="2691" y="832"/>
                </a:moveTo>
                <a:cubicBezTo>
                  <a:pt x="2685" y="832"/>
                  <a:pt x="2680" y="827"/>
                  <a:pt x="2680" y="821"/>
                </a:cubicBezTo>
                <a:cubicBezTo>
                  <a:pt x="2680" y="815"/>
                  <a:pt x="2685" y="810"/>
                  <a:pt x="2691" y="810"/>
                </a:cubicBezTo>
                <a:cubicBezTo>
                  <a:pt x="2696" y="810"/>
                  <a:pt x="2701" y="815"/>
                  <a:pt x="2701" y="821"/>
                </a:cubicBezTo>
                <a:cubicBezTo>
                  <a:pt x="2701" y="827"/>
                  <a:pt x="2696" y="832"/>
                  <a:pt x="2691" y="832"/>
                </a:cubicBezTo>
                <a:close/>
                <a:moveTo>
                  <a:pt x="2657" y="832"/>
                </a:moveTo>
                <a:cubicBezTo>
                  <a:pt x="2651" y="832"/>
                  <a:pt x="2646" y="827"/>
                  <a:pt x="2646" y="821"/>
                </a:cubicBezTo>
                <a:cubicBezTo>
                  <a:pt x="2646" y="815"/>
                  <a:pt x="2651" y="810"/>
                  <a:pt x="2657" y="810"/>
                </a:cubicBezTo>
                <a:cubicBezTo>
                  <a:pt x="2663" y="810"/>
                  <a:pt x="2668" y="815"/>
                  <a:pt x="2668" y="821"/>
                </a:cubicBezTo>
                <a:cubicBezTo>
                  <a:pt x="2668" y="827"/>
                  <a:pt x="2663" y="832"/>
                  <a:pt x="2657" y="832"/>
                </a:cubicBezTo>
                <a:close/>
                <a:moveTo>
                  <a:pt x="2623" y="832"/>
                </a:moveTo>
                <a:cubicBezTo>
                  <a:pt x="2617" y="832"/>
                  <a:pt x="2612" y="827"/>
                  <a:pt x="2612" y="821"/>
                </a:cubicBezTo>
                <a:cubicBezTo>
                  <a:pt x="2612" y="815"/>
                  <a:pt x="2617" y="810"/>
                  <a:pt x="2623" y="810"/>
                </a:cubicBezTo>
                <a:cubicBezTo>
                  <a:pt x="2629" y="810"/>
                  <a:pt x="2634" y="815"/>
                  <a:pt x="2634" y="821"/>
                </a:cubicBezTo>
                <a:cubicBezTo>
                  <a:pt x="2634" y="827"/>
                  <a:pt x="2629" y="832"/>
                  <a:pt x="2623" y="832"/>
                </a:cubicBezTo>
                <a:close/>
                <a:moveTo>
                  <a:pt x="2589" y="832"/>
                </a:moveTo>
                <a:cubicBezTo>
                  <a:pt x="2583" y="832"/>
                  <a:pt x="2578" y="827"/>
                  <a:pt x="2578" y="821"/>
                </a:cubicBezTo>
                <a:cubicBezTo>
                  <a:pt x="2578" y="815"/>
                  <a:pt x="2583" y="810"/>
                  <a:pt x="2589" y="810"/>
                </a:cubicBezTo>
                <a:cubicBezTo>
                  <a:pt x="2595" y="810"/>
                  <a:pt x="2600" y="815"/>
                  <a:pt x="2600" y="821"/>
                </a:cubicBezTo>
                <a:cubicBezTo>
                  <a:pt x="2600" y="827"/>
                  <a:pt x="2595" y="832"/>
                  <a:pt x="2589" y="832"/>
                </a:cubicBezTo>
                <a:close/>
                <a:moveTo>
                  <a:pt x="2555" y="832"/>
                </a:moveTo>
                <a:cubicBezTo>
                  <a:pt x="2550" y="832"/>
                  <a:pt x="2545" y="827"/>
                  <a:pt x="2545" y="821"/>
                </a:cubicBezTo>
                <a:cubicBezTo>
                  <a:pt x="2545" y="815"/>
                  <a:pt x="2550" y="810"/>
                  <a:pt x="2555" y="810"/>
                </a:cubicBezTo>
                <a:cubicBezTo>
                  <a:pt x="2561" y="810"/>
                  <a:pt x="2566" y="815"/>
                  <a:pt x="2566" y="821"/>
                </a:cubicBezTo>
                <a:cubicBezTo>
                  <a:pt x="2566" y="827"/>
                  <a:pt x="2561" y="832"/>
                  <a:pt x="2555" y="832"/>
                </a:cubicBezTo>
                <a:close/>
                <a:moveTo>
                  <a:pt x="2522" y="832"/>
                </a:moveTo>
                <a:cubicBezTo>
                  <a:pt x="2516" y="832"/>
                  <a:pt x="2511" y="827"/>
                  <a:pt x="2511" y="821"/>
                </a:cubicBezTo>
                <a:cubicBezTo>
                  <a:pt x="2511" y="815"/>
                  <a:pt x="2516" y="810"/>
                  <a:pt x="2522" y="810"/>
                </a:cubicBezTo>
                <a:cubicBezTo>
                  <a:pt x="2528" y="810"/>
                  <a:pt x="2533" y="815"/>
                  <a:pt x="2533" y="821"/>
                </a:cubicBezTo>
                <a:cubicBezTo>
                  <a:pt x="2533" y="827"/>
                  <a:pt x="2528" y="832"/>
                  <a:pt x="2522" y="832"/>
                </a:cubicBezTo>
                <a:close/>
                <a:moveTo>
                  <a:pt x="2488" y="832"/>
                </a:moveTo>
                <a:cubicBezTo>
                  <a:pt x="2482" y="832"/>
                  <a:pt x="2477" y="827"/>
                  <a:pt x="2477" y="821"/>
                </a:cubicBezTo>
                <a:cubicBezTo>
                  <a:pt x="2477" y="815"/>
                  <a:pt x="2482" y="810"/>
                  <a:pt x="2488" y="810"/>
                </a:cubicBezTo>
                <a:cubicBezTo>
                  <a:pt x="2494" y="810"/>
                  <a:pt x="2499" y="815"/>
                  <a:pt x="2499" y="821"/>
                </a:cubicBezTo>
                <a:cubicBezTo>
                  <a:pt x="2499" y="827"/>
                  <a:pt x="2494" y="832"/>
                  <a:pt x="2488" y="832"/>
                </a:cubicBezTo>
                <a:close/>
                <a:moveTo>
                  <a:pt x="2454" y="832"/>
                </a:moveTo>
                <a:cubicBezTo>
                  <a:pt x="2448" y="832"/>
                  <a:pt x="2443" y="827"/>
                  <a:pt x="2443" y="821"/>
                </a:cubicBezTo>
                <a:cubicBezTo>
                  <a:pt x="2443" y="815"/>
                  <a:pt x="2448" y="810"/>
                  <a:pt x="2454" y="810"/>
                </a:cubicBezTo>
                <a:cubicBezTo>
                  <a:pt x="2460" y="810"/>
                  <a:pt x="2465" y="815"/>
                  <a:pt x="2465" y="821"/>
                </a:cubicBezTo>
                <a:cubicBezTo>
                  <a:pt x="2465" y="827"/>
                  <a:pt x="2460" y="832"/>
                  <a:pt x="2454" y="832"/>
                </a:cubicBezTo>
                <a:close/>
                <a:moveTo>
                  <a:pt x="2420" y="832"/>
                </a:moveTo>
                <a:cubicBezTo>
                  <a:pt x="2414" y="832"/>
                  <a:pt x="2410" y="827"/>
                  <a:pt x="2410" y="821"/>
                </a:cubicBezTo>
                <a:cubicBezTo>
                  <a:pt x="2410" y="815"/>
                  <a:pt x="2414" y="810"/>
                  <a:pt x="2420" y="810"/>
                </a:cubicBezTo>
                <a:cubicBezTo>
                  <a:pt x="2426" y="810"/>
                  <a:pt x="2431" y="815"/>
                  <a:pt x="2431" y="821"/>
                </a:cubicBezTo>
                <a:cubicBezTo>
                  <a:pt x="2431" y="827"/>
                  <a:pt x="2426" y="832"/>
                  <a:pt x="2420" y="832"/>
                </a:cubicBezTo>
                <a:close/>
                <a:moveTo>
                  <a:pt x="2387" y="832"/>
                </a:moveTo>
                <a:cubicBezTo>
                  <a:pt x="2381" y="832"/>
                  <a:pt x="2376" y="827"/>
                  <a:pt x="2376" y="821"/>
                </a:cubicBezTo>
                <a:cubicBezTo>
                  <a:pt x="2376" y="815"/>
                  <a:pt x="2381" y="810"/>
                  <a:pt x="2387" y="810"/>
                </a:cubicBezTo>
                <a:cubicBezTo>
                  <a:pt x="2393" y="810"/>
                  <a:pt x="2397" y="815"/>
                  <a:pt x="2397" y="821"/>
                </a:cubicBezTo>
                <a:cubicBezTo>
                  <a:pt x="2397" y="827"/>
                  <a:pt x="2393" y="832"/>
                  <a:pt x="2387" y="832"/>
                </a:cubicBezTo>
                <a:close/>
                <a:moveTo>
                  <a:pt x="2353" y="832"/>
                </a:moveTo>
                <a:cubicBezTo>
                  <a:pt x="2347" y="832"/>
                  <a:pt x="2342" y="827"/>
                  <a:pt x="2342" y="821"/>
                </a:cubicBezTo>
                <a:cubicBezTo>
                  <a:pt x="2342" y="815"/>
                  <a:pt x="2347" y="810"/>
                  <a:pt x="2353" y="810"/>
                </a:cubicBezTo>
                <a:cubicBezTo>
                  <a:pt x="2359" y="810"/>
                  <a:pt x="2364" y="815"/>
                  <a:pt x="2364" y="821"/>
                </a:cubicBezTo>
                <a:cubicBezTo>
                  <a:pt x="2364" y="827"/>
                  <a:pt x="2359" y="832"/>
                  <a:pt x="2353" y="832"/>
                </a:cubicBezTo>
                <a:close/>
                <a:moveTo>
                  <a:pt x="2319" y="832"/>
                </a:moveTo>
                <a:cubicBezTo>
                  <a:pt x="2313" y="832"/>
                  <a:pt x="2308" y="827"/>
                  <a:pt x="2308" y="821"/>
                </a:cubicBezTo>
                <a:cubicBezTo>
                  <a:pt x="2308" y="815"/>
                  <a:pt x="2313" y="810"/>
                  <a:pt x="2319" y="810"/>
                </a:cubicBezTo>
                <a:cubicBezTo>
                  <a:pt x="2325" y="810"/>
                  <a:pt x="2330" y="815"/>
                  <a:pt x="2330" y="821"/>
                </a:cubicBezTo>
                <a:cubicBezTo>
                  <a:pt x="2330" y="827"/>
                  <a:pt x="2325" y="832"/>
                  <a:pt x="2319" y="832"/>
                </a:cubicBezTo>
                <a:close/>
                <a:moveTo>
                  <a:pt x="2285" y="832"/>
                </a:moveTo>
                <a:cubicBezTo>
                  <a:pt x="2279" y="832"/>
                  <a:pt x="2275" y="827"/>
                  <a:pt x="2275" y="821"/>
                </a:cubicBezTo>
                <a:cubicBezTo>
                  <a:pt x="2275" y="815"/>
                  <a:pt x="2279" y="810"/>
                  <a:pt x="2285" y="810"/>
                </a:cubicBezTo>
                <a:cubicBezTo>
                  <a:pt x="2291" y="810"/>
                  <a:pt x="2296" y="815"/>
                  <a:pt x="2296" y="821"/>
                </a:cubicBezTo>
                <a:cubicBezTo>
                  <a:pt x="2296" y="827"/>
                  <a:pt x="2291" y="832"/>
                  <a:pt x="2285" y="832"/>
                </a:cubicBezTo>
                <a:close/>
                <a:moveTo>
                  <a:pt x="2218" y="832"/>
                </a:moveTo>
                <a:cubicBezTo>
                  <a:pt x="2212" y="832"/>
                  <a:pt x="2207" y="827"/>
                  <a:pt x="2207" y="821"/>
                </a:cubicBezTo>
                <a:cubicBezTo>
                  <a:pt x="2207" y="815"/>
                  <a:pt x="2212" y="810"/>
                  <a:pt x="2218" y="810"/>
                </a:cubicBezTo>
                <a:cubicBezTo>
                  <a:pt x="2224" y="810"/>
                  <a:pt x="2229" y="815"/>
                  <a:pt x="2229" y="821"/>
                </a:cubicBezTo>
                <a:cubicBezTo>
                  <a:pt x="2229" y="827"/>
                  <a:pt x="2224" y="832"/>
                  <a:pt x="2218" y="832"/>
                </a:cubicBezTo>
                <a:close/>
                <a:moveTo>
                  <a:pt x="2150" y="832"/>
                </a:moveTo>
                <a:cubicBezTo>
                  <a:pt x="2144" y="832"/>
                  <a:pt x="2139" y="827"/>
                  <a:pt x="2139" y="821"/>
                </a:cubicBezTo>
                <a:cubicBezTo>
                  <a:pt x="2139" y="815"/>
                  <a:pt x="2144" y="810"/>
                  <a:pt x="2150" y="810"/>
                </a:cubicBezTo>
                <a:cubicBezTo>
                  <a:pt x="2156" y="810"/>
                  <a:pt x="2161" y="815"/>
                  <a:pt x="2161" y="821"/>
                </a:cubicBezTo>
                <a:cubicBezTo>
                  <a:pt x="2161" y="827"/>
                  <a:pt x="2156" y="832"/>
                  <a:pt x="2150" y="832"/>
                </a:cubicBezTo>
                <a:close/>
                <a:moveTo>
                  <a:pt x="2117" y="832"/>
                </a:moveTo>
                <a:cubicBezTo>
                  <a:pt x="2111" y="832"/>
                  <a:pt x="2106" y="827"/>
                  <a:pt x="2106" y="821"/>
                </a:cubicBezTo>
                <a:cubicBezTo>
                  <a:pt x="2106" y="815"/>
                  <a:pt x="2111" y="810"/>
                  <a:pt x="2117" y="810"/>
                </a:cubicBezTo>
                <a:cubicBezTo>
                  <a:pt x="2122" y="810"/>
                  <a:pt x="2127" y="815"/>
                  <a:pt x="2127" y="821"/>
                </a:cubicBezTo>
                <a:cubicBezTo>
                  <a:pt x="2127" y="827"/>
                  <a:pt x="2122" y="832"/>
                  <a:pt x="2117" y="832"/>
                </a:cubicBezTo>
                <a:close/>
                <a:moveTo>
                  <a:pt x="2083" y="832"/>
                </a:moveTo>
                <a:cubicBezTo>
                  <a:pt x="2077" y="832"/>
                  <a:pt x="2072" y="827"/>
                  <a:pt x="2072" y="821"/>
                </a:cubicBezTo>
                <a:cubicBezTo>
                  <a:pt x="2072" y="815"/>
                  <a:pt x="2077" y="810"/>
                  <a:pt x="2083" y="810"/>
                </a:cubicBezTo>
                <a:cubicBezTo>
                  <a:pt x="2089" y="810"/>
                  <a:pt x="2094" y="815"/>
                  <a:pt x="2094" y="821"/>
                </a:cubicBezTo>
                <a:cubicBezTo>
                  <a:pt x="2094" y="827"/>
                  <a:pt x="2089" y="832"/>
                  <a:pt x="2083" y="832"/>
                </a:cubicBezTo>
                <a:close/>
                <a:moveTo>
                  <a:pt x="2049" y="832"/>
                </a:moveTo>
                <a:cubicBezTo>
                  <a:pt x="2043" y="832"/>
                  <a:pt x="2038" y="827"/>
                  <a:pt x="2038" y="821"/>
                </a:cubicBezTo>
                <a:cubicBezTo>
                  <a:pt x="2038" y="815"/>
                  <a:pt x="2043" y="810"/>
                  <a:pt x="2049" y="810"/>
                </a:cubicBezTo>
                <a:cubicBezTo>
                  <a:pt x="2055" y="810"/>
                  <a:pt x="2060" y="815"/>
                  <a:pt x="2060" y="821"/>
                </a:cubicBezTo>
                <a:cubicBezTo>
                  <a:pt x="2060" y="827"/>
                  <a:pt x="2055" y="832"/>
                  <a:pt x="2049" y="832"/>
                </a:cubicBezTo>
                <a:close/>
                <a:moveTo>
                  <a:pt x="1981" y="832"/>
                </a:moveTo>
                <a:cubicBezTo>
                  <a:pt x="1976" y="832"/>
                  <a:pt x="1971" y="827"/>
                  <a:pt x="1971" y="821"/>
                </a:cubicBezTo>
                <a:cubicBezTo>
                  <a:pt x="1971" y="815"/>
                  <a:pt x="1976" y="810"/>
                  <a:pt x="1981" y="810"/>
                </a:cubicBezTo>
                <a:cubicBezTo>
                  <a:pt x="1987" y="810"/>
                  <a:pt x="1992" y="815"/>
                  <a:pt x="1992" y="821"/>
                </a:cubicBezTo>
                <a:cubicBezTo>
                  <a:pt x="1992" y="827"/>
                  <a:pt x="1987" y="832"/>
                  <a:pt x="1981" y="832"/>
                </a:cubicBezTo>
                <a:close/>
                <a:moveTo>
                  <a:pt x="1948" y="832"/>
                </a:moveTo>
                <a:cubicBezTo>
                  <a:pt x="1942" y="832"/>
                  <a:pt x="1937" y="827"/>
                  <a:pt x="1937" y="821"/>
                </a:cubicBezTo>
                <a:cubicBezTo>
                  <a:pt x="1937" y="815"/>
                  <a:pt x="1942" y="810"/>
                  <a:pt x="1948" y="810"/>
                </a:cubicBezTo>
                <a:cubicBezTo>
                  <a:pt x="1954" y="810"/>
                  <a:pt x="1959" y="815"/>
                  <a:pt x="1959" y="821"/>
                </a:cubicBezTo>
                <a:cubicBezTo>
                  <a:pt x="1959" y="827"/>
                  <a:pt x="1954" y="832"/>
                  <a:pt x="1948" y="832"/>
                </a:cubicBezTo>
                <a:close/>
                <a:moveTo>
                  <a:pt x="1914" y="832"/>
                </a:moveTo>
                <a:cubicBezTo>
                  <a:pt x="1908" y="832"/>
                  <a:pt x="1903" y="827"/>
                  <a:pt x="1903" y="821"/>
                </a:cubicBezTo>
                <a:cubicBezTo>
                  <a:pt x="1903" y="815"/>
                  <a:pt x="1908" y="810"/>
                  <a:pt x="1914" y="810"/>
                </a:cubicBezTo>
                <a:cubicBezTo>
                  <a:pt x="1920" y="810"/>
                  <a:pt x="1925" y="815"/>
                  <a:pt x="1925" y="821"/>
                </a:cubicBezTo>
                <a:cubicBezTo>
                  <a:pt x="1925" y="827"/>
                  <a:pt x="1920" y="832"/>
                  <a:pt x="1914" y="832"/>
                </a:cubicBezTo>
                <a:close/>
                <a:moveTo>
                  <a:pt x="1880" y="832"/>
                </a:moveTo>
                <a:cubicBezTo>
                  <a:pt x="1874" y="832"/>
                  <a:pt x="1869" y="827"/>
                  <a:pt x="1869" y="821"/>
                </a:cubicBezTo>
                <a:cubicBezTo>
                  <a:pt x="1869" y="815"/>
                  <a:pt x="1874" y="810"/>
                  <a:pt x="1880" y="810"/>
                </a:cubicBezTo>
                <a:cubicBezTo>
                  <a:pt x="1886" y="810"/>
                  <a:pt x="1891" y="815"/>
                  <a:pt x="1891" y="821"/>
                </a:cubicBezTo>
                <a:cubicBezTo>
                  <a:pt x="1891" y="827"/>
                  <a:pt x="1886" y="832"/>
                  <a:pt x="1880" y="832"/>
                </a:cubicBezTo>
                <a:close/>
                <a:moveTo>
                  <a:pt x="1846" y="832"/>
                </a:moveTo>
                <a:cubicBezTo>
                  <a:pt x="1840" y="832"/>
                  <a:pt x="1836" y="827"/>
                  <a:pt x="1836" y="821"/>
                </a:cubicBezTo>
                <a:cubicBezTo>
                  <a:pt x="1836" y="815"/>
                  <a:pt x="1840" y="810"/>
                  <a:pt x="1846" y="810"/>
                </a:cubicBezTo>
                <a:cubicBezTo>
                  <a:pt x="1852" y="810"/>
                  <a:pt x="1857" y="815"/>
                  <a:pt x="1857" y="821"/>
                </a:cubicBezTo>
                <a:cubicBezTo>
                  <a:pt x="1857" y="827"/>
                  <a:pt x="1852" y="832"/>
                  <a:pt x="1846" y="832"/>
                </a:cubicBezTo>
                <a:close/>
                <a:moveTo>
                  <a:pt x="1813" y="832"/>
                </a:moveTo>
                <a:cubicBezTo>
                  <a:pt x="1807" y="832"/>
                  <a:pt x="1802" y="827"/>
                  <a:pt x="1802" y="821"/>
                </a:cubicBezTo>
                <a:cubicBezTo>
                  <a:pt x="1802" y="815"/>
                  <a:pt x="1807" y="810"/>
                  <a:pt x="1813" y="810"/>
                </a:cubicBezTo>
                <a:cubicBezTo>
                  <a:pt x="1819" y="810"/>
                  <a:pt x="1823" y="815"/>
                  <a:pt x="1823" y="821"/>
                </a:cubicBezTo>
                <a:cubicBezTo>
                  <a:pt x="1823" y="827"/>
                  <a:pt x="1819" y="832"/>
                  <a:pt x="1813" y="832"/>
                </a:cubicBezTo>
                <a:close/>
                <a:moveTo>
                  <a:pt x="1779" y="832"/>
                </a:moveTo>
                <a:cubicBezTo>
                  <a:pt x="1773" y="832"/>
                  <a:pt x="1768" y="827"/>
                  <a:pt x="1768" y="821"/>
                </a:cubicBezTo>
                <a:cubicBezTo>
                  <a:pt x="1768" y="815"/>
                  <a:pt x="1773" y="810"/>
                  <a:pt x="1779" y="810"/>
                </a:cubicBezTo>
                <a:cubicBezTo>
                  <a:pt x="1785" y="810"/>
                  <a:pt x="1790" y="815"/>
                  <a:pt x="1790" y="821"/>
                </a:cubicBezTo>
                <a:cubicBezTo>
                  <a:pt x="1790" y="827"/>
                  <a:pt x="1785" y="832"/>
                  <a:pt x="1779" y="832"/>
                </a:cubicBezTo>
                <a:close/>
                <a:moveTo>
                  <a:pt x="1745" y="832"/>
                </a:moveTo>
                <a:cubicBezTo>
                  <a:pt x="1739" y="832"/>
                  <a:pt x="1734" y="827"/>
                  <a:pt x="1734" y="821"/>
                </a:cubicBezTo>
                <a:cubicBezTo>
                  <a:pt x="1734" y="815"/>
                  <a:pt x="1739" y="810"/>
                  <a:pt x="1745" y="810"/>
                </a:cubicBezTo>
                <a:cubicBezTo>
                  <a:pt x="1751" y="810"/>
                  <a:pt x="1756" y="815"/>
                  <a:pt x="1756" y="821"/>
                </a:cubicBezTo>
                <a:cubicBezTo>
                  <a:pt x="1756" y="827"/>
                  <a:pt x="1751" y="832"/>
                  <a:pt x="1745" y="832"/>
                </a:cubicBezTo>
                <a:close/>
                <a:moveTo>
                  <a:pt x="1711" y="832"/>
                </a:moveTo>
                <a:cubicBezTo>
                  <a:pt x="1705" y="832"/>
                  <a:pt x="1701" y="827"/>
                  <a:pt x="1701" y="821"/>
                </a:cubicBezTo>
                <a:cubicBezTo>
                  <a:pt x="1701" y="815"/>
                  <a:pt x="1705" y="810"/>
                  <a:pt x="1711" y="810"/>
                </a:cubicBezTo>
                <a:cubicBezTo>
                  <a:pt x="1717" y="810"/>
                  <a:pt x="1722" y="815"/>
                  <a:pt x="1722" y="821"/>
                </a:cubicBezTo>
                <a:cubicBezTo>
                  <a:pt x="1722" y="827"/>
                  <a:pt x="1717" y="832"/>
                  <a:pt x="1711" y="832"/>
                </a:cubicBezTo>
                <a:close/>
                <a:moveTo>
                  <a:pt x="1678" y="832"/>
                </a:moveTo>
                <a:cubicBezTo>
                  <a:pt x="1672" y="832"/>
                  <a:pt x="1667" y="827"/>
                  <a:pt x="1667" y="821"/>
                </a:cubicBezTo>
                <a:cubicBezTo>
                  <a:pt x="1667" y="815"/>
                  <a:pt x="1672" y="810"/>
                  <a:pt x="1678" y="810"/>
                </a:cubicBezTo>
                <a:cubicBezTo>
                  <a:pt x="1684" y="810"/>
                  <a:pt x="1688" y="815"/>
                  <a:pt x="1688" y="821"/>
                </a:cubicBezTo>
                <a:cubicBezTo>
                  <a:pt x="1688" y="827"/>
                  <a:pt x="1684" y="832"/>
                  <a:pt x="1678" y="832"/>
                </a:cubicBezTo>
                <a:close/>
                <a:moveTo>
                  <a:pt x="1644" y="832"/>
                </a:moveTo>
                <a:cubicBezTo>
                  <a:pt x="1638" y="832"/>
                  <a:pt x="1633" y="827"/>
                  <a:pt x="1633" y="821"/>
                </a:cubicBezTo>
                <a:cubicBezTo>
                  <a:pt x="1633" y="815"/>
                  <a:pt x="1638" y="810"/>
                  <a:pt x="1644" y="810"/>
                </a:cubicBezTo>
                <a:cubicBezTo>
                  <a:pt x="1650" y="810"/>
                  <a:pt x="1655" y="815"/>
                  <a:pt x="1655" y="821"/>
                </a:cubicBezTo>
                <a:cubicBezTo>
                  <a:pt x="1655" y="827"/>
                  <a:pt x="1650" y="832"/>
                  <a:pt x="1644" y="832"/>
                </a:cubicBezTo>
                <a:close/>
                <a:moveTo>
                  <a:pt x="1610" y="832"/>
                </a:moveTo>
                <a:cubicBezTo>
                  <a:pt x="1604" y="832"/>
                  <a:pt x="1599" y="827"/>
                  <a:pt x="1599" y="821"/>
                </a:cubicBezTo>
                <a:cubicBezTo>
                  <a:pt x="1599" y="815"/>
                  <a:pt x="1604" y="810"/>
                  <a:pt x="1610" y="810"/>
                </a:cubicBezTo>
                <a:cubicBezTo>
                  <a:pt x="1616" y="810"/>
                  <a:pt x="1621" y="815"/>
                  <a:pt x="1621" y="821"/>
                </a:cubicBezTo>
                <a:cubicBezTo>
                  <a:pt x="1621" y="827"/>
                  <a:pt x="1616" y="832"/>
                  <a:pt x="1610" y="832"/>
                </a:cubicBezTo>
                <a:close/>
                <a:moveTo>
                  <a:pt x="1576" y="832"/>
                </a:moveTo>
                <a:cubicBezTo>
                  <a:pt x="1570" y="832"/>
                  <a:pt x="1566" y="827"/>
                  <a:pt x="1566" y="821"/>
                </a:cubicBezTo>
                <a:cubicBezTo>
                  <a:pt x="1566" y="815"/>
                  <a:pt x="1570" y="810"/>
                  <a:pt x="1576" y="810"/>
                </a:cubicBezTo>
                <a:cubicBezTo>
                  <a:pt x="1582" y="810"/>
                  <a:pt x="1587" y="815"/>
                  <a:pt x="1587" y="821"/>
                </a:cubicBezTo>
                <a:cubicBezTo>
                  <a:pt x="1587" y="827"/>
                  <a:pt x="1582" y="832"/>
                  <a:pt x="1576" y="832"/>
                </a:cubicBezTo>
                <a:close/>
                <a:moveTo>
                  <a:pt x="821" y="832"/>
                </a:moveTo>
                <a:cubicBezTo>
                  <a:pt x="815" y="832"/>
                  <a:pt x="811" y="827"/>
                  <a:pt x="811" y="821"/>
                </a:cubicBezTo>
                <a:cubicBezTo>
                  <a:pt x="811" y="815"/>
                  <a:pt x="815" y="810"/>
                  <a:pt x="821" y="810"/>
                </a:cubicBezTo>
                <a:cubicBezTo>
                  <a:pt x="827" y="810"/>
                  <a:pt x="832" y="815"/>
                  <a:pt x="832" y="821"/>
                </a:cubicBezTo>
                <a:cubicBezTo>
                  <a:pt x="832" y="827"/>
                  <a:pt x="827" y="832"/>
                  <a:pt x="821" y="832"/>
                </a:cubicBezTo>
                <a:close/>
                <a:moveTo>
                  <a:pt x="788" y="832"/>
                </a:moveTo>
                <a:cubicBezTo>
                  <a:pt x="782" y="832"/>
                  <a:pt x="777" y="827"/>
                  <a:pt x="777" y="821"/>
                </a:cubicBezTo>
                <a:cubicBezTo>
                  <a:pt x="777" y="815"/>
                  <a:pt x="782" y="810"/>
                  <a:pt x="788" y="810"/>
                </a:cubicBezTo>
                <a:cubicBezTo>
                  <a:pt x="794" y="810"/>
                  <a:pt x="798" y="815"/>
                  <a:pt x="798" y="821"/>
                </a:cubicBezTo>
                <a:cubicBezTo>
                  <a:pt x="798" y="827"/>
                  <a:pt x="794" y="832"/>
                  <a:pt x="788" y="832"/>
                </a:cubicBezTo>
                <a:close/>
                <a:moveTo>
                  <a:pt x="619" y="832"/>
                </a:moveTo>
                <a:cubicBezTo>
                  <a:pt x="613" y="832"/>
                  <a:pt x="608" y="827"/>
                  <a:pt x="608" y="821"/>
                </a:cubicBezTo>
                <a:cubicBezTo>
                  <a:pt x="608" y="815"/>
                  <a:pt x="613" y="810"/>
                  <a:pt x="619" y="810"/>
                </a:cubicBezTo>
                <a:cubicBezTo>
                  <a:pt x="625" y="810"/>
                  <a:pt x="630" y="815"/>
                  <a:pt x="630" y="821"/>
                </a:cubicBezTo>
                <a:cubicBezTo>
                  <a:pt x="630" y="827"/>
                  <a:pt x="625" y="832"/>
                  <a:pt x="619" y="832"/>
                </a:cubicBezTo>
                <a:close/>
                <a:moveTo>
                  <a:pt x="585" y="832"/>
                </a:moveTo>
                <a:cubicBezTo>
                  <a:pt x="579" y="832"/>
                  <a:pt x="574" y="827"/>
                  <a:pt x="574" y="821"/>
                </a:cubicBezTo>
                <a:cubicBezTo>
                  <a:pt x="574" y="815"/>
                  <a:pt x="579" y="810"/>
                  <a:pt x="585" y="810"/>
                </a:cubicBezTo>
                <a:cubicBezTo>
                  <a:pt x="591" y="810"/>
                  <a:pt x="596" y="815"/>
                  <a:pt x="596" y="821"/>
                </a:cubicBezTo>
                <a:cubicBezTo>
                  <a:pt x="596" y="827"/>
                  <a:pt x="591" y="832"/>
                  <a:pt x="585" y="832"/>
                </a:cubicBezTo>
                <a:close/>
                <a:moveTo>
                  <a:pt x="551" y="832"/>
                </a:moveTo>
                <a:cubicBezTo>
                  <a:pt x="545" y="832"/>
                  <a:pt x="541" y="827"/>
                  <a:pt x="541" y="821"/>
                </a:cubicBezTo>
                <a:cubicBezTo>
                  <a:pt x="541" y="815"/>
                  <a:pt x="545" y="810"/>
                  <a:pt x="551" y="810"/>
                </a:cubicBezTo>
                <a:cubicBezTo>
                  <a:pt x="557" y="810"/>
                  <a:pt x="562" y="815"/>
                  <a:pt x="562" y="821"/>
                </a:cubicBezTo>
                <a:cubicBezTo>
                  <a:pt x="562" y="827"/>
                  <a:pt x="557" y="832"/>
                  <a:pt x="551" y="832"/>
                </a:cubicBezTo>
                <a:close/>
                <a:moveTo>
                  <a:pt x="518" y="832"/>
                </a:moveTo>
                <a:cubicBezTo>
                  <a:pt x="512" y="832"/>
                  <a:pt x="507" y="827"/>
                  <a:pt x="507" y="821"/>
                </a:cubicBezTo>
                <a:cubicBezTo>
                  <a:pt x="507" y="815"/>
                  <a:pt x="512" y="810"/>
                  <a:pt x="518" y="810"/>
                </a:cubicBezTo>
                <a:cubicBezTo>
                  <a:pt x="524" y="810"/>
                  <a:pt x="528" y="815"/>
                  <a:pt x="528" y="821"/>
                </a:cubicBezTo>
                <a:cubicBezTo>
                  <a:pt x="528" y="827"/>
                  <a:pt x="524" y="832"/>
                  <a:pt x="518" y="832"/>
                </a:cubicBezTo>
                <a:close/>
                <a:moveTo>
                  <a:pt x="2809" y="803"/>
                </a:moveTo>
                <a:cubicBezTo>
                  <a:pt x="2803" y="803"/>
                  <a:pt x="2798" y="798"/>
                  <a:pt x="2798" y="792"/>
                </a:cubicBezTo>
                <a:cubicBezTo>
                  <a:pt x="2798" y="786"/>
                  <a:pt x="2803" y="781"/>
                  <a:pt x="2809" y="781"/>
                </a:cubicBezTo>
                <a:cubicBezTo>
                  <a:pt x="2815" y="781"/>
                  <a:pt x="2819" y="786"/>
                  <a:pt x="2819" y="792"/>
                </a:cubicBezTo>
                <a:cubicBezTo>
                  <a:pt x="2819" y="798"/>
                  <a:pt x="2815" y="803"/>
                  <a:pt x="2809" y="803"/>
                </a:cubicBezTo>
                <a:close/>
                <a:moveTo>
                  <a:pt x="2775" y="803"/>
                </a:moveTo>
                <a:cubicBezTo>
                  <a:pt x="2769" y="803"/>
                  <a:pt x="2764" y="798"/>
                  <a:pt x="2764" y="792"/>
                </a:cubicBezTo>
                <a:cubicBezTo>
                  <a:pt x="2764" y="786"/>
                  <a:pt x="2769" y="781"/>
                  <a:pt x="2775" y="781"/>
                </a:cubicBezTo>
                <a:cubicBezTo>
                  <a:pt x="2781" y="781"/>
                  <a:pt x="2786" y="786"/>
                  <a:pt x="2786" y="792"/>
                </a:cubicBezTo>
                <a:cubicBezTo>
                  <a:pt x="2786" y="798"/>
                  <a:pt x="2781" y="803"/>
                  <a:pt x="2775" y="803"/>
                </a:cubicBezTo>
                <a:close/>
                <a:moveTo>
                  <a:pt x="2741" y="803"/>
                </a:moveTo>
                <a:cubicBezTo>
                  <a:pt x="2735" y="803"/>
                  <a:pt x="2730" y="798"/>
                  <a:pt x="2730" y="792"/>
                </a:cubicBezTo>
                <a:cubicBezTo>
                  <a:pt x="2730" y="786"/>
                  <a:pt x="2735" y="781"/>
                  <a:pt x="2741" y="781"/>
                </a:cubicBezTo>
                <a:cubicBezTo>
                  <a:pt x="2747" y="781"/>
                  <a:pt x="2752" y="786"/>
                  <a:pt x="2752" y="792"/>
                </a:cubicBezTo>
                <a:cubicBezTo>
                  <a:pt x="2752" y="798"/>
                  <a:pt x="2747" y="803"/>
                  <a:pt x="2741" y="803"/>
                </a:cubicBezTo>
                <a:close/>
                <a:moveTo>
                  <a:pt x="2707" y="803"/>
                </a:moveTo>
                <a:cubicBezTo>
                  <a:pt x="2701" y="803"/>
                  <a:pt x="2697" y="798"/>
                  <a:pt x="2697" y="792"/>
                </a:cubicBezTo>
                <a:cubicBezTo>
                  <a:pt x="2697" y="786"/>
                  <a:pt x="2701" y="781"/>
                  <a:pt x="2707" y="781"/>
                </a:cubicBezTo>
                <a:cubicBezTo>
                  <a:pt x="2713" y="781"/>
                  <a:pt x="2718" y="786"/>
                  <a:pt x="2718" y="792"/>
                </a:cubicBezTo>
                <a:cubicBezTo>
                  <a:pt x="2718" y="798"/>
                  <a:pt x="2713" y="803"/>
                  <a:pt x="2707" y="803"/>
                </a:cubicBezTo>
                <a:close/>
                <a:moveTo>
                  <a:pt x="2674" y="803"/>
                </a:moveTo>
                <a:cubicBezTo>
                  <a:pt x="2668" y="803"/>
                  <a:pt x="2663" y="798"/>
                  <a:pt x="2663" y="792"/>
                </a:cubicBezTo>
                <a:cubicBezTo>
                  <a:pt x="2663" y="786"/>
                  <a:pt x="2668" y="781"/>
                  <a:pt x="2674" y="781"/>
                </a:cubicBezTo>
                <a:cubicBezTo>
                  <a:pt x="2680" y="781"/>
                  <a:pt x="2684" y="786"/>
                  <a:pt x="2684" y="792"/>
                </a:cubicBezTo>
                <a:cubicBezTo>
                  <a:pt x="2684" y="798"/>
                  <a:pt x="2680" y="803"/>
                  <a:pt x="2674" y="803"/>
                </a:cubicBezTo>
                <a:close/>
                <a:moveTo>
                  <a:pt x="2640" y="803"/>
                </a:moveTo>
                <a:cubicBezTo>
                  <a:pt x="2634" y="803"/>
                  <a:pt x="2629" y="798"/>
                  <a:pt x="2629" y="792"/>
                </a:cubicBezTo>
                <a:cubicBezTo>
                  <a:pt x="2629" y="786"/>
                  <a:pt x="2634" y="781"/>
                  <a:pt x="2640" y="781"/>
                </a:cubicBezTo>
                <a:cubicBezTo>
                  <a:pt x="2646" y="781"/>
                  <a:pt x="2651" y="786"/>
                  <a:pt x="2651" y="792"/>
                </a:cubicBezTo>
                <a:cubicBezTo>
                  <a:pt x="2651" y="798"/>
                  <a:pt x="2646" y="803"/>
                  <a:pt x="2640" y="803"/>
                </a:cubicBezTo>
                <a:close/>
                <a:moveTo>
                  <a:pt x="2606" y="803"/>
                </a:moveTo>
                <a:cubicBezTo>
                  <a:pt x="2600" y="803"/>
                  <a:pt x="2595" y="798"/>
                  <a:pt x="2595" y="792"/>
                </a:cubicBezTo>
                <a:cubicBezTo>
                  <a:pt x="2595" y="786"/>
                  <a:pt x="2600" y="781"/>
                  <a:pt x="2606" y="781"/>
                </a:cubicBezTo>
                <a:cubicBezTo>
                  <a:pt x="2612" y="781"/>
                  <a:pt x="2617" y="786"/>
                  <a:pt x="2617" y="792"/>
                </a:cubicBezTo>
                <a:cubicBezTo>
                  <a:pt x="2617" y="798"/>
                  <a:pt x="2612" y="803"/>
                  <a:pt x="2606" y="803"/>
                </a:cubicBezTo>
                <a:close/>
                <a:moveTo>
                  <a:pt x="2572" y="803"/>
                </a:moveTo>
                <a:cubicBezTo>
                  <a:pt x="2566" y="803"/>
                  <a:pt x="2562" y="798"/>
                  <a:pt x="2562" y="792"/>
                </a:cubicBezTo>
                <a:cubicBezTo>
                  <a:pt x="2562" y="786"/>
                  <a:pt x="2566" y="781"/>
                  <a:pt x="2572" y="781"/>
                </a:cubicBezTo>
                <a:cubicBezTo>
                  <a:pt x="2578" y="781"/>
                  <a:pt x="2583" y="786"/>
                  <a:pt x="2583" y="792"/>
                </a:cubicBezTo>
                <a:cubicBezTo>
                  <a:pt x="2583" y="798"/>
                  <a:pt x="2578" y="803"/>
                  <a:pt x="2572" y="803"/>
                </a:cubicBezTo>
                <a:close/>
                <a:moveTo>
                  <a:pt x="2539" y="803"/>
                </a:moveTo>
                <a:cubicBezTo>
                  <a:pt x="2533" y="803"/>
                  <a:pt x="2528" y="798"/>
                  <a:pt x="2528" y="792"/>
                </a:cubicBezTo>
                <a:cubicBezTo>
                  <a:pt x="2528" y="786"/>
                  <a:pt x="2533" y="781"/>
                  <a:pt x="2539" y="781"/>
                </a:cubicBezTo>
                <a:cubicBezTo>
                  <a:pt x="2545" y="781"/>
                  <a:pt x="2549" y="786"/>
                  <a:pt x="2549" y="792"/>
                </a:cubicBezTo>
                <a:cubicBezTo>
                  <a:pt x="2549" y="798"/>
                  <a:pt x="2545" y="803"/>
                  <a:pt x="2539" y="803"/>
                </a:cubicBezTo>
                <a:close/>
                <a:moveTo>
                  <a:pt x="2505" y="803"/>
                </a:moveTo>
                <a:cubicBezTo>
                  <a:pt x="2499" y="803"/>
                  <a:pt x="2494" y="798"/>
                  <a:pt x="2494" y="792"/>
                </a:cubicBezTo>
                <a:cubicBezTo>
                  <a:pt x="2494" y="786"/>
                  <a:pt x="2499" y="781"/>
                  <a:pt x="2505" y="781"/>
                </a:cubicBezTo>
                <a:cubicBezTo>
                  <a:pt x="2511" y="781"/>
                  <a:pt x="2516" y="786"/>
                  <a:pt x="2516" y="792"/>
                </a:cubicBezTo>
                <a:cubicBezTo>
                  <a:pt x="2516" y="798"/>
                  <a:pt x="2511" y="803"/>
                  <a:pt x="2505" y="803"/>
                </a:cubicBezTo>
                <a:close/>
                <a:moveTo>
                  <a:pt x="2471" y="803"/>
                </a:moveTo>
                <a:cubicBezTo>
                  <a:pt x="2465" y="803"/>
                  <a:pt x="2460" y="798"/>
                  <a:pt x="2460" y="792"/>
                </a:cubicBezTo>
                <a:cubicBezTo>
                  <a:pt x="2460" y="786"/>
                  <a:pt x="2465" y="781"/>
                  <a:pt x="2471" y="781"/>
                </a:cubicBezTo>
                <a:cubicBezTo>
                  <a:pt x="2477" y="781"/>
                  <a:pt x="2482" y="786"/>
                  <a:pt x="2482" y="792"/>
                </a:cubicBezTo>
                <a:cubicBezTo>
                  <a:pt x="2482" y="798"/>
                  <a:pt x="2477" y="803"/>
                  <a:pt x="2471" y="803"/>
                </a:cubicBezTo>
                <a:close/>
                <a:moveTo>
                  <a:pt x="2437" y="803"/>
                </a:moveTo>
                <a:cubicBezTo>
                  <a:pt x="2431" y="803"/>
                  <a:pt x="2426" y="798"/>
                  <a:pt x="2426" y="792"/>
                </a:cubicBezTo>
                <a:cubicBezTo>
                  <a:pt x="2426" y="786"/>
                  <a:pt x="2431" y="781"/>
                  <a:pt x="2437" y="781"/>
                </a:cubicBezTo>
                <a:cubicBezTo>
                  <a:pt x="2443" y="781"/>
                  <a:pt x="2448" y="786"/>
                  <a:pt x="2448" y="792"/>
                </a:cubicBezTo>
                <a:cubicBezTo>
                  <a:pt x="2448" y="798"/>
                  <a:pt x="2443" y="803"/>
                  <a:pt x="2437" y="803"/>
                </a:cubicBezTo>
                <a:close/>
                <a:moveTo>
                  <a:pt x="2404" y="803"/>
                </a:moveTo>
                <a:cubicBezTo>
                  <a:pt x="2398" y="803"/>
                  <a:pt x="2393" y="798"/>
                  <a:pt x="2393" y="792"/>
                </a:cubicBezTo>
                <a:cubicBezTo>
                  <a:pt x="2393" y="786"/>
                  <a:pt x="2398" y="781"/>
                  <a:pt x="2404" y="781"/>
                </a:cubicBezTo>
                <a:cubicBezTo>
                  <a:pt x="2409" y="781"/>
                  <a:pt x="2414" y="786"/>
                  <a:pt x="2414" y="792"/>
                </a:cubicBezTo>
                <a:cubicBezTo>
                  <a:pt x="2414" y="798"/>
                  <a:pt x="2409" y="803"/>
                  <a:pt x="2404" y="803"/>
                </a:cubicBezTo>
                <a:close/>
                <a:moveTo>
                  <a:pt x="2370" y="803"/>
                </a:moveTo>
                <a:cubicBezTo>
                  <a:pt x="2364" y="803"/>
                  <a:pt x="2359" y="798"/>
                  <a:pt x="2359" y="792"/>
                </a:cubicBezTo>
                <a:cubicBezTo>
                  <a:pt x="2359" y="786"/>
                  <a:pt x="2364" y="781"/>
                  <a:pt x="2370" y="781"/>
                </a:cubicBezTo>
                <a:cubicBezTo>
                  <a:pt x="2376" y="781"/>
                  <a:pt x="2381" y="786"/>
                  <a:pt x="2381" y="792"/>
                </a:cubicBezTo>
                <a:cubicBezTo>
                  <a:pt x="2381" y="798"/>
                  <a:pt x="2376" y="803"/>
                  <a:pt x="2370" y="803"/>
                </a:cubicBezTo>
                <a:close/>
                <a:moveTo>
                  <a:pt x="2336" y="803"/>
                </a:moveTo>
                <a:cubicBezTo>
                  <a:pt x="2330" y="803"/>
                  <a:pt x="2325" y="798"/>
                  <a:pt x="2325" y="792"/>
                </a:cubicBezTo>
                <a:cubicBezTo>
                  <a:pt x="2325" y="786"/>
                  <a:pt x="2330" y="781"/>
                  <a:pt x="2336" y="781"/>
                </a:cubicBezTo>
                <a:cubicBezTo>
                  <a:pt x="2342" y="781"/>
                  <a:pt x="2347" y="786"/>
                  <a:pt x="2347" y="792"/>
                </a:cubicBezTo>
                <a:cubicBezTo>
                  <a:pt x="2347" y="798"/>
                  <a:pt x="2342" y="803"/>
                  <a:pt x="2336" y="803"/>
                </a:cubicBezTo>
                <a:close/>
                <a:moveTo>
                  <a:pt x="2302" y="803"/>
                </a:moveTo>
                <a:cubicBezTo>
                  <a:pt x="2296" y="803"/>
                  <a:pt x="2291" y="798"/>
                  <a:pt x="2291" y="792"/>
                </a:cubicBezTo>
                <a:cubicBezTo>
                  <a:pt x="2291" y="786"/>
                  <a:pt x="2296" y="781"/>
                  <a:pt x="2302" y="781"/>
                </a:cubicBezTo>
                <a:cubicBezTo>
                  <a:pt x="2308" y="781"/>
                  <a:pt x="2313" y="786"/>
                  <a:pt x="2313" y="792"/>
                </a:cubicBezTo>
                <a:cubicBezTo>
                  <a:pt x="2313" y="798"/>
                  <a:pt x="2308" y="803"/>
                  <a:pt x="2302" y="803"/>
                </a:cubicBezTo>
                <a:close/>
                <a:moveTo>
                  <a:pt x="2268" y="803"/>
                </a:moveTo>
                <a:cubicBezTo>
                  <a:pt x="2263" y="803"/>
                  <a:pt x="2258" y="798"/>
                  <a:pt x="2258" y="792"/>
                </a:cubicBezTo>
                <a:cubicBezTo>
                  <a:pt x="2258" y="786"/>
                  <a:pt x="2263" y="781"/>
                  <a:pt x="2268" y="781"/>
                </a:cubicBezTo>
                <a:cubicBezTo>
                  <a:pt x="2274" y="781"/>
                  <a:pt x="2279" y="786"/>
                  <a:pt x="2279" y="792"/>
                </a:cubicBezTo>
                <a:cubicBezTo>
                  <a:pt x="2279" y="798"/>
                  <a:pt x="2274" y="803"/>
                  <a:pt x="2268" y="803"/>
                </a:cubicBezTo>
                <a:close/>
                <a:moveTo>
                  <a:pt x="2235" y="803"/>
                </a:moveTo>
                <a:cubicBezTo>
                  <a:pt x="2229" y="803"/>
                  <a:pt x="2224" y="798"/>
                  <a:pt x="2224" y="792"/>
                </a:cubicBezTo>
                <a:cubicBezTo>
                  <a:pt x="2224" y="786"/>
                  <a:pt x="2229" y="781"/>
                  <a:pt x="2235" y="781"/>
                </a:cubicBezTo>
                <a:cubicBezTo>
                  <a:pt x="2241" y="781"/>
                  <a:pt x="2246" y="786"/>
                  <a:pt x="2246" y="792"/>
                </a:cubicBezTo>
                <a:cubicBezTo>
                  <a:pt x="2246" y="798"/>
                  <a:pt x="2241" y="803"/>
                  <a:pt x="2235" y="803"/>
                </a:cubicBezTo>
                <a:close/>
                <a:moveTo>
                  <a:pt x="2201" y="803"/>
                </a:moveTo>
                <a:cubicBezTo>
                  <a:pt x="2195" y="803"/>
                  <a:pt x="2190" y="798"/>
                  <a:pt x="2190" y="792"/>
                </a:cubicBezTo>
                <a:cubicBezTo>
                  <a:pt x="2190" y="786"/>
                  <a:pt x="2195" y="781"/>
                  <a:pt x="2201" y="781"/>
                </a:cubicBezTo>
                <a:cubicBezTo>
                  <a:pt x="2207" y="781"/>
                  <a:pt x="2212" y="786"/>
                  <a:pt x="2212" y="792"/>
                </a:cubicBezTo>
                <a:cubicBezTo>
                  <a:pt x="2212" y="798"/>
                  <a:pt x="2207" y="803"/>
                  <a:pt x="2201" y="803"/>
                </a:cubicBezTo>
                <a:close/>
                <a:moveTo>
                  <a:pt x="2133" y="803"/>
                </a:moveTo>
                <a:cubicBezTo>
                  <a:pt x="2127" y="803"/>
                  <a:pt x="2123" y="798"/>
                  <a:pt x="2123" y="792"/>
                </a:cubicBezTo>
                <a:cubicBezTo>
                  <a:pt x="2123" y="786"/>
                  <a:pt x="2127" y="781"/>
                  <a:pt x="2133" y="781"/>
                </a:cubicBezTo>
                <a:cubicBezTo>
                  <a:pt x="2139" y="781"/>
                  <a:pt x="2144" y="786"/>
                  <a:pt x="2144" y="792"/>
                </a:cubicBezTo>
                <a:cubicBezTo>
                  <a:pt x="2144" y="798"/>
                  <a:pt x="2139" y="803"/>
                  <a:pt x="2133" y="803"/>
                </a:cubicBezTo>
                <a:close/>
                <a:moveTo>
                  <a:pt x="2100" y="803"/>
                </a:moveTo>
                <a:cubicBezTo>
                  <a:pt x="2094" y="803"/>
                  <a:pt x="2089" y="798"/>
                  <a:pt x="2089" y="792"/>
                </a:cubicBezTo>
                <a:cubicBezTo>
                  <a:pt x="2089" y="786"/>
                  <a:pt x="2094" y="781"/>
                  <a:pt x="2100" y="781"/>
                </a:cubicBezTo>
                <a:cubicBezTo>
                  <a:pt x="2106" y="781"/>
                  <a:pt x="2110" y="786"/>
                  <a:pt x="2110" y="792"/>
                </a:cubicBezTo>
                <a:cubicBezTo>
                  <a:pt x="2110" y="798"/>
                  <a:pt x="2106" y="803"/>
                  <a:pt x="2100" y="803"/>
                </a:cubicBezTo>
                <a:close/>
                <a:moveTo>
                  <a:pt x="2066" y="803"/>
                </a:moveTo>
                <a:cubicBezTo>
                  <a:pt x="2060" y="803"/>
                  <a:pt x="2055" y="798"/>
                  <a:pt x="2055" y="792"/>
                </a:cubicBezTo>
                <a:cubicBezTo>
                  <a:pt x="2055" y="786"/>
                  <a:pt x="2060" y="781"/>
                  <a:pt x="2066" y="781"/>
                </a:cubicBezTo>
                <a:cubicBezTo>
                  <a:pt x="2072" y="781"/>
                  <a:pt x="2077" y="786"/>
                  <a:pt x="2077" y="792"/>
                </a:cubicBezTo>
                <a:cubicBezTo>
                  <a:pt x="2077" y="798"/>
                  <a:pt x="2072" y="803"/>
                  <a:pt x="2066" y="803"/>
                </a:cubicBezTo>
                <a:close/>
                <a:moveTo>
                  <a:pt x="2032" y="803"/>
                </a:moveTo>
                <a:cubicBezTo>
                  <a:pt x="2026" y="803"/>
                  <a:pt x="2021" y="798"/>
                  <a:pt x="2021" y="792"/>
                </a:cubicBezTo>
                <a:cubicBezTo>
                  <a:pt x="2021" y="786"/>
                  <a:pt x="2026" y="781"/>
                  <a:pt x="2032" y="781"/>
                </a:cubicBezTo>
                <a:cubicBezTo>
                  <a:pt x="2038" y="781"/>
                  <a:pt x="2043" y="786"/>
                  <a:pt x="2043" y="792"/>
                </a:cubicBezTo>
                <a:cubicBezTo>
                  <a:pt x="2043" y="798"/>
                  <a:pt x="2038" y="803"/>
                  <a:pt x="2032" y="803"/>
                </a:cubicBezTo>
                <a:close/>
                <a:moveTo>
                  <a:pt x="1998" y="803"/>
                </a:moveTo>
                <a:cubicBezTo>
                  <a:pt x="1992" y="803"/>
                  <a:pt x="1988" y="798"/>
                  <a:pt x="1988" y="792"/>
                </a:cubicBezTo>
                <a:cubicBezTo>
                  <a:pt x="1988" y="786"/>
                  <a:pt x="1992" y="781"/>
                  <a:pt x="1998" y="781"/>
                </a:cubicBezTo>
                <a:cubicBezTo>
                  <a:pt x="2004" y="781"/>
                  <a:pt x="2009" y="786"/>
                  <a:pt x="2009" y="792"/>
                </a:cubicBezTo>
                <a:cubicBezTo>
                  <a:pt x="2009" y="798"/>
                  <a:pt x="2004" y="803"/>
                  <a:pt x="1998" y="803"/>
                </a:cubicBezTo>
                <a:close/>
                <a:moveTo>
                  <a:pt x="1965" y="803"/>
                </a:moveTo>
                <a:cubicBezTo>
                  <a:pt x="1959" y="803"/>
                  <a:pt x="1954" y="798"/>
                  <a:pt x="1954" y="792"/>
                </a:cubicBezTo>
                <a:cubicBezTo>
                  <a:pt x="1954" y="786"/>
                  <a:pt x="1959" y="781"/>
                  <a:pt x="1965" y="781"/>
                </a:cubicBezTo>
                <a:cubicBezTo>
                  <a:pt x="1971" y="781"/>
                  <a:pt x="1975" y="786"/>
                  <a:pt x="1975" y="792"/>
                </a:cubicBezTo>
                <a:cubicBezTo>
                  <a:pt x="1975" y="798"/>
                  <a:pt x="1971" y="803"/>
                  <a:pt x="1965" y="803"/>
                </a:cubicBezTo>
                <a:close/>
                <a:moveTo>
                  <a:pt x="1931" y="803"/>
                </a:moveTo>
                <a:cubicBezTo>
                  <a:pt x="1925" y="803"/>
                  <a:pt x="1920" y="798"/>
                  <a:pt x="1920" y="792"/>
                </a:cubicBezTo>
                <a:cubicBezTo>
                  <a:pt x="1920" y="786"/>
                  <a:pt x="1925" y="781"/>
                  <a:pt x="1931" y="781"/>
                </a:cubicBezTo>
                <a:cubicBezTo>
                  <a:pt x="1937" y="781"/>
                  <a:pt x="1942" y="786"/>
                  <a:pt x="1942" y="792"/>
                </a:cubicBezTo>
                <a:cubicBezTo>
                  <a:pt x="1942" y="798"/>
                  <a:pt x="1937" y="803"/>
                  <a:pt x="1931" y="803"/>
                </a:cubicBezTo>
                <a:close/>
                <a:moveTo>
                  <a:pt x="1897" y="803"/>
                </a:moveTo>
                <a:cubicBezTo>
                  <a:pt x="1891" y="803"/>
                  <a:pt x="1886" y="798"/>
                  <a:pt x="1886" y="792"/>
                </a:cubicBezTo>
                <a:cubicBezTo>
                  <a:pt x="1886" y="786"/>
                  <a:pt x="1891" y="781"/>
                  <a:pt x="1897" y="781"/>
                </a:cubicBezTo>
                <a:cubicBezTo>
                  <a:pt x="1903" y="781"/>
                  <a:pt x="1908" y="786"/>
                  <a:pt x="1908" y="792"/>
                </a:cubicBezTo>
                <a:cubicBezTo>
                  <a:pt x="1908" y="798"/>
                  <a:pt x="1903" y="803"/>
                  <a:pt x="1897" y="803"/>
                </a:cubicBezTo>
                <a:close/>
                <a:moveTo>
                  <a:pt x="1863" y="803"/>
                </a:moveTo>
                <a:cubicBezTo>
                  <a:pt x="1857" y="803"/>
                  <a:pt x="1852" y="798"/>
                  <a:pt x="1852" y="792"/>
                </a:cubicBezTo>
                <a:cubicBezTo>
                  <a:pt x="1852" y="786"/>
                  <a:pt x="1857" y="781"/>
                  <a:pt x="1863" y="781"/>
                </a:cubicBezTo>
                <a:cubicBezTo>
                  <a:pt x="1869" y="781"/>
                  <a:pt x="1874" y="786"/>
                  <a:pt x="1874" y="792"/>
                </a:cubicBezTo>
                <a:cubicBezTo>
                  <a:pt x="1874" y="798"/>
                  <a:pt x="1869" y="803"/>
                  <a:pt x="1863" y="803"/>
                </a:cubicBezTo>
                <a:close/>
                <a:moveTo>
                  <a:pt x="1830" y="803"/>
                </a:moveTo>
                <a:cubicBezTo>
                  <a:pt x="1824" y="803"/>
                  <a:pt x="1819" y="798"/>
                  <a:pt x="1819" y="792"/>
                </a:cubicBezTo>
                <a:cubicBezTo>
                  <a:pt x="1819" y="786"/>
                  <a:pt x="1824" y="781"/>
                  <a:pt x="1830" y="781"/>
                </a:cubicBezTo>
                <a:cubicBezTo>
                  <a:pt x="1836" y="781"/>
                  <a:pt x="1840" y="786"/>
                  <a:pt x="1840" y="792"/>
                </a:cubicBezTo>
                <a:cubicBezTo>
                  <a:pt x="1840" y="798"/>
                  <a:pt x="1836" y="803"/>
                  <a:pt x="1830" y="803"/>
                </a:cubicBezTo>
                <a:close/>
                <a:moveTo>
                  <a:pt x="1796" y="803"/>
                </a:moveTo>
                <a:cubicBezTo>
                  <a:pt x="1790" y="803"/>
                  <a:pt x="1785" y="798"/>
                  <a:pt x="1785" y="792"/>
                </a:cubicBezTo>
                <a:cubicBezTo>
                  <a:pt x="1785" y="786"/>
                  <a:pt x="1790" y="781"/>
                  <a:pt x="1796" y="781"/>
                </a:cubicBezTo>
                <a:cubicBezTo>
                  <a:pt x="1802" y="781"/>
                  <a:pt x="1807" y="786"/>
                  <a:pt x="1807" y="792"/>
                </a:cubicBezTo>
                <a:cubicBezTo>
                  <a:pt x="1807" y="798"/>
                  <a:pt x="1802" y="803"/>
                  <a:pt x="1796" y="803"/>
                </a:cubicBezTo>
                <a:close/>
                <a:moveTo>
                  <a:pt x="1762" y="803"/>
                </a:moveTo>
                <a:cubicBezTo>
                  <a:pt x="1756" y="803"/>
                  <a:pt x="1751" y="798"/>
                  <a:pt x="1751" y="792"/>
                </a:cubicBezTo>
                <a:cubicBezTo>
                  <a:pt x="1751" y="786"/>
                  <a:pt x="1756" y="781"/>
                  <a:pt x="1762" y="781"/>
                </a:cubicBezTo>
                <a:cubicBezTo>
                  <a:pt x="1768" y="781"/>
                  <a:pt x="1773" y="786"/>
                  <a:pt x="1773" y="792"/>
                </a:cubicBezTo>
                <a:cubicBezTo>
                  <a:pt x="1773" y="798"/>
                  <a:pt x="1768" y="803"/>
                  <a:pt x="1762" y="803"/>
                </a:cubicBezTo>
                <a:close/>
                <a:moveTo>
                  <a:pt x="1728" y="803"/>
                </a:moveTo>
                <a:cubicBezTo>
                  <a:pt x="1722" y="803"/>
                  <a:pt x="1717" y="798"/>
                  <a:pt x="1717" y="792"/>
                </a:cubicBezTo>
                <a:cubicBezTo>
                  <a:pt x="1717" y="786"/>
                  <a:pt x="1722" y="781"/>
                  <a:pt x="1728" y="781"/>
                </a:cubicBezTo>
                <a:cubicBezTo>
                  <a:pt x="1734" y="781"/>
                  <a:pt x="1739" y="786"/>
                  <a:pt x="1739" y="792"/>
                </a:cubicBezTo>
                <a:cubicBezTo>
                  <a:pt x="1739" y="798"/>
                  <a:pt x="1734" y="803"/>
                  <a:pt x="1728" y="803"/>
                </a:cubicBezTo>
                <a:close/>
                <a:moveTo>
                  <a:pt x="1694" y="803"/>
                </a:moveTo>
                <a:cubicBezTo>
                  <a:pt x="1689" y="803"/>
                  <a:pt x="1684" y="798"/>
                  <a:pt x="1684" y="792"/>
                </a:cubicBezTo>
                <a:cubicBezTo>
                  <a:pt x="1684" y="786"/>
                  <a:pt x="1689" y="781"/>
                  <a:pt x="1694" y="781"/>
                </a:cubicBezTo>
                <a:cubicBezTo>
                  <a:pt x="1700" y="781"/>
                  <a:pt x="1705" y="786"/>
                  <a:pt x="1705" y="792"/>
                </a:cubicBezTo>
                <a:cubicBezTo>
                  <a:pt x="1705" y="798"/>
                  <a:pt x="1700" y="803"/>
                  <a:pt x="1694" y="803"/>
                </a:cubicBezTo>
                <a:close/>
                <a:moveTo>
                  <a:pt x="1661" y="803"/>
                </a:moveTo>
                <a:cubicBezTo>
                  <a:pt x="1655" y="803"/>
                  <a:pt x="1650" y="798"/>
                  <a:pt x="1650" y="792"/>
                </a:cubicBezTo>
                <a:cubicBezTo>
                  <a:pt x="1650" y="786"/>
                  <a:pt x="1655" y="781"/>
                  <a:pt x="1661" y="781"/>
                </a:cubicBezTo>
                <a:cubicBezTo>
                  <a:pt x="1667" y="781"/>
                  <a:pt x="1672" y="786"/>
                  <a:pt x="1672" y="792"/>
                </a:cubicBezTo>
                <a:cubicBezTo>
                  <a:pt x="1672" y="798"/>
                  <a:pt x="1667" y="803"/>
                  <a:pt x="1661" y="803"/>
                </a:cubicBezTo>
                <a:close/>
                <a:moveTo>
                  <a:pt x="1627" y="803"/>
                </a:moveTo>
                <a:cubicBezTo>
                  <a:pt x="1621" y="803"/>
                  <a:pt x="1616" y="798"/>
                  <a:pt x="1616" y="792"/>
                </a:cubicBezTo>
                <a:cubicBezTo>
                  <a:pt x="1616" y="786"/>
                  <a:pt x="1621" y="781"/>
                  <a:pt x="1627" y="781"/>
                </a:cubicBezTo>
                <a:cubicBezTo>
                  <a:pt x="1633" y="781"/>
                  <a:pt x="1638" y="786"/>
                  <a:pt x="1638" y="792"/>
                </a:cubicBezTo>
                <a:cubicBezTo>
                  <a:pt x="1638" y="798"/>
                  <a:pt x="1633" y="803"/>
                  <a:pt x="1627" y="803"/>
                </a:cubicBezTo>
                <a:close/>
                <a:moveTo>
                  <a:pt x="1593" y="803"/>
                </a:moveTo>
                <a:cubicBezTo>
                  <a:pt x="1587" y="803"/>
                  <a:pt x="1582" y="798"/>
                  <a:pt x="1582" y="792"/>
                </a:cubicBezTo>
                <a:cubicBezTo>
                  <a:pt x="1582" y="786"/>
                  <a:pt x="1587" y="781"/>
                  <a:pt x="1593" y="781"/>
                </a:cubicBezTo>
                <a:cubicBezTo>
                  <a:pt x="1599" y="781"/>
                  <a:pt x="1604" y="786"/>
                  <a:pt x="1604" y="792"/>
                </a:cubicBezTo>
                <a:cubicBezTo>
                  <a:pt x="1604" y="798"/>
                  <a:pt x="1599" y="803"/>
                  <a:pt x="1593" y="803"/>
                </a:cubicBezTo>
                <a:close/>
                <a:moveTo>
                  <a:pt x="1559" y="803"/>
                </a:moveTo>
                <a:cubicBezTo>
                  <a:pt x="1553" y="803"/>
                  <a:pt x="1549" y="798"/>
                  <a:pt x="1549" y="792"/>
                </a:cubicBezTo>
                <a:cubicBezTo>
                  <a:pt x="1549" y="786"/>
                  <a:pt x="1553" y="781"/>
                  <a:pt x="1559" y="781"/>
                </a:cubicBezTo>
                <a:cubicBezTo>
                  <a:pt x="1565" y="781"/>
                  <a:pt x="1570" y="786"/>
                  <a:pt x="1570" y="792"/>
                </a:cubicBezTo>
                <a:cubicBezTo>
                  <a:pt x="1570" y="798"/>
                  <a:pt x="1565" y="803"/>
                  <a:pt x="1559" y="803"/>
                </a:cubicBezTo>
                <a:close/>
                <a:moveTo>
                  <a:pt x="1526" y="803"/>
                </a:moveTo>
                <a:cubicBezTo>
                  <a:pt x="1520" y="803"/>
                  <a:pt x="1515" y="798"/>
                  <a:pt x="1515" y="792"/>
                </a:cubicBezTo>
                <a:cubicBezTo>
                  <a:pt x="1515" y="786"/>
                  <a:pt x="1520" y="781"/>
                  <a:pt x="1526" y="781"/>
                </a:cubicBezTo>
                <a:cubicBezTo>
                  <a:pt x="1532" y="781"/>
                  <a:pt x="1536" y="786"/>
                  <a:pt x="1536" y="792"/>
                </a:cubicBezTo>
                <a:cubicBezTo>
                  <a:pt x="1536" y="798"/>
                  <a:pt x="1532" y="803"/>
                  <a:pt x="1526" y="803"/>
                </a:cubicBezTo>
                <a:close/>
                <a:moveTo>
                  <a:pt x="805" y="803"/>
                </a:moveTo>
                <a:cubicBezTo>
                  <a:pt x="799" y="803"/>
                  <a:pt x="794" y="798"/>
                  <a:pt x="794" y="792"/>
                </a:cubicBezTo>
                <a:cubicBezTo>
                  <a:pt x="794" y="786"/>
                  <a:pt x="799" y="781"/>
                  <a:pt x="805" y="781"/>
                </a:cubicBezTo>
                <a:cubicBezTo>
                  <a:pt x="811" y="781"/>
                  <a:pt x="815" y="786"/>
                  <a:pt x="815" y="792"/>
                </a:cubicBezTo>
                <a:cubicBezTo>
                  <a:pt x="815" y="798"/>
                  <a:pt x="811" y="803"/>
                  <a:pt x="805" y="803"/>
                </a:cubicBezTo>
                <a:close/>
                <a:moveTo>
                  <a:pt x="771" y="803"/>
                </a:moveTo>
                <a:cubicBezTo>
                  <a:pt x="765" y="803"/>
                  <a:pt x="760" y="798"/>
                  <a:pt x="760" y="792"/>
                </a:cubicBezTo>
                <a:cubicBezTo>
                  <a:pt x="760" y="786"/>
                  <a:pt x="765" y="781"/>
                  <a:pt x="771" y="781"/>
                </a:cubicBezTo>
                <a:cubicBezTo>
                  <a:pt x="777" y="781"/>
                  <a:pt x="782" y="786"/>
                  <a:pt x="782" y="792"/>
                </a:cubicBezTo>
                <a:cubicBezTo>
                  <a:pt x="782" y="798"/>
                  <a:pt x="777" y="803"/>
                  <a:pt x="771" y="803"/>
                </a:cubicBezTo>
                <a:close/>
                <a:moveTo>
                  <a:pt x="636" y="803"/>
                </a:moveTo>
                <a:cubicBezTo>
                  <a:pt x="630" y="803"/>
                  <a:pt x="625" y="798"/>
                  <a:pt x="625" y="792"/>
                </a:cubicBezTo>
                <a:cubicBezTo>
                  <a:pt x="625" y="786"/>
                  <a:pt x="630" y="781"/>
                  <a:pt x="636" y="781"/>
                </a:cubicBezTo>
                <a:cubicBezTo>
                  <a:pt x="642" y="781"/>
                  <a:pt x="647" y="786"/>
                  <a:pt x="647" y="792"/>
                </a:cubicBezTo>
                <a:cubicBezTo>
                  <a:pt x="647" y="798"/>
                  <a:pt x="642" y="803"/>
                  <a:pt x="636" y="803"/>
                </a:cubicBezTo>
                <a:close/>
                <a:moveTo>
                  <a:pt x="602" y="803"/>
                </a:moveTo>
                <a:cubicBezTo>
                  <a:pt x="596" y="803"/>
                  <a:pt x="591" y="798"/>
                  <a:pt x="591" y="792"/>
                </a:cubicBezTo>
                <a:cubicBezTo>
                  <a:pt x="591" y="786"/>
                  <a:pt x="596" y="781"/>
                  <a:pt x="602" y="781"/>
                </a:cubicBezTo>
                <a:cubicBezTo>
                  <a:pt x="608" y="781"/>
                  <a:pt x="613" y="786"/>
                  <a:pt x="613" y="792"/>
                </a:cubicBezTo>
                <a:cubicBezTo>
                  <a:pt x="613" y="798"/>
                  <a:pt x="608" y="803"/>
                  <a:pt x="602" y="803"/>
                </a:cubicBezTo>
                <a:close/>
                <a:moveTo>
                  <a:pt x="568" y="803"/>
                </a:moveTo>
                <a:cubicBezTo>
                  <a:pt x="562" y="803"/>
                  <a:pt x="557" y="798"/>
                  <a:pt x="557" y="792"/>
                </a:cubicBezTo>
                <a:cubicBezTo>
                  <a:pt x="557" y="786"/>
                  <a:pt x="562" y="781"/>
                  <a:pt x="568" y="781"/>
                </a:cubicBezTo>
                <a:cubicBezTo>
                  <a:pt x="574" y="781"/>
                  <a:pt x="579" y="786"/>
                  <a:pt x="579" y="792"/>
                </a:cubicBezTo>
                <a:cubicBezTo>
                  <a:pt x="579" y="798"/>
                  <a:pt x="574" y="803"/>
                  <a:pt x="568" y="803"/>
                </a:cubicBezTo>
                <a:close/>
                <a:moveTo>
                  <a:pt x="534" y="803"/>
                </a:moveTo>
                <a:cubicBezTo>
                  <a:pt x="529" y="803"/>
                  <a:pt x="524" y="798"/>
                  <a:pt x="524" y="792"/>
                </a:cubicBezTo>
                <a:cubicBezTo>
                  <a:pt x="524" y="786"/>
                  <a:pt x="529" y="781"/>
                  <a:pt x="534" y="781"/>
                </a:cubicBezTo>
                <a:cubicBezTo>
                  <a:pt x="540" y="781"/>
                  <a:pt x="545" y="786"/>
                  <a:pt x="545" y="792"/>
                </a:cubicBezTo>
                <a:cubicBezTo>
                  <a:pt x="545" y="798"/>
                  <a:pt x="540" y="803"/>
                  <a:pt x="534" y="803"/>
                </a:cubicBezTo>
                <a:close/>
                <a:moveTo>
                  <a:pt x="501" y="803"/>
                </a:moveTo>
                <a:cubicBezTo>
                  <a:pt x="495" y="803"/>
                  <a:pt x="490" y="798"/>
                  <a:pt x="490" y="792"/>
                </a:cubicBezTo>
                <a:cubicBezTo>
                  <a:pt x="490" y="786"/>
                  <a:pt x="495" y="781"/>
                  <a:pt x="501" y="781"/>
                </a:cubicBezTo>
                <a:cubicBezTo>
                  <a:pt x="507" y="781"/>
                  <a:pt x="511" y="786"/>
                  <a:pt x="511" y="792"/>
                </a:cubicBezTo>
                <a:cubicBezTo>
                  <a:pt x="511" y="798"/>
                  <a:pt x="507" y="803"/>
                  <a:pt x="501" y="803"/>
                </a:cubicBezTo>
                <a:close/>
                <a:moveTo>
                  <a:pt x="2893" y="774"/>
                </a:moveTo>
                <a:cubicBezTo>
                  <a:pt x="2887" y="774"/>
                  <a:pt x="2882" y="769"/>
                  <a:pt x="2882" y="763"/>
                </a:cubicBezTo>
                <a:cubicBezTo>
                  <a:pt x="2882" y="757"/>
                  <a:pt x="2887" y="752"/>
                  <a:pt x="2893" y="752"/>
                </a:cubicBezTo>
                <a:cubicBezTo>
                  <a:pt x="2899" y="752"/>
                  <a:pt x="2904" y="757"/>
                  <a:pt x="2904" y="763"/>
                </a:cubicBezTo>
                <a:cubicBezTo>
                  <a:pt x="2904" y="769"/>
                  <a:pt x="2899" y="774"/>
                  <a:pt x="2893" y="774"/>
                </a:cubicBezTo>
                <a:close/>
                <a:moveTo>
                  <a:pt x="2792" y="774"/>
                </a:moveTo>
                <a:cubicBezTo>
                  <a:pt x="2786" y="774"/>
                  <a:pt x="2781" y="769"/>
                  <a:pt x="2781" y="763"/>
                </a:cubicBezTo>
                <a:cubicBezTo>
                  <a:pt x="2781" y="757"/>
                  <a:pt x="2786" y="752"/>
                  <a:pt x="2792" y="752"/>
                </a:cubicBezTo>
                <a:cubicBezTo>
                  <a:pt x="2798" y="752"/>
                  <a:pt x="2803" y="757"/>
                  <a:pt x="2803" y="763"/>
                </a:cubicBezTo>
                <a:cubicBezTo>
                  <a:pt x="2803" y="769"/>
                  <a:pt x="2798" y="774"/>
                  <a:pt x="2792" y="774"/>
                </a:cubicBezTo>
                <a:close/>
                <a:moveTo>
                  <a:pt x="2758" y="774"/>
                </a:moveTo>
                <a:cubicBezTo>
                  <a:pt x="2752" y="774"/>
                  <a:pt x="2747" y="769"/>
                  <a:pt x="2747" y="763"/>
                </a:cubicBezTo>
                <a:cubicBezTo>
                  <a:pt x="2747" y="757"/>
                  <a:pt x="2752" y="752"/>
                  <a:pt x="2758" y="752"/>
                </a:cubicBezTo>
                <a:cubicBezTo>
                  <a:pt x="2764" y="752"/>
                  <a:pt x="2769" y="757"/>
                  <a:pt x="2769" y="763"/>
                </a:cubicBezTo>
                <a:cubicBezTo>
                  <a:pt x="2769" y="769"/>
                  <a:pt x="2764" y="774"/>
                  <a:pt x="2758" y="774"/>
                </a:cubicBezTo>
                <a:close/>
                <a:moveTo>
                  <a:pt x="2724" y="774"/>
                </a:moveTo>
                <a:cubicBezTo>
                  <a:pt x="2718" y="774"/>
                  <a:pt x="2713" y="769"/>
                  <a:pt x="2713" y="763"/>
                </a:cubicBezTo>
                <a:cubicBezTo>
                  <a:pt x="2713" y="757"/>
                  <a:pt x="2718" y="752"/>
                  <a:pt x="2724" y="752"/>
                </a:cubicBezTo>
                <a:cubicBezTo>
                  <a:pt x="2730" y="752"/>
                  <a:pt x="2735" y="757"/>
                  <a:pt x="2735" y="763"/>
                </a:cubicBezTo>
                <a:cubicBezTo>
                  <a:pt x="2735" y="769"/>
                  <a:pt x="2730" y="774"/>
                  <a:pt x="2724" y="774"/>
                </a:cubicBezTo>
                <a:close/>
                <a:moveTo>
                  <a:pt x="2691" y="774"/>
                </a:moveTo>
                <a:cubicBezTo>
                  <a:pt x="2685" y="774"/>
                  <a:pt x="2680" y="769"/>
                  <a:pt x="2680" y="763"/>
                </a:cubicBezTo>
                <a:cubicBezTo>
                  <a:pt x="2680" y="757"/>
                  <a:pt x="2685" y="752"/>
                  <a:pt x="2691" y="752"/>
                </a:cubicBezTo>
                <a:cubicBezTo>
                  <a:pt x="2696" y="752"/>
                  <a:pt x="2701" y="757"/>
                  <a:pt x="2701" y="763"/>
                </a:cubicBezTo>
                <a:cubicBezTo>
                  <a:pt x="2701" y="769"/>
                  <a:pt x="2696" y="774"/>
                  <a:pt x="2691" y="774"/>
                </a:cubicBezTo>
                <a:close/>
                <a:moveTo>
                  <a:pt x="2657" y="774"/>
                </a:moveTo>
                <a:cubicBezTo>
                  <a:pt x="2651" y="774"/>
                  <a:pt x="2646" y="769"/>
                  <a:pt x="2646" y="763"/>
                </a:cubicBezTo>
                <a:cubicBezTo>
                  <a:pt x="2646" y="757"/>
                  <a:pt x="2651" y="752"/>
                  <a:pt x="2657" y="752"/>
                </a:cubicBezTo>
                <a:cubicBezTo>
                  <a:pt x="2663" y="752"/>
                  <a:pt x="2668" y="757"/>
                  <a:pt x="2668" y="763"/>
                </a:cubicBezTo>
                <a:cubicBezTo>
                  <a:pt x="2668" y="769"/>
                  <a:pt x="2663" y="774"/>
                  <a:pt x="2657" y="774"/>
                </a:cubicBezTo>
                <a:close/>
                <a:moveTo>
                  <a:pt x="2623" y="774"/>
                </a:moveTo>
                <a:cubicBezTo>
                  <a:pt x="2617" y="774"/>
                  <a:pt x="2612" y="769"/>
                  <a:pt x="2612" y="763"/>
                </a:cubicBezTo>
                <a:cubicBezTo>
                  <a:pt x="2612" y="757"/>
                  <a:pt x="2617" y="752"/>
                  <a:pt x="2623" y="752"/>
                </a:cubicBezTo>
                <a:cubicBezTo>
                  <a:pt x="2629" y="752"/>
                  <a:pt x="2634" y="757"/>
                  <a:pt x="2634" y="763"/>
                </a:cubicBezTo>
                <a:cubicBezTo>
                  <a:pt x="2634" y="769"/>
                  <a:pt x="2629" y="774"/>
                  <a:pt x="2623" y="774"/>
                </a:cubicBezTo>
                <a:close/>
                <a:moveTo>
                  <a:pt x="2589" y="774"/>
                </a:moveTo>
                <a:cubicBezTo>
                  <a:pt x="2583" y="774"/>
                  <a:pt x="2578" y="769"/>
                  <a:pt x="2578" y="763"/>
                </a:cubicBezTo>
                <a:cubicBezTo>
                  <a:pt x="2578" y="757"/>
                  <a:pt x="2583" y="752"/>
                  <a:pt x="2589" y="752"/>
                </a:cubicBezTo>
                <a:cubicBezTo>
                  <a:pt x="2595" y="752"/>
                  <a:pt x="2600" y="757"/>
                  <a:pt x="2600" y="763"/>
                </a:cubicBezTo>
                <a:cubicBezTo>
                  <a:pt x="2600" y="769"/>
                  <a:pt x="2595" y="774"/>
                  <a:pt x="2589" y="774"/>
                </a:cubicBezTo>
                <a:close/>
                <a:moveTo>
                  <a:pt x="2555" y="774"/>
                </a:moveTo>
                <a:cubicBezTo>
                  <a:pt x="2550" y="774"/>
                  <a:pt x="2545" y="769"/>
                  <a:pt x="2545" y="763"/>
                </a:cubicBezTo>
                <a:cubicBezTo>
                  <a:pt x="2545" y="757"/>
                  <a:pt x="2550" y="752"/>
                  <a:pt x="2555" y="752"/>
                </a:cubicBezTo>
                <a:cubicBezTo>
                  <a:pt x="2561" y="752"/>
                  <a:pt x="2566" y="757"/>
                  <a:pt x="2566" y="763"/>
                </a:cubicBezTo>
                <a:cubicBezTo>
                  <a:pt x="2566" y="769"/>
                  <a:pt x="2561" y="774"/>
                  <a:pt x="2555" y="774"/>
                </a:cubicBezTo>
                <a:close/>
                <a:moveTo>
                  <a:pt x="2522" y="774"/>
                </a:moveTo>
                <a:cubicBezTo>
                  <a:pt x="2516" y="774"/>
                  <a:pt x="2511" y="769"/>
                  <a:pt x="2511" y="763"/>
                </a:cubicBezTo>
                <a:cubicBezTo>
                  <a:pt x="2511" y="757"/>
                  <a:pt x="2516" y="752"/>
                  <a:pt x="2522" y="752"/>
                </a:cubicBezTo>
                <a:cubicBezTo>
                  <a:pt x="2528" y="752"/>
                  <a:pt x="2533" y="757"/>
                  <a:pt x="2533" y="763"/>
                </a:cubicBezTo>
                <a:cubicBezTo>
                  <a:pt x="2533" y="769"/>
                  <a:pt x="2528" y="774"/>
                  <a:pt x="2522" y="774"/>
                </a:cubicBezTo>
                <a:close/>
                <a:moveTo>
                  <a:pt x="2488" y="774"/>
                </a:moveTo>
                <a:cubicBezTo>
                  <a:pt x="2482" y="774"/>
                  <a:pt x="2477" y="769"/>
                  <a:pt x="2477" y="763"/>
                </a:cubicBezTo>
                <a:cubicBezTo>
                  <a:pt x="2477" y="757"/>
                  <a:pt x="2482" y="752"/>
                  <a:pt x="2488" y="752"/>
                </a:cubicBezTo>
                <a:cubicBezTo>
                  <a:pt x="2494" y="752"/>
                  <a:pt x="2499" y="757"/>
                  <a:pt x="2499" y="763"/>
                </a:cubicBezTo>
                <a:cubicBezTo>
                  <a:pt x="2499" y="769"/>
                  <a:pt x="2494" y="774"/>
                  <a:pt x="2488" y="774"/>
                </a:cubicBezTo>
                <a:close/>
                <a:moveTo>
                  <a:pt x="2454" y="774"/>
                </a:moveTo>
                <a:cubicBezTo>
                  <a:pt x="2448" y="774"/>
                  <a:pt x="2443" y="769"/>
                  <a:pt x="2443" y="763"/>
                </a:cubicBezTo>
                <a:cubicBezTo>
                  <a:pt x="2443" y="757"/>
                  <a:pt x="2448" y="752"/>
                  <a:pt x="2454" y="752"/>
                </a:cubicBezTo>
                <a:cubicBezTo>
                  <a:pt x="2460" y="752"/>
                  <a:pt x="2465" y="757"/>
                  <a:pt x="2465" y="763"/>
                </a:cubicBezTo>
                <a:cubicBezTo>
                  <a:pt x="2465" y="769"/>
                  <a:pt x="2460" y="774"/>
                  <a:pt x="2454" y="774"/>
                </a:cubicBezTo>
                <a:close/>
                <a:moveTo>
                  <a:pt x="2420" y="774"/>
                </a:moveTo>
                <a:cubicBezTo>
                  <a:pt x="2414" y="774"/>
                  <a:pt x="2410" y="769"/>
                  <a:pt x="2410" y="763"/>
                </a:cubicBezTo>
                <a:cubicBezTo>
                  <a:pt x="2410" y="757"/>
                  <a:pt x="2414" y="752"/>
                  <a:pt x="2420" y="752"/>
                </a:cubicBezTo>
                <a:cubicBezTo>
                  <a:pt x="2426" y="752"/>
                  <a:pt x="2431" y="757"/>
                  <a:pt x="2431" y="763"/>
                </a:cubicBezTo>
                <a:cubicBezTo>
                  <a:pt x="2431" y="769"/>
                  <a:pt x="2426" y="774"/>
                  <a:pt x="2420" y="774"/>
                </a:cubicBezTo>
                <a:close/>
                <a:moveTo>
                  <a:pt x="2387" y="774"/>
                </a:moveTo>
                <a:cubicBezTo>
                  <a:pt x="2381" y="774"/>
                  <a:pt x="2376" y="769"/>
                  <a:pt x="2376" y="763"/>
                </a:cubicBezTo>
                <a:cubicBezTo>
                  <a:pt x="2376" y="757"/>
                  <a:pt x="2381" y="752"/>
                  <a:pt x="2387" y="752"/>
                </a:cubicBezTo>
                <a:cubicBezTo>
                  <a:pt x="2393" y="752"/>
                  <a:pt x="2397" y="757"/>
                  <a:pt x="2397" y="763"/>
                </a:cubicBezTo>
                <a:cubicBezTo>
                  <a:pt x="2397" y="769"/>
                  <a:pt x="2393" y="774"/>
                  <a:pt x="2387" y="774"/>
                </a:cubicBezTo>
                <a:close/>
                <a:moveTo>
                  <a:pt x="2353" y="774"/>
                </a:moveTo>
                <a:cubicBezTo>
                  <a:pt x="2347" y="774"/>
                  <a:pt x="2342" y="769"/>
                  <a:pt x="2342" y="763"/>
                </a:cubicBezTo>
                <a:cubicBezTo>
                  <a:pt x="2342" y="757"/>
                  <a:pt x="2347" y="752"/>
                  <a:pt x="2353" y="752"/>
                </a:cubicBezTo>
                <a:cubicBezTo>
                  <a:pt x="2359" y="752"/>
                  <a:pt x="2364" y="757"/>
                  <a:pt x="2364" y="763"/>
                </a:cubicBezTo>
                <a:cubicBezTo>
                  <a:pt x="2364" y="769"/>
                  <a:pt x="2359" y="774"/>
                  <a:pt x="2353" y="774"/>
                </a:cubicBezTo>
                <a:close/>
                <a:moveTo>
                  <a:pt x="2319" y="774"/>
                </a:moveTo>
                <a:cubicBezTo>
                  <a:pt x="2313" y="774"/>
                  <a:pt x="2308" y="769"/>
                  <a:pt x="2308" y="763"/>
                </a:cubicBezTo>
                <a:cubicBezTo>
                  <a:pt x="2308" y="757"/>
                  <a:pt x="2313" y="752"/>
                  <a:pt x="2319" y="752"/>
                </a:cubicBezTo>
                <a:cubicBezTo>
                  <a:pt x="2325" y="752"/>
                  <a:pt x="2330" y="757"/>
                  <a:pt x="2330" y="763"/>
                </a:cubicBezTo>
                <a:cubicBezTo>
                  <a:pt x="2330" y="769"/>
                  <a:pt x="2325" y="774"/>
                  <a:pt x="2319" y="774"/>
                </a:cubicBezTo>
                <a:close/>
                <a:moveTo>
                  <a:pt x="2285" y="774"/>
                </a:moveTo>
                <a:cubicBezTo>
                  <a:pt x="2279" y="774"/>
                  <a:pt x="2275" y="769"/>
                  <a:pt x="2275" y="763"/>
                </a:cubicBezTo>
                <a:cubicBezTo>
                  <a:pt x="2275" y="757"/>
                  <a:pt x="2279" y="752"/>
                  <a:pt x="2285" y="752"/>
                </a:cubicBezTo>
                <a:cubicBezTo>
                  <a:pt x="2291" y="752"/>
                  <a:pt x="2296" y="757"/>
                  <a:pt x="2296" y="763"/>
                </a:cubicBezTo>
                <a:cubicBezTo>
                  <a:pt x="2296" y="769"/>
                  <a:pt x="2291" y="774"/>
                  <a:pt x="2285" y="774"/>
                </a:cubicBezTo>
                <a:close/>
                <a:moveTo>
                  <a:pt x="2252" y="774"/>
                </a:moveTo>
                <a:cubicBezTo>
                  <a:pt x="2246" y="774"/>
                  <a:pt x="2241" y="769"/>
                  <a:pt x="2241" y="763"/>
                </a:cubicBezTo>
                <a:cubicBezTo>
                  <a:pt x="2241" y="757"/>
                  <a:pt x="2246" y="752"/>
                  <a:pt x="2252" y="752"/>
                </a:cubicBezTo>
                <a:cubicBezTo>
                  <a:pt x="2258" y="752"/>
                  <a:pt x="2262" y="757"/>
                  <a:pt x="2262" y="763"/>
                </a:cubicBezTo>
                <a:cubicBezTo>
                  <a:pt x="2262" y="769"/>
                  <a:pt x="2258" y="774"/>
                  <a:pt x="2252" y="774"/>
                </a:cubicBezTo>
                <a:close/>
                <a:moveTo>
                  <a:pt x="2218" y="774"/>
                </a:moveTo>
                <a:cubicBezTo>
                  <a:pt x="2212" y="774"/>
                  <a:pt x="2207" y="769"/>
                  <a:pt x="2207" y="763"/>
                </a:cubicBezTo>
                <a:cubicBezTo>
                  <a:pt x="2207" y="757"/>
                  <a:pt x="2212" y="752"/>
                  <a:pt x="2218" y="752"/>
                </a:cubicBezTo>
                <a:cubicBezTo>
                  <a:pt x="2224" y="752"/>
                  <a:pt x="2229" y="757"/>
                  <a:pt x="2229" y="763"/>
                </a:cubicBezTo>
                <a:cubicBezTo>
                  <a:pt x="2229" y="769"/>
                  <a:pt x="2224" y="774"/>
                  <a:pt x="2218" y="774"/>
                </a:cubicBezTo>
                <a:close/>
                <a:moveTo>
                  <a:pt x="2184" y="774"/>
                </a:moveTo>
                <a:cubicBezTo>
                  <a:pt x="2178" y="774"/>
                  <a:pt x="2173" y="769"/>
                  <a:pt x="2173" y="763"/>
                </a:cubicBezTo>
                <a:cubicBezTo>
                  <a:pt x="2173" y="757"/>
                  <a:pt x="2178" y="752"/>
                  <a:pt x="2184" y="752"/>
                </a:cubicBezTo>
                <a:cubicBezTo>
                  <a:pt x="2190" y="752"/>
                  <a:pt x="2195" y="757"/>
                  <a:pt x="2195" y="763"/>
                </a:cubicBezTo>
                <a:cubicBezTo>
                  <a:pt x="2195" y="769"/>
                  <a:pt x="2190" y="774"/>
                  <a:pt x="2184" y="774"/>
                </a:cubicBezTo>
                <a:close/>
                <a:moveTo>
                  <a:pt x="2150" y="774"/>
                </a:moveTo>
                <a:cubicBezTo>
                  <a:pt x="2144" y="774"/>
                  <a:pt x="2139" y="769"/>
                  <a:pt x="2139" y="763"/>
                </a:cubicBezTo>
                <a:cubicBezTo>
                  <a:pt x="2139" y="757"/>
                  <a:pt x="2144" y="752"/>
                  <a:pt x="2150" y="752"/>
                </a:cubicBezTo>
                <a:cubicBezTo>
                  <a:pt x="2156" y="752"/>
                  <a:pt x="2161" y="757"/>
                  <a:pt x="2161" y="763"/>
                </a:cubicBezTo>
                <a:cubicBezTo>
                  <a:pt x="2161" y="769"/>
                  <a:pt x="2156" y="774"/>
                  <a:pt x="2150" y="774"/>
                </a:cubicBezTo>
                <a:close/>
                <a:moveTo>
                  <a:pt x="2117" y="774"/>
                </a:moveTo>
                <a:cubicBezTo>
                  <a:pt x="2111" y="774"/>
                  <a:pt x="2106" y="769"/>
                  <a:pt x="2106" y="763"/>
                </a:cubicBezTo>
                <a:cubicBezTo>
                  <a:pt x="2106" y="757"/>
                  <a:pt x="2111" y="752"/>
                  <a:pt x="2117" y="752"/>
                </a:cubicBezTo>
                <a:cubicBezTo>
                  <a:pt x="2122" y="752"/>
                  <a:pt x="2127" y="757"/>
                  <a:pt x="2127" y="763"/>
                </a:cubicBezTo>
                <a:cubicBezTo>
                  <a:pt x="2127" y="769"/>
                  <a:pt x="2122" y="774"/>
                  <a:pt x="2117" y="774"/>
                </a:cubicBezTo>
                <a:close/>
                <a:moveTo>
                  <a:pt x="2083" y="774"/>
                </a:moveTo>
                <a:cubicBezTo>
                  <a:pt x="2077" y="774"/>
                  <a:pt x="2072" y="769"/>
                  <a:pt x="2072" y="763"/>
                </a:cubicBezTo>
                <a:cubicBezTo>
                  <a:pt x="2072" y="757"/>
                  <a:pt x="2077" y="752"/>
                  <a:pt x="2083" y="752"/>
                </a:cubicBezTo>
                <a:cubicBezTo>
                  <a:pt x="2089" y="752"/>
                  <a:pt x="2094" y="757"/>
                  <a:pt x="2094" y="763"/>
                </a:cubicBezTo>
                <a:cubicBezTo>
                  <a:pt x="2094" y="769"/>
                  <a:pt x="2089" y="774"/>
                  <a:pt x="2083" y="774"/>
                </a:cubicBezTo>
                <a:close/>
                <a:moveTo>
                  <a:pt x="2049" y="774"/>
                </a:moveTo>
                <a:cubicBezTo>
                  <a:pt x="2043" y="774"/>
                  <a:pt x="2038" y="769"/>
                  <a:pt x="2038" y="763"/>
                </a:cubicBezTo>
                <a:cubicBezTo>
                  <a:pt x="2038" y="757"/>
                  <a:pt x="2043" y="752"/>
                  <a:pt x="2049" y="752"/>
                </a:cubicBezTo>
                <a:cubicBezTo>
                  <a:pt x="2055" y="752"/>
                  <a:pt x="2060" y="757"/>
                  <a:pt x="2060" y="763"/>
                </a:cubicBezTo>
                <a:cubicBezTo>
                  <a:pt x="2060" y="769"/>
                  <a:pt x="2055" y="774"/>
                  <a:pt x="2049" y="774"/>
                </a:cubicBezTo>
                <a:close/>
                <a:moveTo>
                  <a:pt x="2015" y="774"/>
                </a:moveTo>
                <a:cubicBezTo>
                  <a:pt x="2009" y="774"/>
                  <a:pt x="2004" y="769"/>
                  <a:pt x="2004" y="763"/>
                </a:cubicBezTo>
                <a:cubicBezTo>
                  <a:pt x="2004" y="757"/>
                  <a:pt x="2009" y="752"/>
                  <a:pt x="2015" y="752"/>
                </a:cubicBezTo>
                <a:cubicBezTo>
                  <a:pt x="2021" y="752"/>
                  <a:pt x="2026" y="757"/>
                  <a:pt x="2026" y="763"/>
                </a:cubicBezTo>
                <a:cubicBezTo>
                  <a:pt x="2026" y="769"/>
                  <a:pt x="2021" y="774"/>
                  <a:pt x="2015" y="774"/>
                </a:cubicBezTo>
                <a:close/>
                <a:moveTo>
                  <a:pt x="1981" y="774"/>
                </a:moveTo>
                <a:cubicBezTo>
                  <a:pt x="1976" y="774"/>
                  <a:pt x="1971" y="769"/>
                  <a:pt x="1971" y="763"/>
                </a:cubicBezTo>
                <a:cubicBezTo>
                  <a:pt x="1971" y="757"/>
                  <a:pt x="1976" y="752"/>
                  <a:pt x="1981" y="752"/>
                </a:cubicBezTo>
                <a:cubicBezTo>
                  <a:pt x="1987" y="752"/>
                  <a:pt x="1992" y="757"/>
                  <a:pt x="1992" y="763"/>
                </a:cubicBezTo>
                <a:cubicBezTo>
                  <a:pt x="1992" y="769"/>
                  <a:pt x="1987" y="774"/>
                  <a:pt x="1981" y="774"/>
                </a:cubicBezTo>
                <a:close/>
                <a:moveTo>
                  <a:pt x="1948" y="774"/>
                </a:moveTo>
                <a:cubicBezTo>
                  <a:pt x="1942" y="774"/>
                  <a:pt x="1937" y="769"/>
                  <a:pt x="1937" y="763"/>
                </a:cubicBezTo>
                <a:cubicBezTo>
                  <a:pt x="1937" y="757"/>
                  <a:pt x="1942" y="752"/>
                  <a:pt x="1948" y="752"/>
                </a:cubicBezTo>
                <a:cubicBezTo>
                  <a:pt x="1954" y="752"/>
                  <a:pt x="1959" y="757"/>
                  <a:pt x="1959" y="763"/>
                </a:cubicBezTo>
                <a:cubicBezTo>
                  <a:pt x="1959" y="769"/>
                  <a:pt x="1954" y="774"/>
                  <a:pt x="1948" y="774"/>
                </a:cubicBezTo>
                <a:close/>
                <a:moveTo>
                  <a:pt x="1914" y="774"/>
                </a:moveTo>
                <a:cubicBezTo>
                  <a:pt x="1908" y="774"/>
                  <a:pt x="1903" y="769"/>
                  <a:pt x="1903" y="763"/>
                </a:cubicBezTo>
                <a:cubicBezTo>
                  <a:pt x="1903" y="757"/>
                  <a:pt x="1908" y="752"/>
                  <a:pt x="1914" y="752"/>
                </a:cubicBezTo>
                <a:cubicBezTo>
                  <a:pt x="1920" y="752"/>
                  <a:pt x="1925" y="757"/>
                  <a:pt x="1925" y="763"/>
                </a:cubicBezTo>
                <a:cubicBezTo>
                  <a:pt x="1925" y="769"/>
                  <a:pt x="1920" y="774"/>
                  <a:pt x="1914" y="774"/>
                </a:cubicBezTo>
                <a:close/>
                <a:moveTo>
                  <a:pt x="1880" y="774"/>
                </a:moveTo>
                <a:cubicBezTo>
                  <a:pt x="1874" y="774"/>
                  <a:pt x="1869" y="769"/>
                  <a:pt x="1869" y="763"/>
                </a:cubicBezTo>
                <a:cubicBezTo>
                  <a:pt x="1869" y="757"/>
                  <a:pt x="1874" y="752"/>
                  <a:pt x="1880" y="752"/>
                </a:cubicBezTo>
                <a:cubicBezTo>
                  <a:pt x="1886" y="752"/>
                  <a:pt x="1891" y="757"/>
                  <a:pt x="1891" y="763"/>
                </a:cubicBezTo>
                <a:cubicBezTo>
                  <a:pt x="1891" y="769"/>
                  <a:pt x="1886" y="774"/>
                  <a:pt x="1880" y="774"/>
                </a:cubicBezTo>
                <a:close/>
                <a:moveTo>
                  <a:pt x="1846" y="774"/>
                </a:moveTo>
                <a:cubicBezTo>
                  <a:pt x="1840" y="774"/>
                  <a:pt x="1836" y="769"/>
                  <a:pt x="1836" y="763"/>
                </a:cubicBezTo>
                <a:cubicBezTo>
                  <a:pt x="1836" y="757"/>
                  <a:pt x="1840" y="752"/>
                  <a:pt x="1846" y="752"/>
                </a:cubicBezTo>
                <a:cubicBezTo>
                  <a:pt x="1852" y="752"/>
                  <a:pt x="1857" y="757"/>
                  <a:pt x="1857" y="763"/>
                </a:cubicBezTo>
                <a:cubicBezTo>
                  <a:pt x="1857" y="769"/>
                  <a:pt x="1852" y="774"/>
                  <a:pt x="1846" y="774"/>
                </a:cubicBezTo>
                <a:close/>
                <a:moveTo>
                  <a:pt x="1813" y="774"/>
                </a:moveTo>
                <a:cubicBezTo>
                  <a:pt x="1807" y="774"/>
                  <a:pt x="1802" y="769"/>
                  <a:pt x="1802" y="763"/>
                </a:cubicBezTo>
                <a:cubicBezTo>
                  <a:pt x="1802" y="757"/>
                  <a:pt x="1807" y="752"/>
                  <a:pt x="1813" y="752"/>
                </a:cubicBezTo>
                <a:cubicBezTo>
                  <a:pt x="1819" y="752"/>
                  <a:pt x="1823" y="757"/>
                  <a:pt x="1823" y="763"/>
                </a:cubicBezTo>
                <a:cubicBezTo>
                  <a:pt x="1823" y="769"/>
                  <a:pt x="1819" y="774"/>
                  <a:pt x="1813" y="774"/>
                </a:cubicBezTo>
                <a:close/>
                <a:moveTo>
                  <a:pt x="1779" y="774"/>
                </a:moveTo>
                <a:cubicBezTo>
                  <a:pt x="1773" y="774"/>
                  <a:pt x="1768" y="769"/>
                  <a:pt x="1768" y="763"/>
                </a:cubicBezTo>
                <a:cubicBezTo>
                  <a:pt x="1768" y="757"/>
                  <a:pt x="1773" y="752"/>
                  <a:pt x="1779" y="752"/>
                </a:cubicBezTo>
                <a:cubicBezTo>
                  <a:pt x="1785" y="752"/>
                  <a:pt x="1790" y="757"/>
                  <a:pt x="1790" y="763"/>
                </a:cubicBezTo>
                <a:cubicBezTo>
                  <a:pt x="1790" y="769"/>
                  <a:pt x="1785" y="774"/>
                  <a:pt x="1779" y="774"/>
                </a:cubicBezTo>
                <a:close/>
                <a:moveTo>
                  <a:pt x="1745" y="774"/>
                </a:moveTo>
                <a:cubicBezTo>
                  <a:pt x="1739" y="774"/>
                  <a:pt x="1734" y="769"/>
                  <a:pt x="1734" y="763"/>
                </a:cubicBezTo>
                <a:cubicBezTo>
                  <a:pt x="1734" y="757"/>
                  <a:pt x="1739" y="752"/>
                  <a:pt x="1745" y="752"/>
                </a:cubicBezTo>
                <a:cubicBezTo>
                  <a:pt x="1751" y="752"/>
                  <a:pt x="1756" y="757"/>
                  <a:pt x="1756" y="763"/>
                </a:cubicBezTo>
                <a:cubicBezTo>
                  <a:pt x="1756" y="769"/>
                  <a:pt x="1751" y="774"/>
                  <a:pt x="1745" y="774"/>
                </a:cubicBezTo>
                <a:close/>
                <a:moveTo>
                  <a:pt x="1711" y="774"/>
                </a:moveTo>
                <a:cubicBezTo>
                  <a:pt x="1705" y="774"/>
                  <a:pt x="1701" y="769"/>
                  <a:pt x="1701" y="763"/>
                </a:cubicBezTo>
                <a:cubicBezTo>
                  <a:pt x="1701" y="757"/>
                  <a:pt x="1705" y="752"/>
                  <a:pt x="1711" y="752"/>
                </a:cubicBezTo>
                <a:cubicBezTo>
                  <a:pt x="1717" y="752"/>
                  <a:pt x="1722" y="757"/>
                  <a:pt x="1722" y="763"/>
                </a:cubicBezTo>
                <a:cubicBezTo>
                  <a:pt x="1722" y="769"/>
                  <a:pt x="1717" y="774"/>
                  <a:pt x="1711" y="774"/>
                </a:cubicBezTo>
                <a:close/>
                <a:moveTo>
                  <a:pt x="1678" y="774"/>
                </a:moveTo>
                <a:cubicBezTo>
                  <a:pt x="1672" y="774"/>
                  <a:pt x="1667" y="769"/>
                  <a:pt x="1667" y="763"/>
                </a:cubicBezTo>
                <a:cubicBezTo>
                  <a:pt x="1667" y="757"/>
                  <a:pt x="1672" y="752"/>
                  <a:pt x="1678" y="752"/>
                </a:cubicBezTo>
                <a:cubicBezTo>
                  <a:pt x="1684" y="752"/>
                  <a:pt x="1688" y="757"/>
                  <a:pt x="1688" y="763"/>
                </a:cubicBezTo>
                <a:cubicBezTo>
                  <a:pt x="1688" y="769"/>
                  <a:pt x="1684" y="774"/>
                  <a:pt x="1678" y="774"/>
                </a:cubicBezTo>
                <a:close/>
                <a:moveTo>
                  <a:pt x="1644" y="774"/>
                </a:moveTo>
                <a:cubicBezTo>
                  <a:pt x="1638" y="774"/>
                  <a:pt x="1633" y="769"/>
                  <a:pt x="1633" y="763"/>
                </a:cubicBezTo>
                <a:cubicBezTo>
                  <a:pt x="1633" y="757"/>
                  <a:pt x="1638" y="752"/>
                  <a:pt x="1644" y="752"/>
                </a:cubicBezTo>
                <a:cubicBezTo>
                  <a:pt x="1650" y="752"/>
                  <a:pt x="1655" y="757"/>
                  <a:pt x="1655" y="763"/>
                </a:cubicBezTo>
                <a:cubicBezTo>
                  <a:pt x="1655" y="769"/>
                  <a:pt x="1650" y="774"/>
                  <a:pt x="1644" y="774"/>
                </a:cubicBezTo>
                <a:close/>
                <a:moveTo>
                  <a:pt x="1610" y="774"/>
                </a:moveTo>
                <a:cubicBezTo>
                  <a:pt x="1604" y="774"/>
                  <a:pt x="1599" y="769"/>
                  <a:pt x="1599" y="763"/>
                </a:cubicBezTo>
                <a:cubicBezTo>
                  <a:pt x="1599" y="757"/>
                  <a:pt x="1604" y="752"/>
                  <a:pt x="1610" y="752"/>
                </a:cubicBezTo>
                <a:cubicBezTo>
                  <a:pt x="1616" y="752"/>
                  <a:pt x="1621" y="757"/>
                  <a:pt x="1621" y="763"/>
                </a:cubicBezTo>
                <a:cubicBezTo>
                  <a:pt x="1621" y="769"/>
                  <a:pt x="1616" y="774"/>
                  <a:pt x="1610" y="774"/>
                </a:cubicBezTo>
                <a:close/>
                <a:moveTo>
                  <a:pt x="1576" y="774"/>
                </a:moveTo>
                <a:cubicBezTo>
                  <a:pt x="1570" y="774"/>
                  <a:pt x="1566" y="769"/>
                  <a:pt x="1566" y="763"/>
                </a:cubicBezTo>
                <a:cubicBezTo>
                  <a:pt x="1566" y="757"/>
                  <a:pt x="1570" y="752"/>
                  <a:pt x="1576" y="752"/>
                </a:cubicBezTo>
                <a:cubicBezTo>
                  <a:pt x="1582" y="752"/>
                  <a:pt x="1587" y="757"/>
                  <a:pt x="1587" y="763"/>
                </a:cubicBezTo>
                <a:cubicBezTo>
                  <a:pt x="1587" y="769"/>
                  <a:pt x="1582" y="774"/>
                  <a:pt x="1576" y="774"/>
                </a:cubicBezTo>
                <a:close/>
                <a:moveTo>
                  <a:pt x="1543" y="774"/>
                </a:moveTo>
                <a:cubicBezTo>
                  <a:pt x="1537" y="774"/>
                  <a:pt x="1532" y="769"/>
                  <a:pt x="1532" y="763"/>
                </a:cubicBezTo>
                <a:cubicBezTo>
                  <a:pt x="1532" y="757"/>
                  <a:pt x="1537" y="752"/>
                  <a:pt x="1543" y="752"/>
                </a:cubicBezTo>
                <a:cubicBezTo>
                  <a:pt x="1549" y="752"/>
                  <a:pt x="1553" y="757"/>
                  <a:pt x="1553" y="763"/>
                </a:cubicBezTo>
                <a:cubicBezTo>
                  <a:pt x="1553" y="769"/>
                  <a:pt x="1549" y="774"/>
                  <a:pt x="1543" y="774"/>
                </a:cubicBezTo>
                <a:close/>
                <a:moveTo>
                  <a:pt x="788" y="774"/>
                </a:moveTo>
                <a:cubicBezTo>
                  <a:pt x="782" y="774"/>
                  <a:pt x="777" y="769"/>
                  <a:pt x="777" y="763"/>
                </a:cubicBezTo>
                <a:cubicBezTo>
                  <a:pt x="777" y="757"/>
                  <a:pt x="782" y="752"/>
                  <a:pt x="788" y="752"/>
                </a:cubicBezTo>
                <a:cubicBezTo>
                  <a:pt x="794" y="752"/>
                  <a:pt x="798" y="757"/>
                  <a:pt x="798" y="763"/>
                </a:cubicBezTo>
                <a:cubicBezTo>
                  <a:pt x="798" y="769"/>
                  <a:pt x="794" y="774"/>
                  <a:pt x="788" y="774"/>
                </a:cubicBezTo>
                <a:close/>
                <a:moveTo>
                  <a:pt x="754" y="774"/>
                </a:moveTo>
                <a:cubicBezTo>
                  <a:pt x="748" y="774"/>
                  <a:pt x="743" y="769"/>
                  <a:pt x="743" y="763"/>
                </a:cubicBezTo>
                <a:cubicBezTo>
                  <a:pt x="743" y="757"/>
                  <a:pt x="748" y="752"/>
                  <a:pt x="754" y="752"/>
                </a:cubicBezTo>
                <a:cubicBezTo>
                  <a:pt x="760" y="752"/>
                  <a:pt x="765" y="757"/>
                  <a:pt x="765" y="763"/>
                </a:cubicBezTo>
                <a:cubicBezTo>
                  <a:pt x="765" y="769"/>
                  <a:pt x="760" y="774"/>
                  <a:pt x="754" y="774"/>
                </a:cubicBezTo>
                <a:close/>
                <a:moveTo>
                  <a:pt x="720" y="774"/>
                </a:moveTo>
                <a:cubicBezTo>
                  <a:pt x="714" y="774"/>
                  <a:pt x="709" y="769"/>
                  <a:pt x="709" y="763"/>
                </a:cubicBezTo>
                <a:cubicBezTo>
                  <a:pt x="709" y="757"/>
                  <a:pt x="714" y="752"/>
                  <a:pt x="720" y="752"/>
                </a:cubicBezTo>
                <a:cubicBezTo>
                  <a:pt x="726" y="752"/>
                  <a:pt x="731" y="757"/>
                  <a:pt x="731" y="763"/>
                </a:cubicBezTo>
                <a:cubicBezTo>
                  <a:pt x="731" y="769"/>
                  <a:pt x="726" y="774"/>
                  <a:pt x="720" y="774"/>
                </a:cubicBezTo>
                <a:close/>
                <a:moveTo>
                  <a:pt x="686" y="774"/>
                </a:moveTo>
                <a:cubicBezTo>
                  <a:pt x="680" y="774"/>
                  <a:pt x="676" y="769"/>
                  <a:pt x="676" y="763"/>
                </a:cubicBezTo>
                <a:cubicBezTo>
                  <a:pt x="676" y="757"/>
                  <a:pt x="680" y="752"/>
                  <a:pt x="686" y="752"/>
                </a:cubicBezTo>
                <a:cubicBezTo>
                  <a:pt x="692" y="752"/>
                  <a:pt x="697" y="757"/>
                  <a:pt x="697" y="763"/>
                </a:cubicBezTo>
                <a:cubicBezTo>
                  <a:pt x="697" y="769"/>
                  <a:pt x="692" y="774"/>
                  <a:pt x="686" y="774"/>
                </a:cubicBezTo>
                <a:close/>
                <a:moveTo>
                  <a:pt x="653" y="774"/>
                </a:moveTo>
                <a:cubicBezTo>
                  <a:pt x="647" y="774"/>
                  <a:pt x="642" y="769"/>
                  <a:pt x="642" y="763"/>
                </a:cubicBezTo>
                <a:cubicBezTo>
                  <a:pt x="642" y="757"/>
                  <a:pt x="647" y="752"/>
                  <a:pt x="653" y="752"/>
                </a:cubicBezTo>
                <a:cubicBezTo>
                  <a:pt x="659" y="752"/>
                  <a:pt x="663" y="757"/>
                  <a:pt x="663" y="763"/>
                </a:cubicBezTo>
                <a:cubicBezTo>
                  <a:pt x="663" y="769"/>
                  <a:pt x="659" y="774"/>
                  <a:pt x="653" y="774"/>
                </a:cubicBezTo>
                <a:close/>
                <a:moveTo>
                  <a:pt x="619" y="774"/>
                </a:moveTo>
                <a:cubicBezTo>
                  <a:pt x="613" y="774"/>
                  <a:pt x="608" y="769"/>
                  <a:pt x="608" y="763"/>
                </a:cubicBezTo>
                <a:cubicBezTo>
                  <a:pt x="608" y="757"/>
                  <a:pt x="613" y="752"/>
                  <a:pt x="619" y="752"/>
                </a:cubicBezTo>
                <a:cubicBezTo>
                  <a:pt x="625" y="752"/>
                  <a:pt x="630" y="757"/>
                  <a:pt x="630" y="763"/>
                </a:cubicBezTo>
                <a:cubicBezTo>
                  <a:pt x="630" y="769"/>
                  <a:pt x="625" y="774"/>
                  <a:pt x="619" y="774"/>
                </a:cubicBezTo>
                <a:close/>
                <a:moveTo>
                  <a:pt x="585" y="774"/>
                </a:moveTo>
                <a:cubicBezTo>
                  <a:pt x="579" y="774"/>
                  <a:pt x="574" y="769"/>
                  <a:pt x="574" y="763"/>
                </a:cubicBezTo>
                <a:cubicBezTo>
                  <a:pt x="574" y="757"/>
                  <a:pt x="579" y="752"/>
                  <a:pt x="585" y="752"/>
                </a:cubicBezTo>
                <a:cubicBezTo>
                  <a:pt x="591" y="752"/>
                  <a:pt x="596" y="757"/>
                  <a:pt x="596" y="763"/>
                </a:cubicBezTo>
                <a:cubicBezTo>
                  <a:pt x="596" y="769"/>
                  <a:pt x="591" y="774"/>
                  <a:pt x="585" y="774"/>
                </a:cubicBezTo>
                <a:close/>
                <a:moveTo>
                  <a:pt x="551" y="774"/>
                </a:moveTo>
                <a:cubicBezTo>
                  <a:pt x="545" y="774"/>
                  <a:pt x="541" y="769"/>
                  <a:pt x="541" y="763"/>
                </a:cubicBezTo>
                <a:cubicBezTo>
                  <a:pt x="541" y="757"/>
                  <a:pt x="545" y="752"/>
                  <a:pt x="551" y="752"/>
                </a:cubicBezTo>
                <a:cubicBezTo>
                  <a:pt x="557" y="752"/>
                  <a:pt x="562" y="757"/>
                  <a:pt x="562" y="763"/>
                </a:cubicBezTo>
                <a:cubicBezTo>
                  <a:pt x="562" y="769"/>
                  <a:pt x="557" y="774"/>
                  <a:pt x="551" y="774"/>
                </a:cubicBezTo>
                <a:close/>
                <a:moveTo>
                  <a:pt x="518" y="774"/>
                </a:moveTo>
                <a:cubicBezTo>
                  <a:pt x="512" y="774"/>
                  <a:pt x="507" y="769"/>
                  <a:pt x="507" y="763"/>
                </a:cubicBezTo>
                <a:cubicBezTo>
                  <a:pt x="507" y="757"/>
                  <a:pt x="512" y="752"/>
                  <a:pt x="518" y="752"/>
                </a:cubicBezTo>
                <a:cubicBezTo>
                  <a:pt x="524" y="752"/>
                  <a:pt x="528" y="757"/>
                  <a:pt x="528" y="763"/>
                </a:cubicBezTo>
                <a:cubicBezTo>
                  <a:pt x="528" y="769"/>
                  <a:pt x="524" y="774"/>
                  <a:pt x="518" y="774"/>
                </a:cubicBezTo>
                <a:close/>
                <a:moveTo>
                  <a:pt x="484" y="774"/>
                </a:moveTo>
                <a:cubicBezTo>
                  <a:pt x="478" y="774"/>
                  <a:pt x="473" y="769"/>
                  <a:pt x="473" y="763"/>
                </a:cubicBezTo>
                <a:cubicBezTo>
                  <a:pt x="473" y="757"/>
                  <a:pt x="478" y="752"/>
                  <a:pt x="484" y="752"/>
                </a:cubicBezTo>
                <a:cubicBezTo>
                  <a:pt x="490" y="752"/>
                  <a:pt x="495" y="757"/>
                  <a:pt x="495" y="763"/>
                </a:cubicBezTo>
                <a:cubicBezTo>
                  <a:pt x="495" y="769"/>
                  <a:pt x="490" y="774"/>
                  <a:pt x="484" y="774"/>
                </a:cubicBezTo>
                <a:close/>
                <a:moveTo>
                  <a:pt x="2978" y="745"/>
                </a:moveTo>
                <a:cubicBezTo>
                  <a:pt x="2972" y="745"/>
                  <a:pt x="2967" y="740"/>
                  <a:pt x="2967" y="734"/>
                </a:cubicBezTo>
                <a:cubicBezTo>
                  <a:pt x="2967" y="728"/>
                  <a:pt x="2972" y="723"/>
                  <a:pt x="2978" y="723"/>
                </a:cubicBezTo>
                <a:cubicBezTo>
                  <a:pt x="2983" y="723"/>
                  <a:pt x="2988" y="728"/>
                  <a:pt x="2988" y="734"/>
                </a:cubicBezTo>
                <a:cubicBezTo>
                  <a:pt x="2988" y="740"/>
                  <a:pt x="2983" y="745"/>
                  <a:pt x="2978" y="745"/>
                </a:cubicBezTo>
                <a:close/>
                <a:moveTo>
                  <a:pt x="2944" y="745"/>
                </a:moveTo>
                <a:cubicBezTo>
                  <a:pt x="2938" y="745"/>
                  <a:pt x="2933" y="740"/>
                  <a:pt x="2933" y="734"/>
                </a:cubicBezTo>
                <a:cubicBezTo>
                  <a:pt x="2933" y="728"/>
                  <a:pt x="2938" y="723"/>
                  <a:pt x="2944" y="723"/>
                </a:cubicBezTo>
                <a:cubicBezTo>
                  <a:pt x="2950" y="723"/>
                  <a:pt x="2955" y="728"/>
                  <a:pt x="2955" y="734"/>
                </a:cubicBezTo>
                <a:cubicBezTo>
                  <a:pt x="2955" y="740"/>
                  <a:pt x="2950" y="745"/>
                  <a:pt x="2944" y="745"/>
                </a:cubicBezTo>
                <a:close/>
                <a:moveTo>
                  <a:pt x="2910" y="745"/>
                </a:moveTo>
                <a:cubicBezTo>
                  <a:pt x="2904" y="745"/>
                  <a:pt x="2899" y="740"/>
                  <a:pt x="2899" y="734"/>
                </a:cubicBezTo>
                <a:cubicBezTo>
                  <a:pt x="2899" y="728"/>
                  <a:pt x="2904" y="723"/>
                  <a:pt x="2910" y="723"/>
                </a:cubicBezTo>
                <a:cubicBezTo>
                  <a:pt x="2916" y="723"/>
                  <a:pt x="2921" y="728"/>
                  <a:pt x="2921" y="734"/>
                </a:cubicBezTo>
                <a:cubicBezTo>
                  <a:pt x="2921" y="740"/>
                  <a:pt x="2916" y="745"/>
                  <a:pt x="2910" y="745"/>
                </a:cubicBezTo>
                <a:close/>
                <a:moveTo>
                  <a:pt x="2876" y="745"/>
                </a:moveTo>
                <a:cubicBezTo>
                  <a:pt x="2870" y="745"/>
                  <a:pt x="2865" y="740"/>
                  <a:pt x="2865" y="734"/>
                </a:cubicBezTo>
                <a:cubicBezTo>
                  <a:pt x="2865" y="728"/>
                  <a:pt x="2870" y="723"/>
                  <a:pt x="2876" y="723"/>
                </a:cubicBezTo>
                <a:cubicBezTo>
                  <a:pt x="2882" y="723"/>
                  <a:pt x="2887" y="728"/>
                  <a:pt x="2887" y="734"/>
                </a:cubicBezTo>
                <a:cubicBezTo>
                  <a:pt x="2887" y="740"/>
                  <a:pt x="2882" y="745"/>
                  <a:pt x="2876" y="745"/>
                </a:cubicBezTo>
                <a:close/>
                <a:moveTo>
                  <a:pt x="2775" y="745"/>
                </a:moveTo>
                <a:cubicBezTo>
                  <a:pt x="2769" y="745"/>
                  <a:pt x="2764" y="740"/>
                  <a:pt x="2764" y="734"/>
                </a:cubicBezTo>
                <a:cubicBezTo>
                  <a:pt x="2764" y="728"/>
                  <a:pt x="2769" y="723"/>
                  <a:pt x="2775" y="723"/>
                </a:cubicBezTo>
                <a:cubicBezTo>
                  <a:pt x="2781" y="723"/>
                  <a:pt x="2786" y="728"/>
                  <a:pt x="2786" y="734"/>
                </a:cubicBezTo>
                <a:cubicBezTo>
                  <a:pt x="2786" y="740"/>
                  <a:pt x="2781" y="745"/>
                  <a:pt x="2775" y="745"/>
                </a:cubicBezTo>
                <a:close/>
                <a:moveTo>
                  <a:pt x="2741" y="745"/>
                </a:moveTo>
                <a:cubicBezTo>
                  <a:pt x="2735" y="745"/>
                  <a:pt x="2730" y="740"/>
                  <a:pt x="2730" y="734"/>
                </a:cubicBezTo>
                <a:cubicBezTo>
                  <a:pt x="2730" y="728"/>
                  <a:pt x="2735" y="723"/>
                  <a:pt x="2741" y="723"/>
                </a:cubicBezTo>
                <a:cubicBezTo>
                  <a:pt x="2747" y="723"/>
                  <a:pt x="2752" y="728"/>
                  <a:pt x="2752" y="734"/>
                </a:cubicBezTo>
                <a:cubicBezTo>
                  <a:pt x="2752" y="740"/>
                  <a:pt x="2747" y="745"/>
                  <a:pt x="2741" y="745"/>
                </a:cubicBezTo>
                <a:close/>
                <a:moveTo>
                  <a:pt x="2707" y="745"/>
                </a:moveTo>
                <a:cubicBezTo>
                  <a:pt x="2701" y="745"/>
                  <a:pt x="2697" y="740"/>
                  <a:pt x="2697" y="734"/>
                </a:cubicBezTo>
                <a:cubicBezTo>
                  <a:pt x="2697" y="728"/>
                  <a:pt x="2701" y="723"/>
                  <a:pt x="2707" y="723"/>
                </a:cubicBezTo>
                <a:cubicBezTo>
                  <a:pt x="2713" y="723"/>
                  <a:pt x="2718" y="728"/>
                  <a:pt x="2718" y="734"/>
                </a:cubicBezTo>
                <a:cubicBezTo>
                  <a:pt x="2718" y="740"/>
                  <a:pt x="2713" y="745"/>
                  <a:pt x="2707" y="745"/>
                </a:cubicBezTo>
                <a:close/>
                <a:moveTo>
                  <a:pt x="2674" y="745"/>
                </a:moveTo>
                <a:cubicBezTo>
                  <a:pt x="2668" y="745"/>
                  <a:pt x="2663" y="740"/>
                  <a:pt x="2663" y="734"/>
                </a:cubicBezTo>
                <a:cubicBezTo>
                  <a:pt x="2663" y="728"/>
                  <a:pt x="2668" y="723"/>
                  <a:pt x="2674" y="723"/>
                </a:cubicBezTo>
                <a:cubicBezTo>
                  <a:pt x="2680" y="723"/>
                  <a:pt x="2684" y="728"/>
                  <a:pt x="2684" y="734"/>
                </a:cubicBezTo>
                <a:cubicBezTo>
                  <a:pt x="2684" y="740"/>
                  <a:pt x="2680" y="745"/>
                  <a:pt x="2674" y="745"/>
                </a:cubicBezTo>
                <a:close/>
                <a:moveTo>
                  <a:pt x="2640" y="745"/>
                </a:moveTo>
                <a:cubicBezTo>
                  <a:pt x="2634" y="745"/>
                  <a:pt x="2629" y="740"/>
                  <a:pt x="2629" y="734"/>
                </a:cubicBezTo>
                <a:cubicBezTo>
                  <a:pt x="2629" y="728"/>
                  <a:pt x="2634" y="723"/>
                  <a:pt x="2640" y="723"/>
                </a:cubicBezTo>
                <a:cubicBezTo>
                  <a:pt x="2646" y="723"/>
                  <a:pt x="2651" y="728"/>
                  <a:pt x="2651" y="734"/>
                </a:cubicBezTo>
                <a:cubicBezTo>
                  <a:pt x="2651" y="740"/>
                  <a:pt x="2646" y="745"/>
                  <a:pt x="2640" y="745"/>
                </a:cubicBezTo>
                <a:close/>
                <a:moveTo>
                  <a:pt x="2606" y="745"/>
                </a:moveTo>
                <a:cubicBezTo>
                  <a:pt x="2600" y="745"/>
                  <a:pt x="2595" y="740"/>
                  <a:pt x="2595" y="734"/>
                </a:cubicBezTo>
                <a:cubicBezTo>
                  <a:pt x="2595" y="728"/>
                  <a:pt x="2600" y="723"/>
                  <a:pt x="2606" y="723"/>
                </a:cubicBezTo>
                <a:cubicBezTo>
                  <a:pt x="2612" y="723"/>
                  <a:pt x="2617" y="728"/>
                  <a:pt x="2617" y="734"/>
                </a:cubicBezTo>
                <a:cubicBezTo>
                  <a:pt x="2617" y="740"/>
                  <a:pt x="2612" y="745"/>
                  <a:pt x="2606" y="745"/>
                </a:cubicBezTo>
                <a:close/>
                <a:moveTo>
                  <a:pt x="2572" y="745"/>
                </a:moveTo>
                <a:cubicBezTo>
                  <a:pt x="2566" y="745"/>
                  <a:pt x="2562" y="740"/>
                  <a:pt x="2562" y="734"/>
                </a:cubicBezTo>
                <a:cubicBezTo>
                  <a:pt x="2562" y="728"/>
                  <a:pt x="2566" y="723"/>
                  <a:pt x="2572" y="723"/>
                </a:cubicBezTo>
                <a:cubicBezTo>
                  <a:pt x="2578" y="723"/>
                  <a:pt x="2583" y="728"/>
                  <a:pt x="2583" y="734"/>
                </a:cubicBezTo>
                <a:cubicBezTo>
                  <a:pt x="2583" y="740"/>
                  <a:pt x="2578" y="745"/>
                  <a:pt x="2572" y="745"/>
                </a:cubicBezTo>
                <a:close/>
                <a:moveTo>
                  <a:pt x="2539" y="745"/>
                </a:moveTo>
                <a:cubicBezTo>
                  <a:pt x="2533" y="745"/>
                  <a:pt x="2528" y="740"/>
                  <a:pt x="2528" y="734"/>
                </a:cubicBezTo>
                <a:cubicBezTo>
                  <a:pt x="2528" y="728"/>
                  <a:pt x="2533" y="723"/>
                  <a:pt x="2539" y="723"/>
                </a:cubicBezTo>
                <a:cubicBezTo>
                  <a:pt x="2545" y="723"/>
                  <a:pt x="2549" y="728"/>
                  <a:pt x="2549" y="734"/>
                </a:cubicBezTo>
                <a:cubicBezTo>
                  <a:pt x="2549" y="740"/>
                  <a:pt x="2545" y="745"/>
                  <a:pt x="2539" y="745"/>
                </a:cubicBezTo>
                <a:close/>
                <a:moveTo>
                  <a:pt x="2505" y="745"/>
                </a:moveTo>
                <a:cubicBezTo>
                  <a:pt x="2499" y="745"/>
                  <a:pt x="2494" y="740"/>
                  <a:pt x="2494" y="734"/>
                </a:cubicBezTo>
                <a:cubicBezTo>
                  <a:pt x="2494" y="728"/>
                  <a:pt x="2499" y="723"/>
                  <a:pt x="2505" y="723"/>
                </a:cubicBezTo>
                <a:cubicBezTo>
                  <a:pt x="2511" y="723"/>
                  <a:pt x="2516" y="728"/>
                  <a:pt x="2516" y="734"/>
                </a:cubicBezTo>
                <a:cubicBezTo>
                  <a:pt x="2516" y="740"/>
                  <a:pt x="2511" y="745"/>
                  <a:pt x="2505" y="745"/>
                </a:cubicBezTo>
                <a:close/>
                <a:moveTo>
                  <a:pt x="2471" y="745"/>
                </a:moveTo>
                <a:cubicBezTo>
                  <a:pt x="2465" y="745"/>
                  <a:pt x="2460" y="740"/>
                  <a:pt x="2460" y="734"/>
                </a:cubicBezTo>
                <a:cubicBezTo>
                  <a:pt x="2460" y="728"/>
                  <a:pt x="2465" y="723"/>
                  <a:pt x="2471" y="723"/>
                </a:cubicBezTo>
                <a:cubicBezTo>
                  <a:pt x="2477" y="723"/>
                  <a:pt x="2482" y="728"/>
                  <a:pt x="2482" y="734"/>
                </a:cubicBezTo>
                <a:cubicBezTo>
                  <a:pt x="2482" y="740"/>
                  <a:pt x="2477" y="745"/>
                  <a:pt x="2471" y="745"/>
                </a:cubicBezTo>
                <a:close/>
                <a:moveTo>
                  <a:pt x="2437" y="745"/>
                </a:moveTo>
                <a:cubicBezTo>
                  <a:pt x="2431" y="745"/>
                  <a:pt x="2426" y="740"/>
                  <a:pt x="2426" y="734"/>
                </a:cubicBezTo>
                <a:cubicBezTo>
                  <a:pt x="2426" y="728"/>
                  <a:pt x="2431" y="723"/>
                  <a:pt x="2437" y="723"/>
                </a:cubicBezTo>
                <a:cubicBezTo>
                  <a:pt x="2443" y="723"/>
                  <a:pt x="2448" y="728"/>
                  <a:pt x="2448" y="734"/>
                </a:cubicBezTo>
                <a:cubicBezTo>
                  <a:pt x="2448" y="740"/>
                  <a:pt x="2443" y="745"/>
                  <a:pt x="2437" y="745"/>
                </a:cubicBezTo>
                <a:close/>
                <a:moveTo>
                  <a:pt x="2404" y="745"/>
                </a:moveTo>
                <a:cubicBezTo>
                  <a:pt x="2398" y="745"/>
                  <a:pt x="2393" y="740"/>
                  <a:pt x="2393" y="734"/>
                </a:cubicBezTo>
                <a:cubicBezTo>
                  <a:pt x="2393" y="728"/>
                  <a:pt x="2398" y="723"/>
                  <a:pt x="2404" y="723"/>
                </a:cubicBezTo>
                <a:cubicBezTo>
                  <a:pt x="2409" y="723"/>
                  <a:pt x="2414" y="728"/>
                  <a:pt x="2414" y="734"/>
                </a:cubicBezTo>
                <a:cubicBezTo>
                  <a:pt x="2414" y="740"/>
                  <a:pt x="2409" y="745"/>
                  <a:pt x="2404" y="745"/>
                </a:cubicBezTo>
                <a:close/>
                <a:moveTo>
                  <a:pt x="2370" y="745"/>
                </a:moveTo>
                <a:cubicBezTo>
                  <a:pt x="2364" y="745"/>
                  <a:pt x="2359" y="740"/>
                  <a:pt x="2359" y="734"/>
                </a:cubicBezTo>
                <a:cubicBezTo>
                  <a:pt x="2359" y="728"/>
                  <a:pt x="2364" y="723"/>
                  <a:pt x="2370" y="723"/>
                </a:cubicBezTo>
                <a:cubicBezTo>
                  <a:pt x="2376" y="723"/>
                  <a:pt x="2381" y="728"/>
                  <a:pt x="2381" y="734"/>
                </a:cubicBezTo>
                <a:cubicBezTo>
                  <a:pt x="2381" y="740"/>
                  <a:pt x="2376" y="745"/>
                  <a:pt x="2370" y="745"/>
                </a:cubicBezTo>
                <a:close/>
                <a:moveTo>
                  <a:pt x="2336" y="745"/>
                </a:moveTo>
                <a:cubicBezTo>
                  <a:pt x="2330" y="745"/>
                  <a:pt x="2325" y="740"/>
                  <a:pt x="2325" y="734"/>
                </a:cubicBezTo>
                <a:cubicBezTo>
                  <a:pt x="2325" y="728"/>
                  <a:pt x="2330" y="723"/>
                  <a:pt x="2336" y="723"/>
                </a:cubicBezTo>
                <a:cubicBezTo>
                  <a:pt x="2342" y="723"/>
                  <a:pt x="2347" y="728"/>
                  <a:pt x="2347" y="734"/>
                </a:cubicBezTo>
                <a:cubicBezTo>
                  <a:pt x="2347" y="740"/>
                  <a:pt x="2342" y="745"/>
                  <a:pt x="2336" y="745"/>
                </a:cubicBezTo>
                <a:close/>
                <a:moveTo>
                  <a:pt x="2302" y="745"/>
                </a:moveTo>
                <a:cubicBezTo>
                  <a:pt x="2296" y="745"/>
                  <a:pt x="2291" y="740"/>
                  <a:pt x="2291" y="734"/>
                </a:cubicBezTo>
                <a:cubicBezTo>
                  <a:pt x="2291" y="728"/>
                  <a:pt x="2296" y="723"/>
                  <a:pt x="2302" y="723"/>
                </a:cubicBezTo>
                <a:cubicBezTo>
                  <a:pt x="2308" y="723"/>
                  <a:pt x="2313" y="728"/>
                  <a:pt x="2313" y="734"/>
                </a:cubicBezTo>
                <a:cubicBezTo>
                  <a:pt x="2313" y="740"/>
                  <a:pt x="2308" y="745"/>
                  <a:pt x="2302" y="745"/>
                </a:cubicBezTo>
                <a:close/>
                <a:moveTo>
                  <a:pt x="2268" y="745"/>
                </a:moveTo>
                <a:cubicBezTo>
                  <a:pt x="2263" y="745"/>
                  <a:pt x="2258" y="740"/>
                  <a:pt x="2258" y="734"/>
                </a:cubicBezTo>
                <a:cubicBezTo>
                  <a:pt x="2258" y="728"/>
                  <a:pt x="2263" y="723"/>
                  <a:pt x="2268" y="723"/>
                </a:cubicBezTo>
                <a:cubicBezTo>
                  <a:pt x="2274" y="723"/>
                  <a:pt x="2279" y="728"/>
                  <a:pt x="2279" y="734"/>
                </a:cubicBezTo>
                <a:cubicBezTo>
                  <a:pt x="2279" y="740"/>
                  <a:pt x="2274" y="745"/>
                  <a:pt x="2268" y="745"/>
                </a:cubicBezTo>
                <a:close/>
                <a:moveTo>
                  <a:pt x="2235" y="745"/>
                </a:moveTo>
                <a:cubicBezTo>
                  <a:pt x="2229" y="745"/>
                  <a:pt x="2224" y="740"/>
                  <a:pt x="2224" y="734"/>
                </a:cubicBezTo>
                <a:cubicBezTo>
                  <a:pt x="2224" y="728"/>
                  <a:pt x="2229" y="723"/>
                  <a:pt x="2235" y="723"/>
                </a:cubicBezTo>
                <a:cubicBezTo>
                  <a:pt x="2241" y="723"/>
                  <a:pt x="2246" y="728"/>
                  <a:pt x="2246" y="734"/>
                </a:cubicBezTo>
                <a:cubicBezTo>
                  <a:pt x="2246" y="740"/>
                  <a:pt x="2241" y="745"/>
                  <a:pt x="2235" y="745"/>
                </a:cubicBezTo>
                <a:close/>
                <a:moveTo>
                  <a:pt x="2201" y="745"/>
                </a:moveTo>
                <a:cubicBezTo>
                  <a:pt x="2195" y="745"/>
                  <a:pt x="2190" y="740"/>
                  <a:pt x="2190" y="734"/>
                </a:cubicBezTo>
                <a:cubicBezTo>
                  <a:pt x="2190" y="728"/>
                  <a:pt x="2195" y="723"/>
                  <a:pt x="2201" y="723"/>
                </a:cubicBezTo>
                <a:cubicBezTo>
                  <a:pt x="2207" y="723"/>
                  <a:pt x="2212" y="728"/>
                  <a:pt x="2212" y="734"/>
                </a:cubicBezTo>
                <a:cubicBezTo>
                  <a:pt x="2212" y="740"/>
                  <a:pt x="2207" y="745"/>
                  <a:pt x="2201" y="745"/>
                </a:cubicBezTo>
                <a:close/>
                <a:moveTo>
                  <a:pt x="2167" y="745"/>
                </a:moveTo>
                <a:cubicBezTo>
                  <a:pt x="2161" y="745"/>
                  <a:pt x="2156" y="740"/>
                  <a:pt x="2156" y="734"/>
                </a:cubicBezTo>
                <a:cubicBezTo>
                  <a:pt x="2156" y="728"/>
                  <a:pt x="2161" y="723"/>
                  <a:pt x="2167" y="723"/>
                </a:cubicBezTo>
                <a:cubicBezTo>
                  <a:pt x="2173" y="723"/>
                  <a:pt x="2178" y="728"/>
                  <a:pt x="2178" y="734"/>
                </a:cubicBezTo>
                <a:cubicBezTo>
                  <a:pt x="2178" y="740"/>
                  <a:pt x="2173" y="745"/>
                  <a:pt x="2167" y="745"/>
                </a:cubicBezTo>
                <a:close/>
                <a:moveTo>
                  <a:pt x="2133" y="745"/>
                </a:moveTo>
                <a:cubicBezTo>
                  <a:pt x="2127" y="745"/>
                  <a:pt x="2123" y="740"/>
                  <a:pt x="2123" y="734"/>
                </a:cubicBezTo>
                <a:cubicBezTo>
                  <a:pt x="2123" y="728"/>
                  <a:pt x="2127" y="723"/>
                  <a:pt x="2133" y="723"/>
                </a:cubicBezTo>
                <a:cubicBezTo>
                  <a:pt x="2139" y="723"/>
                  <a:pt x="2144" y="728"/>
                  <a:pt x="2144" y="734"/>
                </a:cubicBezTo>
                <a:cubicBezTo>
                  <a:pt x="2144" y="740"/>
                  <a:pt x="2139" y="745"/>
                  <a:pt x="2133" y="745"/>
                </a:cubicBezTo>
                <a:close/>
                <a:moveTo>
                  <a:pt x="2100" y="745"/>
                </a:moveTo>
                <a:cubicBezTo>
                  <a:pt x="2094" y="745"/>
                  <a:pt x="2089" y="740"/>
                  <a:pt x="2089" y="734"/>
                </a:cubicBezTo>
                <a:cubicBezTo>
                  <a:pt x="2089" y="728"/>
                  <a:pt x="2094" y="723"/>
                  <a:pt x="2100" y="723"/>
                </a:cubicBezTo>
                <a:cubicBezTo>
                  <a:pt x="2106" y="723"/>
                  <a:pt x="2110" y="728"/>
                  <a:pt x="2110" y="734"/>
                </a:cubicBezTo>
                <a:cubicBezTo>
                  <a:pt x="2110" y="740"/>
                  <a:pt x="2106" y="745"/>
                  <a:pt x="2100" y="745"/>
                </a:cubicBezTo>
                <a:close/>
                <a:moveTo>
                  <a:pt x="2066" y="745"/>
                </a:moveTo>
                <a:cubicBezTo>
                  <a:pt x="2060" y="745"/>
                  <a:pt x="2055" y="740"/>
                  <a:pt x="2055" y="734"/>
                </a:cubicBezTo>
                <a:cubicBezTo>
                  <a:pt x="2055" y="728"/>
                  <a:pt x="2060" y="723"/>
                  <a:pt x="2066" y="723"/>
                </a:cubicBezTo>
                <a:cubicBezTo>
                  <a:pt x="2072" y="723"/>
                  <a:pt x="2077" y="728"/>
                  <a:pt x="2077" y="734"/>
                </a:cubicBezTo>
                <a:cubicBezTo>
                  <a:pt x="2077" y="740"/>
                  <a:pt x="2072" y="745"/>
                  <a:pt x="2066" y="745"/>
                </a:cubicBezTo>
                <a:close/>
                <a:moveTo>
                  <a:pt x="2032" y="745"/>
                </a:moveTo>
                <a:cubicBezTo>
                  <a:pt x="2026" y="745"/>
                  <a:pt x="2021" y="740"/>
                  <a:pt x="2021" y="734"/>
                </a:cubicBezTo>
                <a:cubicBezTo>
                  <a:pt x="2021" y="728"/>
                  <a:pt x="2026" y="723"/>
                  <a:pt x="2032" y="723"/>
                </a:cubicBezTo>
                <a:cubicBezTo>
                  <a:pt x="2038" y="723"/>
                  <a:pt x="2043" y="728"/>
                  <a:pt x="2043" y="734"/>
                </a:cubicBezTo>
                <a:cubicBezTo>
                  <a:pt x="2043" y="740"/>
                  <a:pt x="2038" y="745"/>
                  <a:pt x="2032" y="745"/>
                </a:cubicBezTo>
                <a:close/>
                <a:moveTo>
                  <a:pt x="1897" y="745"/>
                </a:moveTo>
                <a:cubicBezTo>
                  <a:pt x="1891" y="745"/>
                  <a:pt x="1886" y="740"/>
                  <a:pt x="1886" y="734"/>
                </a:cubicBezTo>
                <a:cubicBezTo>
                  <a:pt x="1886" y="728"/>
                  <a:pt x="1891" y="723"/>
                  <a:pt x="1897" y="723"/>
                </a:cubicBezTo>
                <a:cubicBezTo>
                  <a:pt x="1903" y="723"/>
                  <a:pt x="1908" y="728"/>
                  <a:pt x="1908" y="734"/>
                </a:cubicBezTo>
                <a:cubicBezTo>
                  <a:pt x="1908" y="740"/>
                  <a:pt x="1903" y="745"/>
                  <a:pt x="1897" y="745"/>
                </a:cubicBezTo>
                <a:close/>
                <a:moveTo>
                  <a:pt x="1830" y="745"/>
                </a:moveTo>
                <a:cubicBezTo>
                  <a:pt x="1824" y="745"/>
                  <a:pt x="1819" y="740"/>
                  <a:pt x="1819" y="734"/>
                </a:cubicBezTo>
                <a:cubicBezTo>
                  <a:pt x="1819" y="728"/>
                  <a:pt x="1824" y="723"/>
                  <a:pt x="1830" y="723"/>
                </a:cubicBezTo>
                <a:cubicBezTo>
                  <a:pt x="1836" y="723"/>
                  <a:pt x="1840" y="728"/>
                  <a:pt x="1840" y="734"/>
                </a:cubicBezTo>
                <a:cubicBezTo>
                  <a:pt x="1840" y="740"/>
                  <a:pt x="1836" y="745"/>
                  <a:pt x="1830" y="745"/>
                </a:cubicBezTo>
                <a:close/>
                <a:moveTo>
                  <a:pt x="1796" y="745"/>
                </a:moveTo>
                <a:cubicBezTo>
                  <a:pt x="1790" y="745"/>
                  <a:pt x="1785" y="740"/>
                  <a:pt x="1785" y="734"/>
                </a:cubicBezTo>
                <a:cubicBezTo>
                  <a:pt x="1785" y="728"/>
                  <a:pt x="1790" y="723"/>
                  <a:pt x="1796" y="723"/>
                </a:cubicBezTo>
                <a:cubicBezTo>
                  <a:pt x="1802" y="723"/>
                  <a:pt x="1807" y="728"/>
                  <a:pt x="1807" y="734"/>
                </a:cubicBezTo>
                <a:cubicBezTo>
                  <a:pt x="1807" y="740"/>
                  <a:pt x="1802" y="745"/>
                  <a:pt x="1796" y="745"/>
                </a:cubicBezTo>
                <a:close/>
                <a:moveTo>
                  <a:pt x="1762" y="745"/>
                </a:moveTo>
                <a:cubicBezTo>
                  <a:pt x="1756" y="745"/>
                  <a:pt x="1751" y="740"/>
                  <a:pt x="1751" y="734"/>
                </a:cubicBezTo>
                <a:cubicBezTo>
                  <a:pt x="1751" y="728"/>
                  <a:pt x="1756" y="723"/>
                  <a:pt x="1762" y="723"/>
                </a:cubicBezTo>
                <a:cubicBezTo>
                  <a:pt x="1768" y="723"/>
                  <a:pt x="1773" y="728"/>
                  <a:pt x="1773" y="734"/>
                </a:cubicBezTo>
                <a:cubicBezTo>
                  <a:pt x="1773" y="740"/>
                  <a:pt x="1768" y="745"/>
                  <a:pt x="1762" y="745"/>
                </a:cubicBezTo>
                <a:close/>
                <a:moveTo>
                  <a:pt x="1728" y="745"/>
                </a:moveTo>
                <a:cubicBezTo>
                  <a:pt x="1722" y="745"/>
                  <a:pt x="1717" y="740"/>
                  <a:pt x="1717" y="734"/>
                </a:cubicBezTo>
                <a:cubicBezTo>
                  <a:pt x="1717" y="728"/>
                  <a:pt x="1722" y="723"/>
                  <a:pt x="1728" y="723"/>
                </a:cubicBezTo>
                <a:cubicBezTo>
                  <a:pt x="1734" y="723"/>
                  <a:pt x="1739" y="728"/>
                  <a:pt x="1739" y="734"/>
                </a:cubicBezTo>
                <a:cubicBezTo>
                  <a:pt x="1739" y="740"/>
                  <a:pt x="1734" y="745"/>
                  <a:pt x="1728" y="745"/>
                </a:cubicBezTo>
                <a:close/>
                <a:moveTo>
                  <a:pt x="1694" y="745"/>
                </a:moveTo>
                <a:cubicBezTo>
                  <a:pt x="1689" y="745"/>
                  <a:pt x="1684" y="740"/>
                  <a:pt x="1684" y="734"/>
                </a:cubicBezTo>
                <a:cubicBezTo>
                  <a:pt x="1684" y="728"/>
                  <a:pt x="1689" y="723"/>
                  <a:pt x="1694" y="723"/>
                </a:cubicBezTo>
                <a:cubicBezTo>
                  <a:pt x="1700" y="723"/>
                  <a:pt x="1705" y="728"/>
                  <a:pt x="1705" y="734"/>
                </a:cubicBezTo>
                <a:cubicBezTo>
                  <a:pt x="1705" y="740"/>
                  <a:pt x="1700" y="745"/>
                  <a:pt x="1694" y="745"/>
                </a:cubicBezTo>
                <a:close/>
                <a:moveTo>
                  <a:pt x="1661" y="745"/>
                </a:moveTo>
                <a:cubicBezTo>
                  <a:pt x="1655" y="745"/>
                  <a:pt x="1650" y="740"/>
                  <a:pt x="1650" y="734"/>
                </a:cubicBezTo>
                <a:cubicBezTo>
                  <a:pt x="1650" y="728"/>
                  <a:pt x="1655" y="723"/>
                  <a:pt x="1661" y="723"/>
                </a:cubicBezTo>
                <a:cubicBezTo>
                  <a:pt x="1667" y="723"/>
                  <a:pt x="1672" y="728"/>
                  <a:pt x="1672" y="734"/>
                </a:cubicBezTo>
                <a:cubicBezTo>
                  <a:pt x="1672" y="740"/>
                  <a:pt x="1667" y="745"/>
                  <a:pt x="1661" y="745"/>
                </a:cubicBezTo>
                <a:close/>
                <a:moveTo>
                  <a:pt x="1627" y="745"/>
                </a:moveTo>
                <a:cubicBezTo>
                  <a:pt x="1621" y="745"/>
                  <a:pt x="1616" y="740"/>
                  <a:pt x="1616" y="734"/>
                </a:cubicBezTo>
                <a:cubicBezTo>
                  <a:pt x="1616" y="728"/>
                  <a:pt x="1621" y="723"/>
                  <a:pt x="1627" y="723"/>
                </a:cubicBezTo>
                <a:cubicBezTo>
                  <a:pt x="1633" y="723"/>
                  <a:pt x="1638" y="728"/>
                  <a:pt x="1638" y="734"/>
                </a:cubicBezTo>
                <a:cubicBezTo>
                  <a:pt x="1638" y="740"/>
                  <a:pt x="1633" y="745"/>
                  <a:pt x="1627" y="745"/>
                </a:cubicBezTo>
                <a:close/>
                <a:moveTo>
                  <a:pt x="805" y="745"/>
                </a:moveTo>
                <a:cubicBezTo>
                  <a:pt x="799" y="745"/>
                  <a:pt x="794" y="740"/>
                  <a:pt x="794" y="734"/>
                </a:cubicBezTo>
                <a:cubicBezTo>
                  <a:pt x="794" y="728"/>
                  <a:pt x="799" y="723"/>
                  <a:pt x="805" y="723"/>
                </a:cubicBezTo>
                <a:cubicBezTo>
                  <a:pt x="811" y="723"/>
                  <a:pt x="815" y="728"/>
                  <a:pt x="815" y="734"/>
                </a:cubicBezTo>
                <a:cubicBezTo>
                  <a:pt x="815" y="740"/>
                  <a:pt x="811" y="745"/>
                  <a:pt x="805" y="745"/>
                </a:cubicBezTo>
                <a:close/>
                <a:moveTo>
                  <a:pt x="771" y="745"/>
                </a:moveTo>
                <a:cubicBezTo>
                  <a:pt x="765" y="745"/>
                  <a:pt x="760" y="740"/>
                  <a:pt x="760" y="734"/>
                </a:cubicBezTo>
                <a:cubicBezTo>
                  <a:pt x="760" y="728"/>
                  <a:pt x="765" y="723"/>
                  <a:pt x="771" y="723"/>
                </a:cubicBezTo>
                <a:cubicBezTo>
                  <a:pt x="777" y="723"/>
                  <a:pt x="782" y="728"/>
                  <a:pt x="782" y="734"/>
                </a:cubicBezTo>
                <a:cubicBezTo>
                  <a:pt x="782" y="740"/>
                  <a:pt x="777" y="745"/>
                  <a:pt x="771" y="745"/>
                </a:cubicBezTo>
                <a:close/>
                <a:moveTo>
                  <a:pt x="737" y="745"/>
                </a:moveTo>
                <a:cubicBezTo>
                  <a:pt x="731" y="745"/>
                  <a:pt x="726" y="740"/>
                  <a:pt x="726" y="734"/>
                </a:cubicBezTo>
                <a:cubicBezTo>
                  <a:pt x="726" y="728"/>
                  <a:pt x="731" y="723"/>
                  <a:pt x="737" y="723"/>
                </a:cubicBezTo>
                <a:cubicBezTo>
                  <a:pt x="743" y="723"/>
                  <a:pt x="748" y="728"/>
                  <a:pt x="748" y="734"/>
                </a:cubicBezTo>
                <a:cubicBezTo>
                  <a:pt x="748" y="740"/>
                  <a:pt x="743" y="745"/>
                  <a:pt x="737" y="745"/>
                </a:cubicBezTo>
                <a:close/>
                <a:moveTo>
                  <a:pt x="703" y="745"/>
                </a:moveTo>
                <a:cubicBezTo>
                  <a:pt x="697" y="745"/>
                  <a:pt x="692" y="740"/>
                  <a:pt x="692" y="734"/>
                </a:cubicBezTo>
                <a:cubicBezTo>
                  <a:pt x="692" y="728"/>
                  <a:pt x="697" y="723"/>
                  <a:pt x="703" y="723"/>
                </a:cubicBezTo>
                <a:cubicBezTo>
                  <a:pt x="709" y="723"/>
                  <a:pt x="714" y="728"/>
                  <a:pt x="714" y="734"/>
                </a:cubicBezTo>
                <a:cubicBezTo>
                  <a:pt x="714" y="740"/>
                  <a:pt x="709" y="745"/>
                  <a:pt x="703" y="745"/>
                </a:cubicBezTo>
                <a:close/>
                <a:moveTo>
                  <a:pt x="670" y="745"/>
                </a:moveTo>
                <a:cubicBezTo>
                  <a:pt x="664" y="745"/>
                  <a:pt x="659" y="740"/>
                  <a:pt x="659" y="734"/>
                </a:cubicBezTo>
                <a:cubicBezTo>
                  <a:pt x="659" y="728"/>
                  <a:pt x="664" y="723"/>
                  <a:pt x="670" y="723"/>
                </a:cubicBezTo>
                <a:cubicBezTo>
                  <a:pt x="675" y="723"/>
                  <a:pt x="680" y="728"/>
                  <a:pt x="680" y="734"/>
                </a:cubicBezTo>
                <a:cubicBezTo>
                  <a:pt x="680" y="740"/>
                  <a:pt x="675" y="745"/>
                  <a:pt x="670" y="745"/>
                </a:cubicBezTo>
                <a:close/>
                <a:moveTo>
                  <a:pt x="636" y="745"/>
                </a:moveTo>
                <a:cubicBezTo>
                  <a:pt x="630" y="745"/>
                  <a:pt x="625" y="740"/>
                  <a:pt x="625" y="734"/>
                </a:cubicBezTo>
                <a:cubicBezTo>
                  <a:pt x="625" y="728"/>
                  <a:pt x="630" y="723"/>
                  <a:pt x="636" y="723"/>
                </a:cubicBezTo>
                <a:cubicBezTo>
                  <a:pt x="642" y="723"/>
                  <a:pt x="647" y="728"/>
                  <a:pt x="647" y="734"/>
                </a:cubicBezTo>
                <a:cubicBezTo>
                  <a:pt x="647" y="740"/>
                  <a:pt x="642" y="745"/>
                  <a:pt x="636" y="745"/>
                </a:cubicBezTo>
                <a:close/>
                <a:moveTo>
                  <a:pt x="602" y="745"/>
                </a:moveTo>
                <a:cubicBezTo>
                  <a:pt x="596" y="745"/>
                  <a:pt x="591" y="740"/>
                  <a:pt x="591" y="734"/>
                </a:cubicBezTo>
                <a:cubicBezTo>
                  <a:pt x="591" y="728"/>
                  <a:pt x="596" y="723"/>
                  <a:pt x="602" y="723"/>
                </a:cubicBezTo>
                <a:cubicBezTo>
                  <a:pt x="608" y="723"/>
                  <a:pt x="613" y="728"/>
                  <a:pt x="613" y="734"/>
                </a:cubicBezTo>
                <a:cubicBezTo>
                  <a:pt x="613" y="740"/>
                  <a:pt x="608" y="745"/>
                  <a:pt x="602" y="745"/>
                </a:cubicBezTo>
                <a:close/>
                <a:moveTo>
                  <a:pt x="568" y="745"/>
                </a:moveTo>
                <a:cubicBezTo>
                  <a:pt x="562" y="745"/>
                  <a:pt x="557" y="740"/>
                  <a:pt x="557" y="734"/>
                </a:cubicBezTo>
                <a:cubicBezTo>
                  <a:pt x="557" y="728"/>
                  <a:pt x="562" y="723"/>
                  <a:pt x="568" y="723"/>
                </a:cubicBezTo>
                <a:cubicBezTo>
                  <a:pt x="574" y="723"/>
                  <a:pt x="579" y="728"/>
                  <a:pt x="579" y="734"/>
                </a:cubicBezTo>
                <a:cubicBezTo>
                  <a:pt x="579" y="740"/>
                  <a:pt x="574" y="745"/>
                  <a:pt x="568" y="745"/>
                </a:cubicBezTo>
                <a:close/>
                <a:moveTo>
                  <a:pt x="534" y="745"/>
                </a:moveTo>
                <a:cubicBezTo>
                  <a:pt x="529" y="745"/>
                  <a:pt x="524" y="740"/>
                  <a:pt x="524" y="734"/>
                </a:cubicBezTo>
                <a:cubicBezTo>
                  <a:pt x="524" y="728"/>
                  <a:pt x="529" y="723"/>
                  <a:pt x="534" y="723"/>
                </a:cubicBezTo>
                <a:cubicBezTo>
                  <a:pt x="540" y="723"/>
                  <a:pt x="545" y="728"/>
                  <a:pt x="545" y="734"/>
                </a:cubicBezTo>
                <a:cubicBezTo>
                  <a:pt x="545" y="740"/>
                  <a:pt x="540" y="745"/>
                  <a:pt x="534" y="745"/>
                </a:cubicBezTo>
                <a:close/>
                <a:moveTo>
                  <a:pt x="501" y="745"/>
                </a:moveTo>
                <a:cubicBezTo>
                  <a:pt x="495" y="745"/>
                  <a:pt x="490" y="740"/>
                  <a:pt x="490" y="734"/>
                </a:cubicBezTo>
                <a:cubicBezTo>
                  <a:pt x="490" y="728"/>
                  <a:pt x="495" y="723"/>
                  <a:pt x="501" y="723"/>
                </a:cubicBezTo>
                <a:cubicBezTo>
                  <a:pt x="507" y="723"/>
                  <a:pt x="511" y="728"/>
                  <a:pt x="511" y="734"/>
                </a:cubicBezTo>
                <a:cubicBezTo>
                  <a:pt x="511" y="740"/>
                  <a:pt x="507" y="745"/>
                  <a:pt x="501" y="745"/>
                </a:cubicBezTo>
                <a:close/>
                <a:moveTo>
                  <a:pt x="467" y="745"/>
                </a:moveTo>
                <a:cubicBezTo>
                  <a:pt x="461" y="745"/>
                  <a:pt x="456" y="740"/>
                  <a:pt x="456" y="734"/>
                </a:cubicBezTo>
                <a:cubicBezTo>
                  <a:pt x="456" y="728"/>
                  <a:pt x="461" y="723"/>
                  <a:pt x="467" y="723"/>
                </a:cubicBezTo>
                <a:cubicBezTo>
                  <a:pt x="473" y="723"/>
                  <a:pt x="478" y="728"/>
                  <a:pt x="478" y="734"/>
                </a:cubicBezTo>
                <a:cubicBezTo>
                  <a:pt x="478" y="740"/>
                  <a:pt x="473" y="745"/>
                  <a:pt x="467" y="745"/>
                </a:cubicBezTo>
                <a:close/>
                <a:moveTo>
                  <a:pt x="2994" y="716"/>
                </a:moveTo>
                <a:cubicBezTo>
                  <a:pt x="2988" y="716"/>
                  <a:pt x="2984" y="711"/>
                  <a:pt x="2984" y="705"/>
                </a:cubicBezTo>
                <a:cubicBezTo>
                  <a:pt x="2984" y="699"/>
                  <a:pt x="2988" y="695"/>
                  <a:pt x="2994" y="695"/>
                </a:cubicBezTo>
                <a:cubicBezTo>
                  <a:pt x="3000" y="695"/>
                  <a:pt x="3005" y="699"/>
                  <a:pt x="3005" y="705"/>
                </a:cubicBezTo>
                <a:cubicBezTo>
                  <a:pt x="3005" y="711"/>
                  <a:pt x="3000" y="716"/>
                  <a:pt x="2994" y="716"/>
                </a:cubicBezTo>
                <a:close/>
                <a:moveTo>
                  <a:pt x="2961" y="716"/>
                </a:moveTo>
                <a:cubicBezTo>
                  <a:pt x="2955" y="716"/>
                  <a:pt x="2950" y="711"/>
                  <a:pt x="2950" y="705"/>
                </a:cubicBezTo>
                <a:cubicBezTo>
                  <a:pt x="2950" y="699"/>
                  <a:pt x="2955" y="695"/>
                  <a:pt x="2961" y="695"/>
                </a:cubicBezTo>
                <a:cubicBezTo>
                  <a:pt x="2967" y="695"/>
                  <a:pt x="2971" y="699"/>
                  <a:pt x="2971" y="705"/>
                </a:cubicBezTo>
                <a:cubicBezTo>
                  <a:pt x="2971" y="711"/>
                  <a:pt x="2967" y="716"/>
                  <a:pt x="2961" y="716"/>
                </a:cubicBezTo>
                <a:close/>
                <a:moveTo>
                  <a:pt x="2927" y="716"/>
                </a:moveTo>
                <a:cubicBezTo>
                  <a:pt x="2921" y="716"/>
                  <a:pt x="2916" y="711"/>
                  <a:pt x="2916" y="705"/>
                </a:cubicBezTo>
                <a:cubicBezTo>
                  <a:pt x="2916" y="699"/>
                  <a:pt x="2921" y="695"/>
                  <a:pt x="2927" y="695"/>
                </a:cubicBezTo>
                <a:cubicBezTo>
                  <a:pt x="2933" y="695"/>
                  <a:pt x="2938" y="699"/>
                  <a:pt x="2938" y="705"/>
                </a:cubicBezTo>
                <a:cubicBezTo>
                  <a:pt x="2938" y="711"/>
                  <a:pt x="2933" y="716"/>
                  <a:pt x="2927" y="716"/>
                </a:cubicBezTo>
                <a:close/>
                <a:moveTo>
                  <a:pt x="2859" y="716"/>
                </a:moveTo>
                <a:cubicBezTo>
                  <a:pt x="2853" y="716"/>
                  <a:pt x="2849" y="711"/>
                  <a:pt x="2849" y="705"/>
                </a:cubicBezTo>
                <a:cubicBezTo>
                  <a:pt x="2849" y="699"/>
                  <a:pt x="2853" y="695"/>
                  <a:pt x="2859" y="695"/>
                </a:cubicBezTo>
                <a:cubicBezTo>
                  <a:pt x="2865" y="695"/>
                  <a:pt x="2870" y="699"/>
                  <a:pt x="2870" y="705"/>
                </a:cubicBezTo>
                <a:cubicBezTo>
                  <a:pt x="2870" y="711"/>
                  <a:pt x="2865" y="716"/>
                  <a:pt x="2859" y="716"/>
                </a:cubicBezTo>
                <a:close/>
                <a:moveTo>
                  <a:pt x="2792" y="716"/>
                </a:moveTo>
                <a:cubicBezTo>
                  <a:pt x="2786" y="716"/>
                  <a:pt x="2781" y="711"/>
                  <a:pt x="2781" y="705"/>
                </a:cubicBezTo>
                <a:cubicBezTo>
                  <a:pt x="2781" y="699"/>
                  <a:pt x="2786" y="695"/>
                  <a:pt x="2792" y="695"/>
                </a:cubicBezTo>
                <a:cubicBezTo>
                  <a:pt x="2798" y="695"/>
                  <a:pt x="2803" y="699"/>
                  <a:pt x="2803" y="705"/>
                </a:cubicBezTo>
                <a:cubicBezTo>
                  <a:pt x="2803" y="711"/>
                  <a:pt x="2798" y="716"/>
                  <a:pt x="2792" y="716"/>
                </a:cubicBezTo>
                <a:close/>
                <a:moveTo>
                  <a:pt x="2758" y="716"/>
                </a:moveTo>
                <a:cubicBezTo>
                  <a:pt x="2752" y="716"/>
                  <a:pt x="2747" y="711"/>
                  <a:pt x="2747" y="705"/>
                </a:cubicBezTo>
                <a:cubicBezTo>
                  <a:pt x="2747" y="699"/>
                  <a:pt x="2752" y="695"/>
                  <a:pt x="2758" y="695"/>
                </a:cubicBezTo>
                <a:cubicBezTo>
                  <a:pt x="2764" y="695"/>
                  <a:pt x="2769" y="699"/>
                  <a:pt x="2769" y="705"/>
                </a:cubicBezTo>
                <a:cubicBezTo>
                  <a:pt x="2769" y="711"/>
                  <a:pt x="2764" y="716"/>
                  <a:pt x="2758" y="716"/>
                </a:cubicBezTo>
                <a:close/>
                <a:moveTo>
                  <a:pt x="2724" y="716"/>
                </a:moveTo>
                <a:cubicBezTo>
                  <a:pt x="2718" y="716"/>
                  <a:pt x="2713" y="711"/>
                  <a:pt x="2713" y="705"/>
                </a:cubicBezTo>
                <a:cubicBezTo>
                  <a:pt x="2713" y="699"/>
                  <a:pt x="2718" y="695"/>
                  <a:pt x="2724" y="695"/>
                </a:cubicBezTo>
                <a:cubicBezTo>
                  <a:pt x="2730" y="695"/>
                  <a:pt x="2735" y="699"/>
                  <a:pt x="2735" y="705"/>
                </a:cubicBezTo>
                <a:cubicBezTo>
                  <a:pt x="2735" y="711"/>
                  <a:pt x="2730" y="716"/>
                  <a:pt x="2724" y="716"/>
                </a:cubicBezTo>
                <a:close/>
                <a:moveTo>
                  <a:pt x="2691" y="716"/>
                </a:moveTo>
                <a:cubicBezTo>
                  <a:pt x="2685" y="716"/>
                  <a:pt x="2680" y="711"/>
                  <a:pt x="2680" y="705"/>
                </a:cubicBezTo>
                <a:cubicBezTo>
                  <a:pt x="2680" y="699"/>
                  <a:pt x="2685" y="695"/>
                  <a:pt x="2691" y="695"/>
                </a:cubicBezTo>
                <a:cubicBezTo>
                  <a:pt x="2696" y="695"/>
                  <a:pt x="2701" y="699"/>
                  <a:pt x="2701" y="705"/>
                </a:cubicBezTo>
                <a:cubicBezTo>
                  <a:pt x="2701" y="711"/>
                  <a:pt x="2696" y="716"/>
                  <a:pt x="2691" y="716"/>
                </a:cubicBezTo>
                <a:close/>
                <a:moveTo>
                  <a:pt x="2657" y="716"/>
                </a:moveTo>
                <a:cubicBezTo>
                  <a:pt x="2651" y="716"/>
                  <a:pt x="2646" y="711"/>
                  <a:pt x="2646" y="705"/>
                </a:cubicBezTo>
                <a:cubicBezTo>
                  <a:pt x="2646" y="699"/>
                  <a:pt x="2651" y="695"/>
                  <a:pt x="2657" y="695"/>
                </a:cubicBezTo>
                <a:cubicBezTo>
                  <a:pt x="2663" y="695"/>
                  <a:pt x="2668" y="699"/>
                  <a:pt x="2668" y="705"/>
                </a:cubicBezTo>
                <a:cubicBezTo>
                  <a:pt x="2668" y="711"/>
                  <a:pt x="2663" y="716"/>
                  <a:pt x="2657" y="716"/>
                </a:cubicBezTo>
                <a:close/>
                <a:moveTo>
                  <a:pt x="2623" y="716"/>
                </a:moveTo>
                <a:cubicBezTo>
                  <a:pt x="2617" y="716"/>
                  <a:pt x="2612" y="711"/>
                  <a:pt x="2612" y="705"/>
                </a:cubicBezTo>
                <a:cubicBezTo>
                  <a:pt x="2612" y="699"/>
                  <a:pt x="2617" y="695"/>
                  <a:pt x="2623" y="695"/>
                </a:cubicBezTo>
                <a:cubicBezTo>
                  <a:pt x="2629" y="695"/>
                  <a:pt x="2634" y="699"/>
                  <a:pt x="2634" y="705"/>
                </a:cubicBezTo>
                <a:cubicBezTo>
                  <a:pt x="2634" y="711"/>
                  <a:pt x="2629" y="716"/>
                  <a:pt x="2623" y="716"/>
                </a:cubicBezTo>
                <a:close/>
                <a:moveTo>
                  <a:pt x="2589" y="716"/>
                </a:moveTo>
                <a:cubicBezTo>
                  <a:pt x="2583" y="716"/>
                  <a:pt x="2578" y="711"/>
                  <a:pt x="2578" y="705"/>
                </a:cubicBezTo>
                <a:cubicBezTo>
                  <a:pt x="2578" y="699"/>
                  <a:pt x="2583" y="695"/>
                  <a:pt x="2589" y="695"/>
                </a:cubicBezTo>
                <a:cubicBezTo>
                  <a:pt x="2595" y="695"/>
                  <a:pt x="2600" y="699"/>
                  <a:pt x="2600" y="705"/>
                </a:cubicBezTo>
                <a:cubicBezTo>
                  <a:pt x="2600" y="711"/>
                  <a:pt x="2595" y="716"/>
                  <a:pt x="2589" y="716"/>
                </a:cubicBezTo>
                <a:close/>
                <a:moveTo>
                  <a:pt x="2555" y="716"/>
                </a:moveTo>
                <a:cubicBezTo>
                  <a:pt x="2550" y="716"/>
                  <a:pt x="2545" y="711"/>
                  <a:pt x="2545" y="705"/>
                </a:cubicBezTo>
                <a:cubicBezTo>
                  <a:pt x="2545" y="699"/>
                  <a:pt x="2550" y="695"/>
                  <a:pt x="2555" y="695"/>
                </a:cubicBezTo>
                <a:cubicBezTo>
                  <a:pt x="2561" y="695"/>
                  <a:pt x="2566" y="699"/>
                  <a:pt x="2566" y="705"/>
                </a:cubicBezTo>
                <a:cubicBezTo>
                  <a:pt x="2566" y="711"/>
                  <a:pt x="2561" y="716"/>
                  <a:pt x="2555" y="716"/>
                </a:cubicBezTo>
                <a:close/>
                <a:moveTo>
                  <a:pt x="2522" y="716"/>
                </a:moveTo>
                <a:cubicBezTo>
                  <a:pt x="2516" y="716"/>
                  <a:pt x="2511" y="711"/>
                  <a:pt x="2511" y="705"/>
                </a:cubicBezTo>
                <a:cubicBezTo>
                  <a:pt x="2511" y="699"/>
                  <a:pt x="2516" y="695"/>
                  <a:pt x="2522" y="695"/>
                </a:cubicBezTo>
                <a:cubicBezTo>
                  <a:pt x="2528" y="695"/>
                  <a:pt x="2533" y="699"/>
                  <a:pt x="2533" y="705"/>
                </a:cubicBezTo>
                <a:cubicBezTo>
                  <a:pt x="2533" y="711"/>
                  <a:pt x="2528" y="716"/>
                  <a:pt x="2522" y="716"/>
                </a:cubicBezTo>
                <a:close/>
                <a:moveTo>
                  <a:pt x="2488" y="716"/>
                </a:moveTo>
                <a:cubicBezTo>
                  <a:pt x="2482" y="716"/>
                  <a:pt x="2477" y="711"/>
                  <a:pt x="2477" y="705"/>
                </a:cubicBezTo>
                <a:cubicBezTo>
                  <a:pt x="2477" y="699"/>
                  <a:pt x="2482" y="695"/>
                  <a:pt x="2488" y="695"/>
                </a:cubicBezTo>
                <a:cubicBezTo>
                  <a:pt x="2494" y="695"/>
                  <a:pt x="2499" y="699"/>
                  <a:pt x="2499" y="705"/>
                </a:cubicBezTo>
                <a:cubicBezTo>
                  <a:pt x="2499" y="711"/>
                  <a:pt x="2494" y="716"/>
                  <a:pt x="2488" y="716"/>
                </a:cubicBezTo>
                <a:close/>
                <a:moveTo>
                  <a:pt x="2454" y="716"/>
                </a:moveTo>
                <a:cubicBezTo>
                  <a:pt x="2448" y="716"/>
                  <a:pt x="2443" y="711"/>
                  <a:pt x="2443" y="705"/>
                </a:cubicBezTo>
                <a:cubicBezTo>
                  <a:pt x="2443" y="699"/>
                  <a:pt x="2448" y="695"/>
                  <a:pt x="2454" y="695"/>
                </a:cubicBezTo>
                <a:cubicBezTo>
                  <a:pt x="2460" y="695"/>
                  <a:pt x="2465" y="699"/>
                  <a:pt x="2465" y="705"/>
                </a:cubicBezTo>
                <a:cubicBezTo>
                  <a:pt x="2465" y="711"/>
                  <a:pt x="2460" y="716"/>
                  <a:pt x="2454" y="716"/>
                </a:cubicBezTo>
                <a:close/>
                <a:moveTo>
                  <a:pt x="2420" y="716"/>
                </a:moveTo>
                <a:cubicBezTo>
                  <a:pt x="2414" y="716"/>
                  <a:pt x="2410" y="711"/>
                  <a:pt x="2410" y="705"/>
                </a:cubicBezTo>
                <a:cubicBezTo>
                  <a:pt x="2410" y="699"/>
                  <a:pt x="2414" y="695"/>
                  <a:pt x="2420" y="695"/>
                </a:cubicBezTo>
                <a:cubicBezTo>
                  <a:pt x="2426" y="695"/>
                  <a:pt x="2431" y="699"/>
                  <a:pt x="2431" y="705"/>
                </a:cubicBezTo>
                <a:cubicBezTo>
                  <a:pt x="2431" y="711"/>
                  <a:pt x="2426" y="716"/>
                  <a:pt x="2420" y="716"/>
                </a:cubicBezTo>
                <a:close/>
                <a:moveTo>
                  <a:pt x="2387" y="716"/>
                </a:moveTo>
                <a:cubicBezTo>
                  <a:pt x="2381" y="716"/>
                  <a:pt x="2376" y="711"/>
                  <a:pt x="2376" y="705"/>
                </a:cubicBezTo>
                <a:cubicBezTo>
                  <a:pt x="2376" y="699"/>
                  <a:pt x="2381" y="695"/>
                  <a:pt x="2387" y="695"/>
                </a:cubicBezTo>
                <a:cubicBezTo>
                  <a:pt x="2393" y="695"/>
                  <a:pt x="2397" y="699"/>
                  <a:pt x="2397" y="705"/>
                </a:cubicBezTo>
                <a:cubicBezTo>
                  <a:pt x="2397" y="711"/>
                  <a:pt x="2393" y="716"/>
                  <a:pt x="2387" y="716"/>
                </a:cubicBezTo>
                <a:close/>
                <a:moveTo>
                  <a:pt x="2353" y="716"/>
                </a:moveTo>
                <a:cubicBezTo>
                  <a:pt x="2347" y="716"/>
                  <a:pt x="2342" y="711"/>
                  <a:pt x="2342" y="705"/>
                </a:cubicBezTo>
                <a:cubicBezTo>
                  <a:pt x="2342" y="699"/>
                  <a:pt x="2347" y="695"/>
                  <a:pt x="2353" y="695"/>
                </a:cubicBezTo>
                <a:cubicBezTo>
                  <a:pt x="2359" y="695"/>
                  <a:pt x="2364" y="699"/>
                  <a:pt x="2364" y="705"/>
                </a:cubicBezTo>
                <a:cubicBezTo>
                  <a:pt x="2364" y="711"/>
                  <a:pt x="2359" y="716"/>
                  <a:pt x="2353" y="716"/>
                </a:cubicBezTo>
                <a:close/>
                <a:moveTo>
                  <a:pt x="2319" y="716"/>
                </a:moveTo>
                <a:cubicBezTo>
                  <a:pt x="2313" y="716"/>
                  <a:pt x="2308" y="711"/>
                  <a:pt x="2308" y="705"/>
                </a:cubicBezTo>
                <a:cubicBezTo>
                  <a:pt x="2308" y="699"/>
                  <a:pt x="2313" y="695"/>
                  <a:pt x="2319" y="695"/>
                </a:cubicBezTo>
                <a:cubicBezTo>
                  <a:pt x="2325" y="695"/>
                  <a:pt x="2330" y="699"/>
                  <a:pt x="2330" y="705"/>
                </a:cubicBezTo>
                <a:cubicBezTo>
                  <a:pt x="2330" y="711"/>
                  <a:pt x="2325" y="716"/>
                  <a:pt x="2319" y="716"/>
                </a:cubicBezTo>
                <a:close/>
                <a:moveTo>
                  <a:pt x="2285" y="716"/>
                </a:moveTo>
                <a:cubicBezTo>
                  <a:pt x="2279" y="716"/>
                  <a:pt x="2275" y="711"/>
                  <a:pt x="2275" y="705"/>
                </a:cubicBezTo>
                <a:cubicBezTo>
                  <a:pt x="2275" y="699"/>
                  <a:pt x="2279" y="695"/>
                  <a:pt x="2285" y="695"/>
                </a:cubicBezTo>
                <a:cubicBezTo>
                  <a:pt x="2291" y="695"/>
                  <a:pt x="2296" y="699"/>
                  <a:pt x="2296" y="705"/>
                </a:cubicBezTo>
                <a:cubicBezTo>
                  <a:pt x="2296" y="711"/>
                  <a:pt x="2291" y="716"/>
                  <a:pt x="2285" y="716"/>
                </a:cubicBezTo>
                <a:close/>
                <a:moveTo>
                  <a:pt x="2252" y="716"/>
                </a:moveTo>
                <a:cubicBezTo>
                  <a:pt x="2246" y="716"/>
                  <a:pt x="2241" y="711"/>
                  <a:pt x="2241" y="705"/>
                </a:cubicBezTo>
                <a:cubicBezTo>
                  <a:pt x="2241" y="699"/>
                  <a:pt x="2246" y="695"/>
                  <a:pt x="2252" y="695"/>
                </a:cubicBezTo>
                <a:cubicBezTo>
                  <a:pt x="2258" y="695"/>
                  <a:pt x="2262" y="699"/>
                  <a:pt x="2262" y="705"/>
                </a:cubicBezTo>
                <a:cubicBezTo>
                  <a:pt x="2262" y="711"/>
                  <a:pt x="2258" y="716"/>
                  <a:pt x="2252" y="716"/>
                </a:cubicBezTo>
                <a:close/>
                <a:moveTo>
                  <a:pt x="2218" y="716"/>
                </a:moveTo>
                <a:cubicBezTo>
                  <a:pt x="2212" y="716"/>
                  <a:pt x="2207" y="711"/>
                  <a:pt x="2207" y="705"/>
                </a:cubicBezTo>
                <a:cubicBezTo>
                  <a:pt x="2207" y="699"/>
                  <a:pt x="2212" y="695"/>
                  <a:pt x="2218" y="695"/>
                </a:cubicBezTo>
                <a:cubicBezTo>
                  <a:pt x="2224" y="695"/>
                  <a:pt x="2229" y="699"/>
                  <a:pt x="2229" y="705"/>
                </a:cubicBezTo>
                <a:cubicBezTo>
                  <a:pt x="2229" y="711"/>
                  <a:pt x="2224" y="716"/>
                  <a:pt x="2218" y="716"/>
                </a:cubicBezTo>
                <a:close/>
                <a:moveTo>
                  <a:pt x="2184" y="716"/>
                </a:moveTo>
                <a:cubicBezTo>
                  <a:pt x="2178" y="716"/>
                  <a:pt x="2173" y="711"/>
                  <a:pt x="2173" y="705"/>
                </a:cubicBezTo>
                <a:cubicBezTo>
                  <a:pt x="2173" y="699"/>
                  <a:pt x="2178" y="695"/>
                  <a:pt x="2184" y="695"/>
                </a:cubicBezTo>
                <a:cubicBezTo>
                  <a:pt x="2190" y="695"/>
                  <a:pt x="2195" y="699"/>
                  <a:pt x="2195" y="705"/>
                </a:cubicBezTo>
                <a:cubicBezTo>
                  <a:pt x="2195" y="711"/>
                  <a:pt x="2190" y="716"/>
                  <a:pt x="2184" y="716"/>
                </a:cubicBezTo>
                <a:close/>
                <a:moveTo>
                  <a:pt x="2150" y="716"/>
                </a:moveTo>
                <a:cubicBezTo>
                  <a:pt x="2144" y="716"/>
                  <a:pt x="2139" y="711"/>
                  <a:pt x="2139" y="705"/>
                </a:cubicBezTo>
                <a:cubicBezTo>
                  <a:pt x="2139" y="699"/>
                  <a:pt x="2144" y="695"/>
                  <a:pt x="2150" y="695"/>
                </a:cubicBezTo>
                <a:cubicBezTo>
                  <a:pt x="2156" y="695"/>
                  <a:pt x="2161" y="699"/>
                  <a:pt x="2161" y="705"/>
                </a:cubicBezTo>
                <a:cubicBezTo>
                  <a:pt x="2161" y="711"/>
                  <a:pt x="2156" y="716"/>
                  <a:pt x="2150" y="716"/>
                </a:cubicBezTo>
                <a:close/>
                <a:moveTo>
                  <a:pt x="2117" y="716"/>
                </a:moveTo>
                <a:cubicBezTo>
                  <a:pt x="2111" y="716"/>
                  <a:pt x="2106" y="711"/>
                  <a:pt x="2106" y="705"/>
                </a:cubicBezTo>
                <a:cubicBezTo>
                  <a:pt x="2106" y="699"/>
                  <a:pt x="2111" y="695"/>
                  <a:pt x="2117" y="695"/>
                </a:cubicBezTo>
                <a:cubicBezTo>
                  <a:pt x="2122" y="695"/>
                  <a:pt x="2127" y="699"/>
                  <a:pt x="2127" y="705"/>
                </a:cubicBezTo>
                <a:cubicBezTo>
                  <a:pt x="2127" y="711"/>
                  <a:pt x="2122" y="716"/>
                  <a:pt x="2117" y="716"/>
                </a:cubicBezTo>
                <a:close/>
                <a:moveTo>
                  <a:pt x="2083" y="716"/>
                </a:moveTo>
                <a:cubicBezTo>
                  <a:pt x="2077" y="716"/>
                  <a:pt x="2072" y="711"/>
                  <a:pt x="2072" y="705"/>
                </a:cubicBezTo>
                <a:cubicBezTo>
                  <a:pt x="2072" y="699"/>
                  <a:pt x="2077" y="695"/>
                  <a:pt x="2083" y="695"/>
                </a:cubicBezTo>
                <a:cubicBezTo>
                  <a:pt x="2089" y="695"/>
                  <a:pt x="2094" y="699"/>
                  <a:pt x="2094" y="705"/>
                </a:cubicBezTo>
                <a:cubicBezTo>
                  <a:pt x="2094" y="711"/>
                  <a:pt x="2089" y="716"/>
                  <a:pt x="2083" y="716"/>
                </a:cubicBezTo>
                <a:close/>
                <a:moveTo>
                  <a:pt x="2049" y="716"/>
                </a:moveTo>
                <a:cubicBezTo>
                  <a:pt x="2043" y="716"/>
                  <a:pt x="2038" y="711"/>
                  <a:pt x="2038" y="705"/>
                </a:cubicBezTo>
                <a:cubicBezTo>
                  <a:pt x="2038" y="699"/>
                  <a:pt x="2043" y="695"/>
                  <a:pt x="2049" y="695"/>
                </a:cubicBezTo>
                <a:cubicBezTo>
                  <a:pt x="2055" y="695"/>
                  <a:pt x="2060" y="699"/>
                  <a:pt x="2060" y="705"/>
                </a:cubicBezTo>
                <a:cubicBezTo>
                  <a:pt x="2060" y="711"/>
                  <a:pt x="2055" y="716"/>
                  <a:pt x="2049" y="716"/>
                </a:cubicBezTo>
                <a:close/>
                <a:moveTo>
                  <a:pt x="2015" y="716"/>
                </a:moveTo>
                <a:cubicBezTo>
                  <a:pt x="2009" y="716"/>
                  <a:pt x="2004" y="711"/>
                  <a:pt x="2004" y="705"/>
                </a:cubicBezTo>
                <a:cubicBezTo>
                  <a:pt x="2004" y="699"/>
                  <a:pt x="2009" y="695"/>
                  <a:pt x="2015" y="695"/>
                </a:cubicBezTo>
                <a:cubicBezTo>
                  <a:pt x="2021" y="695"/>
                  <a:pt x="2026" y="699"/>
                  <a:pt x="2026" y="705"/>
                </a:cubicBezTo>
                <a:cubicBezTo>
                  <a:pt x="2026" y="711"/>
                  <a:pt x="2021" y="716"/>
                  <a:pt x="2015" y="716"/>
                </a:cubicBezTo>
                <a:close/>
                <a:moveTo>
                  <a:pt x="1981" y="716"/>
                </a:moveTo>
                <a:cubicBezTo>
                  <a:pt x="1976" y="716"/>
                  <a:pt x="1971" y="711"/>
                  <a:pt x="1971" y="705"/>
                </a:cubicBezTo>
                <a:cubicBezTo>
                  <a:pt x="1971" y="699"/>
                  <a:pt x="1976" y="695"/>
                  <a:pt x="1981" y="695"/>
                </a:cubicBezTo>
                <a:cubicBezTo>
                  <a:pt x="1987" y="695"/>
                  <a:pt x="1992" y="699"/>
                  <a:pt x="1992" y="705"/>
                </a:cubicBezTo>
                <a:cubicBezTo>
                  <a:pt x="1992" y="711"/>
                  <a:pt x="1987" y="716"/>
                  <a:pt x="1981" y="716"/>
                </a:cubicBezTo>
                <a:close/>
                <a:moveTo>
                  <a:pt x="1846" y="716"/>
                </a:moveTo>
                <a:cubicBezTo>
                  <a:pt x="1840" y="716"/>
                  <a:pt x="1836" y="711"/>
                  <a:pt x="1836" y="705"/>
                </a:cubicBezTo>
                <a:cubicBezTo>
                  <a:pt x="1836" y="699"/>
                  <a:pt x="1840" y="695"/>
                  <a:pt x="1846" y="695"/>
                </a:cubicBezTo>
                <a:cubicBezTo>
                  <a:pt x="1852" y="695"/>
                  <a:pt x="1857" y="699"/>
                  <a:pt x="1857" y="705"/>
                </a:cubicBezTo>
                <a:cubicBezTo>
                  <a:pt x="1857" y="711"/>
                  <a:pt x="1852" y="716"/>
                  <a:pt x="1846" y="716"/>
                </a:cubicBezTo>
                <a:close/>
                <a:moveTo>
                  <a:pt x="1779" y="716"/>
                </a:moveTo>
                <a:cubicBezTo>
                  <a:pt x="1773" y="716"/>
                  <a:pt x="1768" y="711"/>
                  <a:pt x="1768" y="705"/>
                </a:cubicBezTo>
                <a:cubicBezTo>
                  <a:pt x="1768" y="699"/>
                  <a:pt x="1773" y="695"/>
                  <a:pt x="1779" y="695"/>
                </a:cubicBezTo>
                <a:cubicBezTo>
                  <a:pt x="1785" y="695"/>
                  <a:pt x="1790" y="699"/>
                  <a:pt x="1790" y="705"/>
                </a:cubicBezTo>
                <a:cubicBezTo>
                  <a:pt x="1790" y="711"/>
                  <a:pt x="1785" y="716"/>
                  <a:pt x="1779" y="716"/>
                </a:cubicBezTo>
                <a:close/>
                <a:moveTo>
                  <a:pt x="1745" y="716"/>
                </a:moveTo>
                <a:cubicBezTo>
                  <a:pt x="1739" y="716"/>
                  <a:pt x="1734" y="711"/>
                  <a:pt x="1734" y="705"/>
                </a:cubicBezTo>
                <a:cubicBezTo>
                  <a:pt x="1734" y="699"/>
                  <a:pt x="1739" y="695"/>
                  <a:pt x="1745" y="695"/>
                </a:cubicBezTo>
                <a:cubicBezTo>
                  <a:pt x="1751" y="695"/>
                  <a:pt x="1756" y="699"/>
                  <a:pt x="1756" y="705"/>
                </a:cubicBezTo>
                <a:cubicBezTo>
                  <a:pt x="1756" y="711"/>
                  <a:pt x="1751" y="716"/>
                  <a:pt x="1745" y="716"/>
                </a:cubicBezTo>
                <a:close/>
                <a:moveTo>
                  <a:pt x="1711" y="716"/>
                </a:moveTo>
                <a:cubicBezTo>
                  <a:pt x="1705" y="716"/>
                  <a:pt x="1701" y="711"/>
                  <a:pt x="1701" y="705"/>
                </a:cubicBezTo>
                <a:cubicBezTo>
                  <a:pt x="1701" y="699"/>
                  <a:pt x="1705" y="695"/>
                  <a:pt x="1711" y="695"/>
                </a:cubicBezTo>
                <a:cubicBezTo>
                  <a:pt x="1717" y="695"/>
                  <a:pt x="1722" y="699"/>
                  <a:pt x="1722" y="705"/>
                </a:cubicBezTo>
                <a:cubicBezTo>
                  <a:pt x="1722" y="711"/>
                  <a:pt x="1717" y="716"/>
                  <a:pt x="1711" y="716"/>
                </a:cubicBezTo>
                <a:close/>
                <a:moveTo>
                  <a:pt x="821" y="716"/>
                </a:moveTo>
                <a:cubicBezTo>
                  <a:pt x="815" y="716"/>
                  <a:pt x="811" y="711"/>
                  <a:pt x="811" y="705"/>
                </a:cubicBezTo>
                <a:cubicBezTo>
                  <a:pt x="811" y="699"/>
                  <a:pt x="815" y="695"/>
                  <a:pt x="821" y="695"/>
                </a:cubicBezTo>
                <a:cubicBezTo>
                  <a:pt x="827" y="695"/>
                  <a:pt x="832" y="699"/>
                  <a:pt x="832" y="705"/>
                </a:cubicBezTo>
                <a:cubicBezTo>
                  <a:pt x="832" y="711"/>
                  <a:pt x="827" y="716"/>
                  <a:pt x="821" y="716"/>
                </a:cubicBezTo>
                <a:close/>
                <a:moveTo>
                  <a:pt x="788" y="716"/>
                </a:moveTo>
                <a:cubicBezTo>
                  <a:pt x="782" y="716"/>
                  <a:pt x="777" y="711"/>
                  <a:pt x="777" y="705"/>
                </a:cubicBezTo>
                <a:cubicBezTo>
                  <a:pt x="777" y="699"/>
                  <a:pt x="782" y="695"/>
                  <a:pt x="788" y="695"/>
                </a:cubicBezTo>
                <a:cubicBezTo>
                  <a:pt x="794" y="695"/>
                  <a:pt x="798" y="699"/>
                  <a:pt x="798" y="705"/>
                </a:cubicBezTo>
                <a:cubicBezTo>
                  <a:pt x="798" y="711"/>
                  <a:pt x="794" y="716"/>
                  <a:pt x="788" y="716"/>
                </a:cubicBezTo>
                <a:close/>
                <a:moveTo>
                  <a:pt x="754" y="716"/>
                </a:moveTo>
                <a:cubicBezTo>
                  <a:pt x="748" y="716"/>
                  <a:pt x="743" y="711"/>
                  <a:pt x="743" y="705"/>
                </a:cubicBezTo>
                <a:cubicBezTo>
                  <a:pt x="743" y="699"/>
                  <a:pt x="748" y="695"/>
                  <a:pt x="754" y="695"/>
                </a:cubicBezTo>
                <a:cubicBezTo>
                  <a:pt x="760" y="695"/>
                  <a:pt x="765" y="699"/>
                  <a:pt x="765" y="705"/>
                </a:cubicBezTo>
                <a:cubicBezTo>
                  <a:pt x="765" y="711"/>
                  <a:pt x="760" y="716"/>
                  <a:pt x="754" y="716"/>
                </a:cubicBezTo>
                <a:close/>
                <a:moveTo>
                  <a:pt x="720" y="716"/>
                </a:moveTo>
                <a:cubicBezTo>
                  <a:pt x="714" y="716"/>
                  <a:pt x="709" y="711"/>
                  <a:pt x="709" y="705"/>
                </a:cubicBezTo>
                <a:cubicBezTo>
                  <a:pt x="709" y="699"/>
                  <a:pt x="714" y="695"/>
                  <a:pt x="720" y="695"/>
                </a:cubicBezTo>
                <a:cubicBezTo>
                  <a:pt x="726" y="695"/>
                  <a:pt x="731" y="699"/>
                  <a:pt x="731" y="705"/>
                </a:cubicBezTo>
                <a:cubicBezTo>
                  <a:pt x="731" y="711"/>
                  <a:pt x="726" y="716"/>
                  <a:pt x="720" y="716"/>
                </a:cubicBezTo>
                <a:close/>
                <a:moveTo>
                  <a:pt x="686" y="716"/>
                </a:moveTo>
                <a:cubicBezTo>
                  <a:pt x="680" y="716"/>
                  <a:pt x="676" y="711"/>
                  <a:pt x="676" y="705"/>
                </a:cubicBezTo>
                <a:cubicBezTo>
                  <a:pt x="676" y="699"/>
                  <a:pt x="680" y="695"/>
                  <a:pt x="686" y="695"/>
                </a:cubicBezTo>
                <a:cubicBezTo>
                  <a:pt x="692" y="695"/>
                  <a:pt x="697" y="699"/>
                  <a:pt x="697" y="705"/>
                </a:cubicBezTo>
                <a:cubicBezTo>
                  <a:pt x="697" y="711"/>
                  <a:pt x="692" y="716"/>
                  <a:pt x="686" y="716"/>
                </a:cubicBezTo>
                <a:close/>
                <a:moveTo>
                  <a:pt x="653" y="716"/>
                </a:moveTo>
                <a:cubicBezTo>
                  <a:pt x="647" y="716"/>
                  <a:pt x="642" y="711"/>
                  <a:pt x="642" y="705"/>
                </a:cubicBezTo>
                <a:cubicBezTo>
                  <a:pt x="642" y="699"/>
                  <a:pt x="647" y="695"/>
                  <a:pt x="653" y="695"/>
                </a:cubicBezTo>
                <a:cubicBezTo>
                  <a:pt x="659" y="695"/>
                  <a:pt x="663" y="699"/>
                  <a:pt x="663" y="705"/>
                </a:cubicBezTo>
                <a:cubicBezTo>
                  <a:pt x="663" y="711"/>
                  <a:pt x="659" y="716"/>
                  <a:pt x="653" y="716"/>
                </a:cubicBezTo>
                <a:close/>
                <a:moveTo>
                  <a:pt x="619" y="716"/>
                </a:moveTo>
                <a:cubicBezTo>
                  <a:pt x="613" y="716"/>
                  <a:pt x="608" y="711"/>
                  <a:pt x="608" y="705"/>
                </a:cubicBezTo>
                <a:cubicBezTo>
                  <a:pt x="608" y="699"/>
                  <a:pt x="613" y="695"/>
                  <a:pt x="619" y="695"/>
                </a:cubicBezTo>
                <a:cubicBezTo>
                  <a:pt x="625" y="695"/>
                  <a:pt x="630" y="699"/>
                  <a:pt x="630" y="705"/>
                </a:cubicBezTo>
                <a:cubicBezTo>
                  <a:pt x="630" y="711"/>
                  <a:pt x="625" y="716"/>
                  <a:pt x="619" y="716"/>
                </a:cubicBezTo>
                <a:close/>
                <a:moveTo>
                  <a:pt x="585" y="716"/>
                </a:moveTo>
                <a:cubicBezTo>
                  <a:pt x="579" y="716"/>
                  <a:pt x="574" y="711"/>
                  <a:pt x="574" y="705"/>
                </a:cubicBezTo>
                <a:cubicBezTo>
                  <a:pt x="574" y="699"/>
                  <a:pt x="579" y="695"/>
                  <a:pt x="585" y="695"/>
                </a:cubicBezTo>
                <a:cubicBezTo>
                  <a:pt x="591" y="695"/>
                  <a:pt x="596" y="699"/>
                  <a:pt x="596" y="705"/>
                </a:cubicBezTo>
                <a:cubicBezTo>
                  <a:pt x="596" y="711"/>
                  <a:pt x="591" y="716"/>
                  <a:pt x="585" y="716"/>
                </a:cubicBezTo>
                <a:close/>
                <a:moveTo>
                  <a:pt x="551" y="716"/>
                </a:moveTo>
                <a:cubicBezTo>
                  <a:pt x="545" y="716"/>
                  <a:pt x="541" y="711"/>
                  <a:pt x="541" y="705"/>
                </a:cubicBezTo>
                <a:cubicBezTo>
                  <a:pt x="541" y="699"/>
                  <a:pt x="545" y="695"/>
                  <a:pt x="551" y="695"/>
                </a:cubicBezTo>
                <a:cubicBezTo>
                  <a:pt x="557" y="695"/>
                  <a:pt x="562" y="699"/>
                  <a:pt x="562" y="705"/>
                </a:cubicBezTo>
                <a:cubicBezTo>
                  <a:pt x="562" y="711"/>
                  <a:pt x="557" y="716"/>
                  <a:pt x="551" y="716"/>
                </a:cubicBezTo>
                <a:close/>
                <a:moveTo>
                  <a:pt x="518" y="716"/>
                </a:moveTo>
                <a:cubicBezTo>
                  <a:pt x="512" y="716"/>
                  <a:pt x="507" y="711"/>
                  <a:pt x="507" y="705"/>
                </a:cubicBezTo>
                <a:cubicBezTo>
                  <a:pt x="507" y="699"/>
                  <a:pt x="512" y="695"/>
                  <a:pt x="518" y="695"/>
                </a:cubicBezTo>
                <a:cubicBezTo>
                  <a:pt x="524" y="695"/>
                  <a:pt x="528" y="699"/>
                  <a:pt x="528" y="705"/>
                </a:cubicBezTo>
                <a:cubicBezTo>
                  <a:pt x="528" y="711"/>
                  <a:pt x="524" y="716"/>
                  <a:pt x="518" y="716"/>
                </a:cubicBezTo>
                <a:close/>
                <a:moveTo>
                  <a:pt x="484" y="716"/>
                </a:moveTo>
                <a:cubicBezTo>
                  <a:pt x="478" y="716"/>
                  <a:pt x="473" y="711"/>
                  <a:pt x="473" y="705"/>
                </a:cubicBezTo>
                <a:cubicBezTo>
                  <a:pt x="473" y="699"/>
                  <a:pt x="478" y="695"/>
                  <a:pt x="484" y="695"/>
                </a:cubicBezTo>
                <a:cubicBezTo>
                  <a:pt x="490" y="695"/>
                  <a:pt x="495" y="699"/>
                  <a:pt x="495" y="705"/>
                </a:cubicBezTo>
                <a:cubicBezTo>
                  <a:pt x="495" y="711"/>
                  <a:pt x="490" y="716"/>
                  <a:pt x="484" y="716"/>
                </a:cubicBezTo>
                <a:close/>
                <a:moveTo>
                  <a:pt x="450" y="716"/>
                </a:moveTo>
                <a:cubicBezTo>
                  <a:pt x="444" y="716"/>
                  <a:pt x="439" y="711"/>
                  <a:pt x="439" y="705"/>
                </a:cubicBezTo>
                <a:cubicBezTo>
                  <a:pt x="439" y="699"/>
                  <a:pt x="444" y="695"/>
                  <a:pt x="450" y="695"/>
                </a:cubicBezTo>
                <a:cubicBezTo>
                  <a:pt x="456" y="695"/>
                  <a:pt x="461" y="699"/>
                  <a:pt x="461" y="705"/>
                </a:cubicBezTo>
                <a:cubicBezTo>
                  <a:pt x="461" y="711"/>
                  <a:pt x="456" y="716"/>
                  <a:pt x="450" y="716"/>
                </a:cubicBezTo>
                <a:close/>
                <a:moveTo>
                  <a:pt x="416" y="716"/>
                </a:moveTo>
                <a:cubicBezTo>
                  <a:pt x="410" y="716"/>
                  <a:pt x="405" y="711"/>
                  <a:pt x="405" y="705"/>
                </a:cubicBezTo>
                <a:cubicBezTo>
                  <a:pt x="405" y="699"/>
                  <a:pt x="410" y="695"/>
                  <a:pt x="416" y="695"/>
                </a:cubicBezTo>
                <a:cubicBezTo>
                  <a:pt x="422" y="695"/>
                  <a:pt x="427" y="699"/>
                  <a:pt x="427" y="705"/>
                </a:cubicBezTo>
                <a:cubicBezTo>
                  <a:pt x="427" y="711"/>
                  <a:pt x="422" y="716"/>
                  <a:pt x="416" y="716"/>
                </a:cubicBezTo>
                <a:close/>
                <a:moveTo>
                  <a:pt x="2978" y="687"/>
                </a:moveTo>
                <a:cubicBezTo>
                  <a:pt x="2972" y="687"/>
                  <a:pt x="2967" y="682"/>
                  <a:pt x="2967" y="676"/>
                </a:cubicBezTo>
                <a:cubicBezTo>
                  <a:pt x="2967" y="670"/>
                  <a:pt x="2972" y="666"/>
                  <a:pt x="2978" y="666"/>
                </a:cubicBezTo>
                <a:cubicBezTo>
                  <a:pt x="2983" y="666"/>
                  <a:pt x="2988" y="670"/>
                  <a:pt x="2988" y="676"/>
                </a:cubicBezTo>
                <a:cubicBezTo>
                  <a:pt x="2988" y="682"/>
                  <a:pt x="2983" y="687"/>
                  <a:pt x="2978" y="687"/>
                </a:cubicBezTo>
                <a:close/>
                <a:moveTo>
                  <a:pt x="2876" y="687"/>
                </a:moveTo>
                <a:cubicBezTo>
                  <a:pt x="2870" y="687"/>
                  <a:pt x="2865" y="682"/>
                  <a:pt x="2865" y="676"/>
                </a:cubicBezTo>
                <a:cubicBezTo>
                  <a:pt x="2865" y="670"/>
                  <a:pt x="2870" y="666"/>
                  <a:pt x="2876" y="666"/>
                </a:cubicBezTo>
                <a:cubicBezTo>
                  <a:pt x="2882" y="666"/>
                  <a:pt x="2887" y="670"/>
                  <a:pt x="2887" y="676"/>
                </a:cubicBezTo>
                <a:cubicBezTo>
                  <a:pt x="2887" y="682"/>
                  <a:pt x="2882" y="687"/>
                  <a:pt x="2876" y="687"/>
                </a:cubicBezTo>
                <a:close/>
                <a:moveTo>
                  <a:pt x="2842" y="687"/>
                </a:moveTo>
                <a:cubicBezTo>
                  <a:pt x="2837" y="687"/>
                  <a:pt x="2832" y="682"/>
                  <a:pt x="2832" y="676"/>
                </a:cubicBezTo>
                <a:cubicBezTo>
                  <a:pt x="2832" y="670"/>
                  <a:pt x="2837" y="666"/>
                  <a:pt x="2842" y="666"/>
                </a:cubicBezTo>
                <a:cubicBezTo>
                  <a:pt x="2848" y="666"/>
                  <a:pt x="2853" y="670"/>
                  <a:pt x="2853" y="676"/>
                </a:cubicBezTo>
                <a:cubicBezTo>
                  <a:pt x="2853" y="682"/>
                  <a:pt x="2848" y="687"/>
                  <a:pt x="2842" y="687"/>
                </a:cubicBezTo>
                <a:close/>
                <a:moveTo>
                  <a:pt x="2809" y="687"/>
                </a:moveTo>
                <a:cubicBezTo>
                  <a:pt x="2803" y="687"/>
                  <a:pt x="2798" y="682"/>
                  <a:pt x="2798" y="676"/>
                </a:cubicBezTo>
                <a:cubicBezTo>
                  <a:pt x="2798" y="670"/>
                  <a:pt x="2803" y="666"/>
                  <a:pt x="2809" y="666"/>
                </a:cubicBezTo>
                <a:cubicBezTo>
                  <a:pt x="2815" y="666"/>
                  <a:pt x="2819" y="670"/>
                  <a:pt x="2819" y="676"/>
                </a:cubicBezTo>
                <a:cubicBezTo>
                  <a:pt x="2819" y="682"/>
                  <a:pt x="2815" y="687"/>
                  <a:pt x="2809" y="687"/>
                </a:cubicBezTo>
                <a:close/>
                <a:moveTo>
                  <a:pt x="2775" y="687"/>
                </a:moveTo>
                <a:cubicBezTo>
                  <a:pt x="2769" y="687"/>
                  <a:pt x="2764" y="682"/>
                  <a:pt x="2764" y="676"/>
                </a:cubicBezTo>
                <a:cubicBezTo>
                  <a:pt x="2764" y="670"/>
                  <a:pt x="2769" y="666"/>
                  <a:pt x="2775" y="666"/>
                </a:cubicBezTo>
                <a:cubicBezTo>
                  <a:pt x="2781" y="666"/>
                  <a:pt x="2786" y="670"/>
                  <a:pt x="2786" y="676"/>
                </a:cubicBezTo>
                <a:cubicBezTo>
                  <a:pt x="2786" y="682"/>
                  <a:pt x="2781" y="687"/>
                  <a:pt x="2775" y="687"/>
                </a:cubicBezTo>
                <a:close/>
                <a:moveTo>
                  <a:pt x="2741" y="687"/>
                </a:moveTo>
                <a:cubicBezTo>
                  <a:pt x="2735" y="687"/>
                  <a:pt x="2730" y="682"/>
                  <a:pt x="2730" y="676"/>
                </a:cubicBezTo>
                <a:cubicBezTo>
                  <a:pt x="2730" y="670"/>
                  <a:pt x="2735" y="666"/>
                  <a:pt x="2741" y="666"/>
                </a:cubicBezTo>
                <a:cubicBezTo>
                  <a:pt x="2747" y="666"/>
                  <a:pt x="2752" y="670"/>
                  <a:pt x="2752" y="676"/>
                </a:cubicBezTo>
                <a:cubicBezTo>
                  <a:pt x="2752" y="682"/>
                  <a:pt x="2747" y="687"/>
                  <a:pt x="2741" y="687"/>
                </a:cubicBezTo>
                <a:close/>
                <a:moveTo>
                  <a:pt x="2707" y="687"/>
                </a:moveTo>
                <a:cubicBezTo>
                  <a:pt x="2701" y="687"/>
                  <a:pt x="2697" y="682"/>
                  <a:pt x="2697" y="676"/>
                </a:cubicBezTo>
                <a:cubicBezTo>
                  <a:pt x="2697" y="670"/>
                  <a:pt x="2701" y="666"/>
                  <a:pt x="2707" y="666"/>
                </a:cubicBezTo>
                <a:cubicBezTo>
                  <a:pt x="2713" y="666"/>
                  <a:pt x="2718" y="670"/>
                  <a:pt x="2718" y="676"/>
                </a:cubicBezTo>
                <a:cubicBezTo>
                  <a:pt x="2718" y="682"/>
                  <a:pt x="2713" y="687"/>
                  <a:pt x="2707" y="687"/>
                </a:cubicBezTo>
                <a:close/>
                <a:moveTo>
                  <a:pt x="2674" y="687"/>
                </a:moveTo>
                <a:cubicBezTo>
                  <a:pt x="2668" y="687"/>
                  <a:pt x="2663" y="682"/>
                  <a:pt x="2663" y="676"/>
                </a:cubicBezTo>
                <a:cubicBezTo>
                  <a:pt x="2663" y="670"/>
                  <a:pt x="2668" y="666"/>
                  <a:pt x="2674" y="666"/>
                </a:cubicBezTo>
                <a:cubicBezTo>
                  <a:pt x="2680" y="666"/>
                  <a:pt x="2684" y="670"/>
                  <a:pt x="2684" y="676"/>
                </a:cubicBezTo>
                <a:cubicBezTo>
                  <a:pt x="2684" y="682"/>
                  <a:pt x="2680" y="687"/>
                  <a:pt x="2674" y="687"/>
                </a:cubicBezTo>
                <a:close/>
                <a:moveTo>
                  <a:pt x="2640" y="687"/>
                </a:moveTo>
                <a:cubicBezTo>
                  <a:pt x="2634" y="687"/>
                  <a:pt x="2629" y="682"/>
                  <a:pt x="2629" y="676"/>
                </a:cubicBezTo>
                <a:cubicBezTo>
                  <a:pt x="2629" y="670"/>
                  <a:pt x="2634" y="666"/>
                  <a:pt x="2640" y="666"/>
                </a:cubicBezTo>
                <a:cubicBezTo>
                  <a:pt x="2646" y="666"/>
                  <a:pt x="2651" y="670"/>
                  <a:pt x="2651" y="676"/>
                </a:cubicBezTo>
                <a:cubicBezTo>
                  <a:pt x="2651" y="682"/>
                  <a:pt x="2646" y="687"/>
                  <a:pt x="2640" y="687"/>
                </a:cubicBezTo>
                <a:close/>
                <a:moveTo>
                  <a:pt x="2606" y="687"/>
                </a:moveTo>
                <a:cubicBezTo>
                  <a:pt x="2600" y="687"/>
                  <a:pt x="2595" y="682"/>
                  <a:pt x="2595" y="676"/>
                </a:cubicBezTo>
                <a:cubicBezTo>
                  <a:pt x="2595" y="670"/>
                  <a:pt x="2600" y="666"/>
                  <a:pt x="2606" y="666"/>
                </a:cubicBezTo>
                <a:cubicBezTo>
                  <a:pt x="2612" y="666"/>
                  <a:pt x="2617" y="670"/>
                  <a:pt x="2617" y="676"/>
                </a:cubicBezTo>
                <a:cubicBezTo>
                  <a:pt x="2617" y="682"/>
                  <a:pt x="2612" y="687"/>
                  <a:pt x="2606" y="687"/>
                </a:cubicBezTo>
                <a:close/>
                <a:moveTo>
                  <a:pt x="2572" y="687"/>
                </a:moveTo>
                <a:cubicBezTo>
                  <a:pt x="2566" y="687"/>
                  <a:pt x="2562" y="682"/>
                  <a:pt x="2562" y="676"/>
                </a:cubicBezTo>
                <a:cubicBezTo>
                  <a:pt x="2562" y="670"/>
                  <a:pt x="2566" y="666"/>
                  <a:pt x="2572" y="666"/>
                </a:cubicBezTo>
                <a:cubicBezTo>
                  <a:pt x="2578" y="666"/>
                  <a:pt x="2583" y="670"/>
                  <a:pt x="2583" y="676"/>
                </a:cubicBezTo>
                <a:cubicBezTo>
                  <a:pt x="2583" y="682"/>
                  <a:pt x="2578" y="687"/>
                  <a:pt x="2572" y="687"/>
                </a:cubicBezTo>
                <a:close/>
                <a:moveTo>
                  <a:pt x="2539" y="687"/>
                </a:moveTo>
                <a:cubicBezTo>
                  <a:pt x="2533" y="687"/>
                  <a:pt x="2528" y="682"/>
                  <a:pt x="2528" y="676"/>
                </a:cubicBezTo>
                <a:cubicBezTo>
                  <a:pt x="2528" y="670"/>
                  <a:pt x="2533" y="666"/>
                  <a:pt x="2539" y="666"/>
                </a:cubicBezTo>
                <a:cubicBezTo>
                  <a:pt x="2545" y="666"/>
                  <a:pt x="2549" y="670"/>
                  <a:pt x="2549" y="676"/>
                </a:cubicBezTo>
                <a:cubicBezTo>
                  <a:pt x="2549" y="682"/>
                  <a:pt x="2545" y="687"/>
                  <a:pt x="2539" y="687"/>
                </a:cubicBezTo>
                <a:close/>
                <a:moveTo>
                  <a:pt x="2505" y="687"/>
                </a:moveTo>
                <a:cubicBezTo>
                  <a:pt x="2499" y="687"/>
                  <a:pt x="2494" y="682"/>
                  <a:pt x="2494" y="676"/>
                </a:cubicBezTo>
                <a:cubicBezTo>
                  <a:pt x="2494" y="670"/>
                  <a:pt x="2499" y="666"/>
                  <a:pt x="2505" y="666"/>
                </a:cubicBezTo>
                <a:cubicBezTo>
                  <a:pt x="2511" y="666"/>
                  <a:pt x="2516" y="670"/>
                  <a:pt x="2516" y="676"/>
                </a:cubicBezTo>
                <a:cubicBezTo>
                  <a:pt x="2516" y="682"/>
                  <a:pt x="2511" y="687"/>
                  <a:pt x="2505" y="687"/>
                </a:cubicBezTo>
                <a:close/>
                <a:moveTo>
                  <a:pt x="2471" y="687"/>
                </a:moveTo>
                <a:cubicBezTo>
                  <a:pt x="2465" y="687"/>
                  <a:pt x="2460" y="682"/>
                  <a:pt x="2460" y="676"/>
                </a:cubicBezTo>
                <a:cubicBezTo>
                  <a:pt x="2460" y="670"/>
                  <a:pt x="2465" y="666"/>
                  <a:pt x="2471" y="666"/>
                </a:cubicBezTo>
                <a:cubicBezTo>
                  <a:pt x="2477" y="666"/>
                  <a:pt x="2482" y="670"/>
                  <a:pt x="2482" y="676"/>
                </a:cubicBezTo>
                <a:cubicBezTo>
                  <a:pt x="2482" y="682"/>
                  <a:pt x="2477" y="687"/>
                  <a:pt x="2471" y="687"/>
                </a:cubicBezTo>
                <a:close/>
                <a:moveTo>
                  <a:pt x="2437" y="687"/>
                </a:moveTo>
                <a:cubicBezTo>
                  <a:pt x="2431" y="687"/>
                  <a:pt x="2426" y="682"/>
                  <a:pt x="2426" y="676"/>
                </a:cubicBezTo>
                <a:cubicBezTo>
                  <a:pt x="2426" y="670"/>
                  <a:pt x="2431" y="666"/>
                  <a:pt x="2437" y="666"/>
                </a:cubicBezTo>
                <a:cubicBezTo>
                  <a:pt x="2443" y="666"/>
                  <a:pt x="2448" y="670"/>
                  <a:pt x="2448" y="676"/>
                </a:cubicBezTo>
                <a:cubicBezTo>
                  <a:pt x="2448" y="682"/>
                  <a:pt x="2443" y="687"/>
                  <a:pt x="2437" y="687"/>
                </a:cubicBezTo>
                <a:close/>
                <a:moveTo>
                  <a:pt x="2404" y="687"/>
                </a:moveTo>
                <a:cubicBezTo>
                  <a:pt x="2398" y="687"/>
                  <a:pt x="2393" y="682"/>
                  <a:pt x="2393" y="676"/>
                </a:cubicBezTo>
                <a:cubicBezTo>
                  <a:pt x="2393" y="670"/>
                  <a:pt x="2398" y="666"/>
                  <a:pt x="2404" y="666"/>
                </a:cubicBezTo>
                <a:cubicBezTo>
                  <a:pt x="2409" y="666"/>
                  <a:pt x="2414" y="670"/>
                  <a:pt x="2414" y="676"/>
                </a:cubicBezTo>
                <a:cubicBezTo>
                  <a:pt x="2414" y="682"/>
                  <a:pt x="2409" y="687"/>
                  <a:pt x="2404" y="687"/>
                </a:cubicBezTo>
                <a:close/>
                <a:moveTo>
                  <a:pt x="2370" y="687"/>
                </a:moveTo>
                <a:cubicBezTo>
                  <a:pt x="2364" y="687"/>
                  <a:pt x="2359" y="682"/>
                  <a:pt x="2359" y="676"/>
                </a:cubicBezTo>
                <a:cubicBezTo>
                  <a:pt x="2359" y="670"/>
                  <a:pt x="2364" y="666"/>
                  <a:pt x="2370" y="666"/>
                </a:cubicBezTo>
                <a:cubicBezTo>
                  <a:pt x="2376" y="666"/>
                  <a:pt x="2381" y="670"/>
                  <a:pt x="2381" y="676"/>
                </a:cubicBezTo>
                <a:cubicBezTo>
                  <a:pt x="2381" y="682"/>
                  <a:pt x="2376" y="687"/>
                  <a:pt x="2370" y="687"/>
                </a:cubicBezTo>
                <a:close/>
                <a:moveTo>
                  <a:pt x="2336" y="687"/>
                </a:moveTo>
                <a:cubicBezTo>
                  <a:pt x="2330" y="687"/>
                  <a:pt x="2325" y="682"/>
                  <a:pt x="2325" y="676"/>
                </a:cubicBezTo>
                <a:cubicBezTo>
                  <a:pt x="2325" y="670"/>
                  <a:pt x="2330" y="666"/>
                  <a:pt x="2336" y="666"/>
                </a:cubicBezTo>
                <a:cubicBezTo>
                  <a:pt x="2342" y="666"/>
                  <a:pt x="2347" y="670"/>
                  <a:pt x="2347" y="676"/>
                </a:cubicBezTo>
                <a:cubicBezTo>
                  <a:pt x="2347" y="682"/>
                  <a:pt x="2342" y="687"/>
                  <a:pt x="2336" y="687"/>
                </a:cubicBezTo>
                <a:close/>
                <a:moveTo>
                  <a:pt x="2302" y="687"/>
                </a:moveTo>
                <a:cubicBezTo>
                  <a:pt x="2296" y="687"/>
                  <a:pt x="2291" y="682"/>
                  <a:pt x="2291" y="676"/>
                </a:cubicBezTo>
                <a:cubicBezTo>
                  <a:pt x="2291" y="670"/>
                  <a:pt x="2296" y="666"/>
                  <a:pt x="2302" y="666"/>
                </a:cubicBezTo>
                <a:cubicBezTo>
                  <a:pt x="2308" y="666"/>
                  <a:pt x="2313" y="670"/>
                  <a:pt x="2313" y="676"/>
                </a:cubicBezTo>
                <a:cubicBezTo>
                  <a:pt x="2313" y="682"/>
                  <a:pt x="2308" y="687"/>
                  <a:pt x="2302" y="687"/>
                </a:cubicBezTo>
                <a:close/>
                <a:moveTo>
                  <a:pt x="2268" y="687"/>
                </a:moveTo>
                <a:cubicBezTo>
                  <a:pt x="2263" y="687"/>
                  <a:pt x="2258" y="682"/>
                  <a:pt x="2258" y="676"/>
                </a:cubicBezTo>
                <a:cubicBezTo>
                  <a:pt x="2258" y="670"/>
                  <a:pt x="2263" y="666"/>
                  <a:pt x="2268" y="666"/>
                </a:cubicBezTo>
                <a:cubicBezTo>
                  <a:pt x="2274" y="666"/>
                  <a:pt x="2279" y="670"/>
                  <a:pt x="2279" y="676"/>
                </a:cubicBezTo>
                <a:cubicBezTo>
                  <a:pt x="2279" y="682"/>
                  <a:pt x="2274" y="687"/>
                  <a:pt x="2268" y="687"/>
                </a:cubicBezTo>
                <a:close/>
                <a:moveTo>
                  <a:pt x="2235" y="687"/>
                </a:moveTo>
                <a:cubicBezTo>
                  <a:pt x="2229" y="687"/>
                  <a:pt x="2224" y="682"/>
                  <a:pt x="2224" y="676"/>
                </a:cubicBezTo>
                <a:cubicBezTo>
                  <a:pt x="2224" y="670"/>
                  <a:pt x="2229" y="666"/>
                  <a:pt x="2235" y="666"/>
                </a:cubicBezTo>
                <a:cubicBezTo>
                  <a:pt x="2241" y="666"/>
                  <a:pt x="2246" y="670"/>
                  <a:pt x="2246" y="676"/>
                </a:cubicBezTo>
                <a:cubicBezTo>
                  <a:pt x="2246" y="682"/>
                  <a:pt x="2241" y="687"/>
                  <a:pt x="2235" y="687"/>
                </a:cubicBezTo>
                <a:close/>
                <a:moveTo>
                  <a:pt x="2201" y="687"/>
                </a:moveTo>
                <a:cubicBezTo>
                  <a:pt x="2195" y="687"/>
                  <a:pt x="2190" y="682"/>
                  <a:pt x="2190" y="676"/>
                </a:cubicBezTo>
                <a:cubicBezTo>
                  <a:pt x="2190" y="670"/>
                  <a:pt x="2195" y="666"/>
                  <a:pt x="2201" y="666"/>
                </a:cubicBezTo>
                <a:cubicBezTo>
                  <a:pt x="2207" y="666"/>
                  <a:pt x="2212" y="670"/>
                  <a:pt x="2212" y="676"/>
                </a:cubicBezTo>
                <a:cubicBezTo>
                  <a:pt x="2212" y="682"/>
                  <a:pt x="2207" y="687"/>
                  <a:pt x="2201" y="687"/>
                </a:cubicBezTo>
                <a:close/>
                <a:moveTo>
                  <a:pt x="2133" y="687"/>
                </a:moveTo>
                <a:cubicBezTo>
                  <a:pt x="2127" y="687"/>
                  <a:pt x="2123" y="682"/>
                  <a:pt x="2123" y="676"/>
                </a:cubicBezTo>
                <a:cubicBezTo>
                  <a:pt x="2123" y="670"/>
                  <a:pt x="2127" y="666"/>
                  <a:pt x="2133" y="666"/>
                </a:cubicBezTo>
                <a:cubicBezTo>
                  <a:pt x="2139" y="666"/>
                  <a:pt x="2144" y="670"/>
                  <a:pt x="2144" y="676"/>
                </a:cubicBezTo>
                <a:cubicBezTo>
                  <a:pt x="2144" y="682"/>
                  <a:pt x="2139" y="687"/>
                  <a:pt x="2133" y="687"/>
                </a:cubicBezTo>
                <a:close/>
                <a:moveTo>
                  <a:pt x="2100" y="687"/>
                </a:moveTo>
                <a:cubicBezTo>
                  <a:pt x="2094" y="687"/>
                  <a:pt x="2089" y="682"/>
                  <a:pt x="2089" y="676"/>
                </a:cubicBezTo>
                <a:cubicBezTo>
                  <a:pt x="2089" y="670"/>
                  <a:pt x="2094" y="666"/>
                  <a:pt x="2100" y="666"/>
                </a:cubicBezTo>
                <a:cubicBezTo>
                  <a:pt x="2106" y="666"/>
                  <a:pt x="2110" y="670"/>
                  <a:pt x="2110" y="676"/>
                </a:cubicBezTo>
                <a:cubicBezTo>
                  <a:pt x="2110" y="682"/>
                  <a:pt x="2106" y="687"/>
                  <a:pt x="2100" y="687"/>
                </a:cubicBezTo>
                <a:close/>
                <a:moveTo>
                  <a:pt x="2066" y="687"/>
                </a:moveTo>
                <a:cubicBezTo>
                  <a:pt x="2060" y="687"/>
                  <a:pt x="2055" y="682"/>
                  <a:pt x="2055" y="676"/>
                </a:cubicBezTo>
                <a:cubicBezTo>
                  <a:pt x="2055" y="670"/>
                  <a:pt x="2060" y="666"/>
                  <a:pt x="2066" y="666"/>
                </a:cubicBezTo>
                <a:cubicBezTo>
                  <a:pt x="2072" y="666"/>
                  <a:pt x="2077" y="670"/>
                  <a:pt x="2077" y="676"/>
                </a:cubicBezTo>
                <a:cubicBezTo>
                  <a:pt x="2077" y="682"/>
                  <a:pt x="2072" y="687"/>
                  <a:pt x="2066" y="687"/>
                </a:cubicBezTo>
                <a:close/>
                <a:moveTo>
                  <a:pt x="2032" y="687"/>
                </a:moveTo>
                <a:cubicBezTo>
                  <a:pt x="2026" y="687"/>
                  <a:pt x="2021" y="682"/>
                  <a:pt x="2021" y="676"/>
                </a:cubicBezTo>
                <a:cubicBezTo>
                  <a:pt x="2021" y="670"/>
                  <a:pt x="2026" y="666"/>
                  <a:pt x="2032" y="666"/>
                </a:cubicBezTo>
                <a:cubicBezTo>
                  <a:pt x="2038" y="666"/>
                  <a:pt x="2043" y="670"/>
                  <a:pt x="2043" y="676"/>
                </a:cubicBezTo>
                <a:cubicBezTo>
                  <a:pt x="2043" y="682"/>
                  <a:pt x="2038" y="687"/>
                  <a:pt x="2032" y="687"/>
                </a:cubicBezTo>
                <a:close/>
                <a:moveTo>
                  <a:pt x="1998" y="687"/>
                </a:moveTo>
                <a:cubicBezTo>
                  <a:pt x="1992" y="687"/>
                  <a:pt x="1988" y="682"/>
                  <a:pt x="1988" y="676"/>
                </a:cubicBezTo>
                <a:cubicBezTo>
                  <a:pt x="1988" y="670"/>
                  <a:pt x="1992" y="666"/>
                  <a:pt x="1998" y="666"/>
                </a:cubicBezTo>
                <a:cubicBezTo>
                  <a:pt x="2004" y="666"/>
                  <a:pt x="2009" y="670"/>
                  <a:pt x="2009" y="676"/>
                </a:cubicBezTo>
                <a:cubicBezTo>
                  <a:pt x="2009" y="682"/>
                  <a:pt x="2004" y="687"/>
                  <a:pt x="1998" y="687"/>
                </a:cubicBezTo>
                <a:close/>
                <a:moveTo>
                  <a:pt x="1965" y="687"/>
                </a:moveTo>
                <a:cubicBezTo>
                  <a:pt x="1959" y="687"/>
                  <a:pt x="1954" y="682"/>
                  <a:pt x="1954" y="676"/>
                </a:cubicBezTo>
                <a:cubicBezTo>
                  <a:pt x="1954" y="670"/>
                  <a:pt x="1959" y="666"/>
                  <a:pt x="1965" y="666"/>
                </a:cubicBezTo>
                <a:cubicBezTo>
                  <a:pt x="1971" y="666"/>
                  <a:pt x="1975" y="670"/>
                  <a:pt x="1975" y="676"/>
                </a:cubicBezTo>
                <a:cubicBezTo>
                  <a:pt x="1975" y="682"/>
                  <a:pt x="1971" y="687"/>
                  <a:pt x="1965" y="687"/>
                </a:cubicBezTo>
                <a:close/>
                <a:moveTo>
                  <a:pt x="1897" y="687"/>
                </a:moveTo>
                <a:cubicBezTo>
                  <a:pt x="1891" y="687"/>
                  <a:pt x="1886" y="682"/>
                  <a:pt x="1886" y="676"/>
                </a:cubicBezTo>
                <a:cubicBezTo>
                  <a:pt x="1886" y="670"/>
                  <a:pt x="1891" y="666"/>
                  <a:pt x="1897" y="666"/>
                </a:cubicBezTo>
                <a:cubicBezTo>
                  <a:pt x="1903" y="666"/>
                  <a:pt x="1908" y="670"/>
                  <a:pt x="1908" y="676"/>
                </a:cubicBezTo>
                <a:cubicBezTo>
                  <a:pt x="1908" y="682"/>
                  <a:pt x="1903" y="687"/>
                  <a:pt x="1897" y="687"/>
                </a:cubicBezTo>
                <a:close/>
                <a:moveTo>
                  <a:pt x="1863" y="687"/>
                </a:moveTo>
                <a:cubicBezTo>
                  <a:pt x="1857" y="687"/>
                  <a:pt x="1852" y="682"/>
                  <a:pt x="1852" y="676"/>
                </a:cubicBezTo>
                <a:cubicBezTo>
                  <a:pt x="1852" y="670"/>
                  <a:pt x="1857" y="666"/>
                  <a:pt x="1863" y="666"/>
                </a:cubicBezTo>
                <a:cubicBezTo>
                  <a:pt x="1869" y="666"/>
                  <a:pt x="1874" y="670"/>
                  <a:pt x="1874" y="676"/>
                </a:cubicBezTo>
                <a:cubicBezTo>
                  <a:pt x="1874" y="682"/>
                  <a:pt x="1869" y="687"/>
                  <a:pt x="1863" y="687"/>
                </a:cubicBezTo>
                <a:close/>
                <a:moveTo>
                  <a:pt x="1830" y="687"/>
                </a:moveTo>
                <a:cubicBezTo>
                  <a:pt x="1824" y="687"/>
                  <a:pt x="1819" y="682"/>
                  <a:pt x="1819" y="676"/>
                </a:cubicBezTo>
                <a:cubicBezTo>
                  <a:pt x="1819" y="670"/>
                  <a:pt x="1824" y="666"/>
                  <a:pt x="1830" y="666"/>
                </a:cubicBezTo>
                <a:cubicBezTo>
                  <a:pt x="1836" y="666"/>
                  <a:pt x="1840" y="670"/>
                  <a:pt x="1840" y="676"/>
                </a:cubicBezTo>
                <a:cubicBezTo>
                  <a:pt x="1840" y="682"/>
                  <a:pt x="1836" y="687"/>
                  <a:pt x="1830" y="687"/>
                </a:cubicBezTo>
                <a:close/>
                <a:moveTo>
                  <a:pt x="1694" y="687"/>
                </a:moveTo>
                <a:cubicBezTo>
                  <a:pt x="1689" y="687"/>
                  <a:pt x="1684" y="682"/>
                  <a:pt x="1684" y="676"/>
                </a:cubicBezTo>
                <a:cubicBezTo>
                  <a:pt x="1684" y="670"/>
                  <a:pt x="1689" y="666"/>
                  <a:pt x="1694" y="666"/>
                </a:cubicBezTo>
                <a:cubicBezTo>
                  <a:pt x="1700" y="666"/>
                  <a:pt x="1705" y="670"/>
                  <a:pt x="1705" y="676"/>
                </a:cubicBezTo>
                <a:cubicBezTo>
                  <a:pt x="1705" y="682"/>
                  <a:pt x="1700" y="687"/>
                  <a:pt x="1694" y="687"/>
                </a:cubicBezTo>
                <a:close/>
                <a:moveTo>
                  <a:pt x="1661" y="687"/>
                </a:moveTo>
                <a:cubicBezTo>
                  <a:pt x="1655" y="687"/>
                  <a:pt x="1650" y="682"/>
                  <a:pt x="1650" y="676"/>
                </a:cubicBezTo>
                <a:cubicBezTo>
                  <a:pt x="1650" y="670"/>
                  <a:pt x="1655" y="666"/>
                  <a:pt x="1661" y="666"/>
                </a:cubicBezTo>
                <a:cubicBezTo>
                  <a:pt x="1667" y="666"/>
                  <a:pt x="1672" y="670"/>
                  <a:pt x="1672" y="676"/>
                </a:cubicBezTo>
                <a:cubicBezTo>
                  <a:pt x="1672" y="682"/>
                  <a:pt x="1667" y="687"/>
                  <a:pt x="1661" y="687"/>
                </a:cubicBezTo>
                <a:close/>
                <a:moveTo>
                  <a:pt x="1627" y="687"/>
                </a:moveTo>
                <a:cubicBezTo>
                  <a:pt x="1621" y="687"/>
                  <a:pt x="1616" y="682"/>
                  <a:pt x="1616" y="676"/>
                </a:cubicBezTo>
                <a:cubicBezTo>
                  <a:pt x="1616" y="670"/>
                  <a:pt x="1621" y="666"/>
                  <a:pt x="1627" y="666"/>
                </a:cubicBezTo>
                <a:cubicBezTo>
                  <a:pt x="1633" y="666"/>
                  <a:pt x="1638" y="670"/>
                  <a:pt x="1638" y="676"/>
                </a:cubicBezTo>
                <a:cubicBezTo>
                  <a:pt x="1638" y="682"/>
                  <a:pt x="1633" y="687"/>
                  <a:pt x="1627" y="687"/>
                </a:cubicBezTo>
                <a:close/>
                <a:moveTo>
                  <a:pt x="838" y="687"/>
                </a:moveTo>
                <a:cubicBezTo>
                  <a:pt x="832" y="687"/>
                  <a:pt x="828" y="682"/>
                  <a:pt x="828" y="676"/>
                </a:cubicBezTo>
                <a:cubicBezTo>
                  <a:pt x="828" y="670"/>
                  <a:pt x="832" y="666"/>
                  <a:pt x="838" y="666"/>
                </a:cubicBezTo>
                <a:cubicBezTo>
                  <a:pt x="844" y="666"/>
                  <a:pt x="849" y="670"/>
                  <a:pt x="849" y="676"/>
                </a:cubicBezTo>
                <a:cubicBezTo>
                  <a:pt x="849" y="682"/>
                  <a:pt x="844" y="687"/>
                  <a:pt x="838" y="687"/>
                </a:cubicBezTo>
                <a:close/>
                <a:moveTo>
                  <a:pt x="805" y="687"/>
                </a:moveTo>
                <a:cubicBezTo>
                  <a:pt x="799" y="687"/>
                  <a:pt x="794" y="682"/>
                  <a:pt x="794" y="676"/>
                </a:cubicBezTo>
                <a:cubicBezTo>
                  <a:pt x="794" y="670"/>
                  <a:pt x="799" y="666"/>
                  <a:pt x="805" y="666"/>
                </a:cubicBezTo>
                <a:cubicBezTo>
                  <a:pt x="811" y="666"/>
                  <a:pt x="815" y="670"/>
                  <a:pt x="815" y="676"/>
                </a:cubicBezTo>
                <a:cubicBezTo>
                  <a:pt x="815" y="682"/>
                  <a:pt x="811" y="687"/>
                  <a:pt x="805" y="687"/>
                </a:cubicBezTo>
                <a:close/>
                <a:moveTo>
                  <a:pt x="771" y="687"/>
                </a:moveTo>
                <a:cubicBezTo>
                  <a:pt x="765" y="687"/>
                  <a:pt x="760" y="682"/>
                  <a:pt x="760" y="676"/>
                </a:cubicBezTo>
                <a:cubicBezTo>
                  <a:pt x="760" y="670"/>
                  <a:pt x="765" y="666"/>
                  <a:pt x="771" y="666"/>
                </a:cubicBezTo>
                <a:cubicBezTo>
                  <a:pt x="777" y="666"/>
                  <a:pt x="782" y="670"/>
                  <a:pt x="782" y="676"/>
                </a:cubicBezTo>
                <a:cubicBezTo>
                  <a:pt x="782" y="682"/>
                  <a:pt x="777" y="687"/>
                  <a:pt x="771" y="687"/>
                </a:cubicBezTo>
                <a:close/>
                <a:moveTo>
                  <a:pt x="737" y="687"/>
                </a:moveTo>
                <a:cubicBezTo>
                  <a:pt x="731" y="687"/>
                  <a:pt x="726" y="682"/>
                  <a:pt x="726" y="676"/>
                </a:cubicBezTo>
                <a:cubicBezTo>
                  <a:pt x="726" y="670"/>
                  <a:pt x="731" y="666"/>
                  <a:pt x="737" y="666"/>
                </a:cubicBezTo>
                <a:cubicBezTo>
                  <a:pt x="743" y="666"/>
                  <a:pt x="748" y="670"/>
                  <a:pt x="748" y="676"/>
                </a:cubicBezTo>
                <a:cubicBezTo>
                  <a:pt x="748" y="682"/>
                  <a:pt x="743" y="687"/>
                  <a:pt x="737" y="687"/>
                </a:cubicBezTo>
                <a:close/>
                <a:moveTo>
                  <a:pt x="703" y="687"/>
                </a:moveTo>
                <a:cubicBezTo>
                  <a:pt x="697" y="687"/>
                  <a:pt x="692" y="682"/>
                  <a:pt x="692" y="676"/>
                </a:cubicBezTo>
                <a:cubicBezTo>
                  <a:pt x="692" y="670"/>
                  <a:pt x="697" y="666"/>
                  <a:pt x="703" y="666"/>
                </a:cubicBezTo>
                <a:cubicBezTo>
                  <a:pt x="709" y="666"/>
                  <a:pt x="714" y="670"/>
                  <a:pt x="714" y="676"/>
                </a:cubicBezTo>
                <a:cubicBezTo>
                  <a:pt x="714" y="682"/>
                  <a:pt x="709" y="687"/>
                  <a:pt x="703" y="687"/>
                </a:cubicBezTo>
                <a:close/>
                <a:moveTo>
                  <a:pt x="670" y="687"/>
                </a:moveTo>
                <a:cubicBezTo>
                  <a:pt x="664" y="687"/>
                  <a:pt x="659" y="682"/>
                  <a:pt x="659" y="676"/>
                </a:cubicBezTo>
                <a:cubicBezTo>
                  <a:pt x="659" y="670"/>
                  <a:pt x="664" y="666"/>
                  <a:pt x="670" y="666"/>
                </a:cubicBezTo>
                <a:cubicBezTo>
                  <a:pt x="675" y="666"/>
                  <a:pt x="680" y="670"/>
                  <a:pt x="680" y="676"/>
                </a:cubicBezTo>
                <a:cubicBezTo>
                  <a:pt x="680" y="682"/>
                  <a:pt x="675" y="687"/>
                  <a:pt x="670" y="687"/>
                </a:cubicBezTo>
                <a:close/>
                <a:moveTo>
                  <a:pt x="636" y="687"/>
                </a:moveTo>
                <a:cubicBezTo>
                  <a:pt x="630" y="687"/>
                  <a:pt x="625" y="682"/>
                  <a:pt x="625" y="676"/>
                </a:cubicBezTo>
                <a:cubicBezTo>
                  <a:pt x="625" y="670"/>
                  <a:pt x="630" y="666"/>
                  <a:pt x="636" y="666"/>
                </a:cubicBezTo>
                <a:cubicBezTo>
                  <a:pt x="642" y="666"/>
                  <a:pt x="647" y="670"/>
                  <a:pt x="647" y="676"/>
                </a:cubicBezTo>
                <a:cubicBezTo>
                  <a:pt x="647" y="682"/>
                  <a:pt x="642" y="687"/>
                  <a:pt x="636" y="687"/>
                </a:cubicBezTo>
                <a:close/>
                <a:moveTo>
                  <a:pt x="602" y="687"/>
                </a:moveTo>
                <a:cubicBezTo>
                  <a:pt x="596" y="687"/>
                  <a:pt x="591" y="682"/>
                  <a:pt x="591" y="676"/>
                </a:cubicBezTo>
                <a:cubicBezTo>
                  <a:pt x="591" y="670"/>
                  <a:pt x="596" y="666"/>
                  <a:pt x="602" y="666"/>
                </a:cubicBezTo>
                <a:cubicBezTo>
                  <a:pt x="608" y="666"/>
                  <a:pt x="613" y="670"/>
                  <a:pt x="613" y="676"/>
                </a:cubicBezTo>
                <a:cubicBezTo>
                  <a:pt x="613" y="682"/>
                  <a:pt x="608" y="687"/>
                  <a:pt x="602" y="687"/>
                </a:cubicBezTo>
                <a:close/>
                <a:moveTo>
                  <a:pt x="568" y="687"/>
                </a:moveTo>
                <a:cubicBezTo>
                  <a:pt x="562" y="687"/>
                  <a:pt x="557" y="682"/>
                  <a:pt x="557" y="676"/>
                </a:cubicBezTo>
                <a:cubicBezTo>
                  <a:pt x="557" y="670"/>
                  <a:pt x="562" y="666"/>
                  <a:pt x="568" y="666"/>
                </a:cubicBezTo>
                <a:cubicBezTo>
                  <a:pt x="574" y="666"/>
                  <a:pt x="579" y="670"/>
                  <a:pt x="579" y="676"/>
                </a:cubicBezTo>
                <a:cubicBezTo>
                  <a:pt x="579" y="682"/>
                  <a:pt x="574" y="687"/>
                  <a:pt x="568" y="687"/>
                </a:cubicBezTo>
                <a:close/>
                <a:moveTo>
                  <a:pt x="534" y="687"/>
                </a:moveTo>
                <a:cubicBezTo>
                  <a:pt x="529" y="687"/>
                  <a:pt x="524" y="682"/>
                  <a:pt x="524" y="676"/>
                </a:cubicBezTo>
                <a:cubicBezTo>
                  <a:pt x="524" y="670"/>
                  <a:pt x="529" y="666"/>
                  <a:pt x="534" y="666"/>
                </a:cubicBezTo>
                <a:cubicBezTo>
                  <a:pt x="540" y="666"/>
                  <a:pt x="545" y="670"/>
                  <a:pt x="545" y="676"/>
                </a:cubicBezTo>
                <a:cubicBezTo>
                  <a:pt x="545" y="682"/>
                  <a:pt x="540" y="687"/>
                  <a:pt x="534" y="687"/>
                </a:cubicBezTo>
                <a:close/>
                <a:moveTo>
                  <a:pt x="501" y="687"/>
                </a:moveTo>
                <a:cubicBezTo>
                  <a:pt x="495" y="687"/>
                  <a:pt x="490" y="682"/>
                  <a:pt x="490" y="676"/>
                </a:cubicBezTo>
                <a:cubicBezTo>
                  <a:pt x="490" y="670"/>
                  <a:pt x="495" y="666"/>
                  <a:pt x="501" y="666"/>
                </a:cubicBezTo>
                <a:cubicBezTo>
                  <a:pt x="507" y="666"/>
                  <a:pt x="511" y="670"/>
                  <a:pt x="511" y="676"/>
                </a:cubicBezTo>
                <a:cubicBezTo>
                  <a:pt x="511" y="682"/>
                  <a:pt x="507" y="687"/>
                  <a:pt x="501" y="687"/>
                </a:cubicBezTo>
                <a:close/>
                <a:moveTo>
                  <a:pt x="467" y="687"/>
                </a:moveTo>
                <a:cubicBezTo>
                  <a:pt x="461" y="687"/>
                  <a:pt x="456" y="682"/>
                  <a:pt x="456" y="676"/>
                </a:cubicBezTo>
                <a:cubicBezTo>
                  <a:pt x="456" y="670"/>
                  <a:pt x="461" y="666"/>
                  <a:pt x="467" y="666"/>
                </a:cubicBezTo>
                <a:cubicBezTo>
                  <a:pt x="473" y="666"/>
                  <a:pt x="478" y="670"/>
                  <a:pt x="478" y="676"/>
                </a:cubicBezTo>
                <a:cubicBezTo>
                  <a:pt x="478" y="682"/>
                  <a:pt x="473" y="687"/>
                  <a:pt x="467" y="687"/>
                </a:cubicBezTo>
                <a:close/>
                <a:moveTo>
                  <a:pt x="433" y="687"/>
                </a:moveTo>
                <a:cubicBezTo>
                  <a:pt x="427" y="687"/>
                  <a:pt x="422" y="682"/>
                  <a:pt x="422" y="676"/>
                </a:cubicBezTo>
                <a:cubicBezTo>
                  <a:pt x="422" y="670"/>
                  <a:pt x="427" y="666"/>
                  <a:pt x="433" y="666"/>
                </a:cubicBezTo>
                <a:cubicBezTo>
                  <a:pt x="439" y="666"/>
                  <a:pt x="444" y="670"/>
                  <a:pt x="444" y="676"/>
                </a:cubicBezTo>
                <a:cubicBezTo>
                  <a:pt x="444" y="682"/>
                  <a:pt x="439" y="687"/>
                  <a:pt x="433" y="687"/>
                </a:cubicBezTo>
                <a:close/>
                <a:moveTo>
                  <a:pt x="399" y="687"/>
                </a:moveTo>
                <a:cubicBezTo>
                  <a:pt x="393" y="687"/>
                  <a:pt x="389" y="682"/>
                  <a:pt x="389" y="676"/>
                </a:cubicBezTo>
                <a:cubicBezTo>
                  <a:pt x="389" y="670"/>
                  <a:pt x="393" y="666"/>
                  <a:pt x="399" y="666"/>
                </a:cubicBezTo>
                <a:cubicBezTo>
                  <a:pt x="405" y="666"/>
                  <a:pt x="410" y="670"/>
                  <a:pt x="410" y="676"/>
                </a:cubicBezTo>
                <a:cubicBezTo>
                  <a:pt x="410" y="682"/>
                  <a:pt x="405" y="687"/>
                  <a:pt x="399" y="687"/>
                </a:cubicBezTo>
                <a:close/>
                <a:moveTo>
                  <a:pt x="2994" y="658"/>
                </a:moveTo>
                <a:cubicBezTo>
                  <a:pt x="2988" y="658"/>
                  <a:pt x="2984" y="653"/>
                  <a:pt x="2984" y="647"/>
                </a:cubicBezTo>
                <a:cubicBezTo>
                  <a:pt x="2984" y="641"/>
                  <a:pt x="2988" y="637"/>
                  <a:pt x="2994" y="637"/>
                </a:cubicBezTo>
                <a:cubicBezTo>
                  <a:pt x="3000" y="637"/>
                  <a:pt x="3005" y="641"/>
                  <a:pt x="3005" y="647"/>
                </a:cubicBezTo>
                <a:cubicBezTo>
                  <a:pt x="3005" y="653"/>
                  <a:pt x="3000" y="658"/>
                  <a:pt x="2994" y="658"/>
                </a:cubicBezTo>
                <a:close/>
                <a:moveTo>
                  <a:pt x="2893" y="658"/>
                </a:moveTo>
                <a:cubicBezTo>
                  <a:pt x="2887" y="658"/>
                  <a:pt x="2882" y="653"/>
                  <a:pt x="2882" y="647"/>
                </a:cubicBezTo>
                <a:cubicBezTo>
                  <a:pt x="2882" y="641"/>
                  <a:pt x="2887" y="637"/>
                  <a:pt x="2893" y="637"/>
                </a:cubicBezTo>
                <a:cubicBezTo>
                  <a:pt x="2899" y="637"/>
                  <a:pt x="2904" y="641"/>
                  <a:pt x="2904" y="647"/>
                </a:cubicBezTo>
                <a:cubicBezTo>
                  <a:pt x="2904" y="653"/>
                  <a:pt x="2899" y="658"/>
                  <a:pt x="2893" y="658"/>
                </a:cubicBezTo>
                <a:close/>
                <a:moveTo>
                  <a:pt x="2859" y="658"/>
                </a:moveTo>
                <a:cubicBezTo>
                  <a:pt x="2853" y="658"/>
                  <a:pt x="2849" y="653"/>
                  <a:pt x="2849" y="647"/>
                </a:cubicBezTo>
                <a:cubicBezTo>
                  <a:pt x="2849" y="641"/>
                  <a:pt x="2853" y="637"/>
                  <a:pt x="2859" y="637"/>
                </a:cubicBezTo>
                <a:cubicBezTo>
                  <a:pt x="2865" y="637"/>
                  <a:pt x="2870" y="641"/>
                  <a:pt x="2870" y="647"/>
                </a:cubicBezTo>
                <a:cubicBezTo>
                  <a:pt x="2870" y="653"/>
                  <a:pt x="2865" y="658"/>
                  <a:pt x="2859" y="658"/>
                </a:cubicBezTo>
                <a:close/>
                <a:moveTo>
                  <a:pt x="2826" y="658"/>
                </a:moveTo>
                <a:cubicBezTo>
                  <a:pt x="2820" y="658"/>
                  <a:pt x="2815" y="653"/>
                  <a:pt x="2815" y="647"/>
                </a:cubicBezTo>
                <a:cubicBezTo>
                  <a:pt x="2815" y="641"/>
                  <a:pt x="2820" y="637"/>
                  <a:pt x="2826" y="637"/>
                </a:cubicBezTo>
                <a:cubicBezTo>
                  <a:pt x="2832" y="637"/>
                  <a:pt x="2836" y="641"/>
                  <a:pt x="2836" y="647"/>
                </a:cubicBezTo>
                <a:cubicBezTo>
                  <a:pt x="2836" y="653"/>
                  <a:pt x="2832" y="658"/>
                  <a:pt x="2826" y="658"/>
                </a:cubicBezTo>
                <a:close/>
                <a:moveTo>
                  <a:pt x="2792" y="658"/>
                </a:moveTo>
                <a:cubicBezTo>
                  <a:pt x="2786" y="658"/>
                  <a:pt x="2781" y="653"/>
                  <a:pt x="2781" y="647"/>
                </a:cubicBezTo>
                <a:cubicBezTo>
                  <a:pt x="2781" y="641"/>
                  <a:pt x="2786" y="637"/>
                  <a:pt x="2792" y="637"/>
                </a:cubicBezTo>
                <a:cubicBezTo>
                  <a:pt x="2798" y="637"/>
                  <a:pt x="2803" y="641"/>
                  <a:pt x="2803" y="647"/>
                </a:cubicBezTo>
                <a:cubicBezTo>
                  <a:pt x="2803" y="653"/>
                  <a:pt x="2798" y="658"/>
                  <a:pt x="2792" y="658"/>
                </a:cubicBezTo>
                <a:close/>
                <a:moveTo>
                  <a:pt x="2758" y="658"/>
                </a:moveTo>
                <a:cubicBezTo>
                  <a:pt x="2752" y="658"/>
                  <a:pt x="2747" y="653"/>
                  <a:pt x="2747" y="647"/>
                </a:cubicBezTo>
                <a:cubicBezTo>
                  <a:pt x="2747" y="641"/>
                  <a:pt x="2752" y="637"/>
                  <a:pt x="2758" y="637"/>
                </a:cubicBezTo>
                <a:cubicBezTo>
                  <a:pt x="2764" y="637"/>
                  <a:pt x="2769" y="641"/>
                  <a:pt x="2769" y="647"/>
                </a:cubicBezTo>
                <a:cubicBezTo>
                  <a:pt x="2769" y="653"/>
                  <a:pt x="2764" y="658"/>
                  <a:pt x="2758" y="658"/>
                </a:cubicBezTo>
                <a:close/>
                <a:moveTo>
                  <a:pt x="2724" y="658"/>
                </a:moveTo>
                <a:cubicBezTo>
                  <a:pt x="2718" y="658"/>
                  <a:pt x="2713" y="653"/>
                  <a:pt x="2713" y="647"/>
                </a:cubicBezTo>
                <a:cubicBezTo>
                  <a:pt x="2713" y="641"/>
                  <a:pt x="2718" y="637"/>
                  <a:pt x="2724" y="637"/>
                </a:cubicBezTo>
                <a:cubicBezTo>
                  <a:pt x="2730" y="637"/>
                  <a:pt x="2735" y="641"/>
                  <a:pt x="2735" y="647"/>
                </a:cubicBezTo>
                <a:cubicBezTo>
                  <a:pt x="2735" y="653"/>
                  <a:pt x="2730" y="658"/>
                  <a:pt x="2724" y="658"/>
                </a:cubicBezTo>
                <a:close/>
                <a:moveTo>
                  <a:pt x="2691" y="658"/>
                </a:moveTo>
                <a:cubicBezTo>
                  <a:pt x="2685" y="658"/>
                  <a:pt x="2680" y="653"/>
                  <a:pt x="2680" y="647"/>
                </a:cubicBezTo>
                <a:cubicBezTo>
                  <a:pt x="2680" y="641"/>
                  <a:pt x="2685" y="637"/>
                  <a:pt x="2691" y="637"/>
                </a:cubicBezTo>
                <a:cubicBezTo>
                  <a:pt x="2696" y="637"/>
                  <a:pt x="2701" y="641"/>
                  <a:pt x="2701" y="647"/>
                </a:cubicBezTo>
                <a:cubicBezTo>
                  <a:pt x="2701" y="653"/>
                  <a:pt x="2696" y="658"/>
                  <a:pt x="2691" y="658"/>
                </a:cubicBezTo>
                <a:close/>
                <a:moveTo>
                  <a:pt x="2657" y="658"/>
                </a:moveTo>
                <a:cubicBezTo>
                  <a:pt x="2651" y="658"/>
                  <a:pt x="2646" y="653"/>
                  <a:pt x="2646" y="647"/>
                </a:cubicBezTo>
                <a:cubicBezTo>
                  <a:pt x="2646" y="641"/>
                  <a:pt x="2651" y="637"/>
                  <a:pt x="2657" y="637"/>
                </a:cubicBezTo>
                <a:cubicBezTo>
                  <a:pt x="2663" y="637"/>
                  <a:pt x="2668" y="641"/>
                  <a:pt x="2668" y="647"/>
                </a:cubicBezTo>
                <a:cubicBezTo>
                  <a:pt x="2668" y="653"/>
                  <a:pt x="2663" y="658"/>
                  <a:pt x="2657" y="658"/>
                </a:cubicBezTo>
                <a:close/>
                <a:moveTo>
                  <a:pt x="2623" y="658"/>
                </a:moveTo>
                <a:cubicBezTo>
                  <a:pt x="2617" y="658"/>
                  <a:pt x="2612" y="653"/>
                  <a:pt x="2612" y="647"/>
                </a:cubicBezTo>
                <a:cubicBezTo>
                  <a:pt x="2612" y="641"/>
                  <a:pt x="2617" y="637"/>
                  <a:pt x="2623" y="637"/>
                </a:cubicBezTo>
                <a:cubicBezTo>
                  <a:pt x="2629" y="637"/>
                  <a:pt x="2634" y="641"/>
                  <a:pt x="2634" y="647"/>
                </a:cubicBezTo>
                <a:cubicBezTo>
                  <a:pt x="2634" y="653"/>
                  <a:pt x="2629" y="658"/>
                  <a:pt x="2623" y="658"/>
                </a:cubicBezTo>
                <a:close/>
                <a:moveTo>
                  <a:pt x="2589" y="658"/>
                </a:moveTo>
                <a:cubicBezTo>
                  <a:pt x="2583" y="658"/>
                  <a:pt x="2578" y="653"/>
                  <a:pt x="2578" y="647"/>
                </a:cubicBezTo>
                <a:cubicBezTo>
                  <a:pt x="2578" y="641"/>
                  <a:pt x="2583" y="637"/>
                  <a:pt x="2589" y="637"/>
                </a:cubicBezTo>
                <a:cubicBezTo>
                  <a:pt x="2595" y="637"/>
                  <a:pt x="2600" y="641"/>
                  <a:pt x="2600" y="647"/>
                </a:cubicBezTo>
                <a:cubicBezTo>
                  <a:pt x="2600" y="653"/>
                  <a:pt x="2595" y="658"/>
                  <a:pt x="2589" y="658"/>
                </a:cubicBezTo>
                <a:close/>
                <a:moveTo>
                  <a:pt x="2555" y="658"/>
                </a:moveTo>
                <a:cubicBezTo>
                  <a:pt x="2550" y="658"/>
                  <a:pt x="2545" y="653"/>
                  <a:pt x="2545" y="647"/>
                </a:cubicBezTo>
                <a:cubicBezTo>
                  <a:pt x="2545" y="641"/>
                  <a:pt x="2550" y="637"/>
                  <a:pt x="2555" y="637"/>
                </a:cubicBezTo>
                <a:cubicBezTo>
                  <a:pt x="2561" y="637"/>
                  <a:pt x="2566" y="641"/>
                  <a:pt x="2566" y="647"/>
                </a:cubicBezTo>
                <a:cubicBezTo>
                  <a:pt x="2566" y="653"/>
                  <a:pt x="2561" y="658"/>
                  <a:pt x="2555" y="658"/>
                </a:cubicBezTo>
                <a:close/>
                <a:moveTo>
                  <a:pt x="2522" y="658"/>
                </a:moveTo>
                <a:cubicBezTo>
                  <a:pt x="2516" y="658"/>
                  <a:pt x="2511" y="653"/>
                  <a:pt x="2511" y="647"/>
                </a:cubicBezTo>
                <a:cubicBezTo>
                  <a:pt x="2511" y="641"/>
                  <a:pt x="2516" y="637"/>
                  <a:pt x="2522" y="637"/>
                </a:cubicBezTo>
                <a:cubicBezTo>
                  <a:pt x="2528" y="637"/>
                  <a:pt x="2533" y="641"/>
                  <a:pt x="2533" y="647"/>
                </a:cubicBezTo>
                <a:cubicBezTo>
                  <a:pt x="2533" y="653"/>
                  <a:pt x="2528" y="658"/>
                  <a:pt x="2522" y="658"/>
                </a:cubicBezTo>
                <a:close/>
                <a:moveTo>
                  <a:pt x="2488" y="658"/>
                </a:moveTo>
                <a:cubicBezTo>
                  <a:pt x="2482" y="658"/>
                  <a:pt x="2477" y="653"/>
                  <a:pt x="2477" y="647"/>
                </a:cubicBezTo>
                <a:cubicBezTo>
                  <a:pt x="2477" y="641"/>
                  <a:pt x="2482" y="637"/>
                  <a:pt x="2488" y="637"/>
                </a:cubicBezTo>
                <a:cubicBezTo>
                  <a:pt x="2494" y="637"/>
                  <a:pt x="2499" y="641"/>
                  <a:pt x="2499" y="647"/>
                </a:cubicBezTo>
                <a:cubicBezTo>
                  <a:pt x="2499" y="653"/>
                  <a:pt x="2494" y="658"/>
                  <a:pt x="2488" y="658"/>
                </a:cubicBezTo>
                <a:close/>
                <a:moveTo>
                  <a:pt x="2454" y="658"/>
                </a:moveTo>
                <a:cubicBezTo>
                  <a:pt x="2448" y="658"/>
                  <a:pt x="2443" y="653"/>
                  <a:pt x="2443" y="647"/>
                </a:cubicBezTo>
                <a:cubicBezTo>
                  <a:pt x="2443" y="641"/>
                  <a:pt x="2448" y="637"/>
                  <a:pt x="2454" y="637"/>
                </a:cubicBezTo>
                <a:cubicBezTo>
                  <a:pt x="2460" y="637"/>
                  <a:pt x="2465" y="641"/>
                  <a:pt x="2465" y="647"/>
                </a:cubicBezTo>
                <a:cubicBezTo>
                  <a:pt x="2465" y="653"/>
                  <a:pt x="2460" y="658"/>
                  <a:pt x="2454" y="658"/>
                </a:cubicBezTo>
                <a:close/>
                <a:moveTo>
                  <a:pt x="2420" y="658"/>
                </a:moveTo>
                <a:cubicBezTo>
                  <a:pt x="2414" y="658"/>
                  <a:pt x="2410" y="653"/>
                  <a:pt x="2410" y="647"/>
                </a:cubicBezTo>
                <a:cubicBezTo>
                  <a:pt x="2410" y="641"/>
                  <a:pt x="2414" y="637"/>
                  <a:pt x="2420" y="637"/>
                </a:cubicBezTo>
                <a:cubicBezTo>
                  <a:pt x="2426" y="637"/>
                  <a:pt x="2431" y="641"/>
                  <a:pt x="2431" y="647"/>
                </a:cubicBezTo>
                <a:cubicBezTo>
                  <a:pt x="2431" y="653"/>
                  <a:pt x="2426" y="658"/>
                  <a:pt x="2420" y="658"/>
                </a:cubicBezTo>
                <a:close/>
                <a:moveTo>
                  <a:pt x="2387" y="658"/>
                </a:moveTo>
                <a:cubicBezTo>
                  <a:pt x="2381" y="658"/>
                  <a:pt x="2376" y="653"/>
                  <a:pt x="2376" y="647"/>
                </a:cubicBezTo>
                <a:cubicBezTo>
                  <a:pt x="2376" y="641"/>
                  <a:pt x="2381" y="637"/>
                  <a:pt x="2387" y="637"/>
                </a:cubicBezTo>
                <a:cubicBezTo>
                  <a:pt x="2393" y="637"/>
                  <a:pt x="2397" y="641"/>
                  <a:pt x="2397" y="647"/>
                </a:cubicBezTo>
                <a:cubicBezTo>
                  <a:pt x="2397" y="653"/>
                  <a:pt x="2393" y="658"/>
                  <a:pt x="2387" y="658"/>
                </a:cubicBezTo>
                <a:close/>
                <a:moveTo>
                  <a:pt x="2353" y="658"/>
                </a:moveTo>
                <a:cubicBezTo>
                  <a:pt x="2347" y="658"/>
                  <a:pt x="2342" y="653"/>
                  <a:pt x="2342" y="647"/>
                </a:cubicBezTo>
                <a:cubicBezTo>
                  <a:pt x="2342" y="641"/>
                  <a:pt x="2347" y="637"/>
                  <a:pt x="2353" y="637"/>
                </a:cubicBezTo>
                <a:cubicBezTo>
                  <a:pt x="2359" y="637"/>
                  <a:pt x="2364" y="641"/>
                  <a:pt x="2364" y="647"/>
                </a:cubicBezTo>
                <a:cubicBezTo>
                  <a:pt x="2364" y="653"/>
                  <a:pt x="2359" y="658"/>
                  <a:pt x="2353" y="658"/>
                </a:cubicBezTo>
                <a:close/>
                <a:moveTo>
                  <a:pt x="2319" y="658"/>
                </a:moveTo>
                <a:cubicBezTo>
                  <a:pt x="2313" y="658"/>
                  <a:pt x="2308" y="653"/>
                  <a:pt x="2308" y="647"/>
                </a:cubicBezTo>
                <a:cubicBezTo>
                  <a:pt x="2308" y="641"/>
                  <a:pt x="2313" y="637"/>
                  <a:pt x="2319" y="637"/>
                </a:cubicBezTo>
                <a:cubicBezTo>
                  <a:pt x="2325" y="637"/>
                  <a:pt x="2330" y="641"/>
                  <a:pt x="2330" y="647"/>
                </a:cubicBezTo>
                <a:cubicBezTo>
                  <a:pt x="2330" y="653"/>
                  <a:pt x="2325" y="658"/>
                  <a:pt x="2319" y="658"/>
                </a:cubicBezTo>
                <a:close/>
                <a:moveTo>
                  <a:pt x="2285" y="658"/>
                </a:moveTo>
                <a:cubicBezTo>
                  <a:pt x="2279" y="658"/>
                  <a:pt x="2275" y="653"/>
                  <a:pt x="2275" y="647"/>
                </a:cubicBezTo>
                <a:cubicBezTo>
                  <a:pt x="2275" y="641"/>
                  <a:pt x="2279" y="637"/>
                  <a:pt x="2285" y="637"/>
                </a:cubicBezTo>
                <a:cubicBezTo>
                  <a:pt x="2291" y="637"/>
                  <a:pt x="2296" y="641"/>
                  <a:pt x="2296" y="647"/>
                </a:cubicBezTo>
                <a:cubicBezTo>
                  <a:pt x="2296" y="653"/>
                  <a:pt x="2291" y="658"/>
                  <a:pt x="2285" y="658"/>
                </a:cubicBezTo>
                <a:close/>
                <a:moveTo>
                  <a:pt x="2252" y="658"/>
                </a:moveTo>
                <a:cubicBezTo>
                  <a:pt x="2246" y="658"/>
                  <a:pt x="2241" y="653"/>
                  <a:pt x="2241" y="647"/>
                </a:cubicBezTo>
                <a:cubicBezTo>
                  <a:pt x="2241" y="641"/>
                  <a:pt x="2246" y="637"/>
                  <a:pt x="2252" y="637"/>
                </a:cubicBezTo>
                <a:cubicBezTo>
                  <a:pt x="2258" y="637"/>
                  <a:pt x="2262" y="641"/>
                  <a:pt x="2262" y="647"/>
                </a:cubicBezTo>
                <a:cubicBezTo>
                  <a:pt x="2262" y="653"/>
                  <a:pt x="2258" y="658"/>
                  <a:pt x="2252" y="658"/>
                </a:cubicBezTo>
                <a:close/>
                <a:moveTo>
                  <a:pt x="2218" y="658"/>
                </a:moveTo>
                <a:cubicBezTo>
                  <a:pt x="2212" y="658"/>
                  <a:pt x="2207" y="653"/>
                  <a:pt x="2207" y="647"/>
                </a:cubicBezTo>
                <a:cubicBezTo>
                  <a:pt x="2207" y="641"/>
                  <a:pt x="2212" y="637"/>
                  <a:pt x="2218" y="637"/>
                </a:cubicBezTo>
                <a:cubicBezTo>
                  <a:pt x="2224" y="637"/>
                  <a:pt x="2229" y="641"/>
                  <a:pt x="2229" y="647"/>
                </a:cubicBezTo>
                <a:cubicBezTo>
                  <a:pt x="2229" y="653"/>
                  <a:pt x="2224" y="658"/>
                  <a:pt x="2218" y="658"/>
                </a:cubicBezTo>
                <a:close/>
                <a:moveTo>
                  <a:pt x="2184" y="658"/>
                </a:moveTo>
                <a:cubicBezTo>
                  <a:pt x="2178" y="658"/>
                  <a:pt x="2173" y="653"/>
                  <a:pt x="2173" y="647"/>
                </a:cubicBezTo>
                <a:cubicBezTo>
                  <a:pt x="2173" y="641"/>
                  <a:pt x="2178" y="637"/>
                  <a:pt x="2184" y="637"/>
                </a:cubicBezTo>
                <a:cubicBezTo>
                  <a:pt x="2190" y="637"/>
                  <a:pt x="2195" y="641"/>
                  <a:pt x="2195" y="647"/>
                </a:cubicBezTo>
                <a:cubicBezTo>
                  <a:pt x="2195" y="653"/>
                  <a:pt x="2190" y="658"/>
                  <a:pt x="2184" y="658"/>
                </a:cubicBezTo>
                <a:close/>
                <a:moveTo>
                  <a:pt x="2150" y="658"/>
                </a:moveTo>
                <a:cubicBezTo>
                  <a:pt x="2144" y="658"/>
                  <a:pt x="2139" y="653"/>
                  <a:pt x="2139" y="647"/>
                </a:cubicBezTo>
                <a:cubicBezTo>
                  <a:pt x="2139" y="641"/>
                  <a:pt x="2144" y="637"/>
                  <a:pt x="2150" y="637"/>
                </a:cubicBezTo>
                <a:cubicBezTo>
                  <a:pt x="2156" y="637"/>
                  <a:pt x="2161" y="641"/>
                  <a:pt x="2161" y="647"/>
                </a:cubicBezTo>
                <a:cubicBezTo>
                  <a:pt x="2161" y="653"/>
                  <a:pt x="2156" y="658"/>
                  <a:pt x="2150" y="658"/>
                </a:cubicBezTo>
                <a:close/>
                <a:moveTo>
                  <a:pt x="2117" y="658"/>
                </a:moveTo>
                <a:cubicBezTo>
                  <a:pt x="2111" y="658"/>
                  <a:pt x="2106" y="653"/>
                  <a:pt x="2106" y="647"/>
                </a:cubicBezTo>
                <a:cubicBezTo>
                  <a:pt x="2106" y="641"/>
                  <a:pt x="2111" y="637"/>
                  <a:pt x="2117" y="637"/>
                </a:cubicBezTo>
                <a:cubicBezTo>
                  <a:pt x="2122" y="637"/>
                  <a:pt x="2127" y="641"/>
                  <a:pt x="2127" y="647"/>
                </a:cubicBezTo>
                <a:cubicBezTo>
                  <a:pt x="2127" y="653"/>
                  <a:pt x="2122" y="658"/>
                  <a:pt x="2117" y="658"/>
                </a:cubicBezTo>
                <a:close/>
                <a:moveTo>
                  <a:pt x="2083" y="658"/>
                </a:moveTo>
                <a:cubicBezTo>
                  <a:pt x="2077" y="658"/>
                  <a:pt x="2072" y="653"/>
                  <a:pt x="2072" y="647"/>
                </a:cubicBezTo>
                <a:cubicBezTo>
                  <a:pt x="2072" y="641"/>
                  <a:pt x="2077" y="637"/>
                  <a:pt x="2083" y="637"/>
                </a:cubicBezTo>
                <a:cubicBezTo>
                  <a:pt x="2089" y="637"/>
                  <a:pt x="2094" y="641"/>
                  <a:pt x="2094" y="647"/>
                </a:cubicBezTo>
                <a:cubicBezTo>
                  <a:pt x="2094" y="653"/>
                  <a:pt x="2089" y="658"/>
                  <a:pt x="2083" y="658"/>
                </a:cubicBezTo>
                <a:close/>
                <a:moveTo>
                  <a:pt x="2049" y="658"/>
                </a:moveTo>
                <a:cubicBezTo>
                  <a:pt x="2043" y="658"/>
                  <a:pt x="2038" y="653"/>
                  <a:pt x="2038" y="647"/>
                </a:cubicBezTo>
                <a:cubicBezTo>
                  <a:pt x="2038" y="641"/>
                  <a:pt x="2043" y="637"/>
                  <a:pt x="2049" y="637"/>
                </a:cubicBezTo>
                <a:cubicBezTo>
                  <a:pt x="2055" y="637"/>
                  <a:pt x="2060" y="641"/>
                  <a:pt x="2060" y="647"/>
                </a:cubicBezTo>
                <a:cubicBezTo>
                  <a:pt x="2060" y="653"/>
                  <a:pt x="2055" y="658"/>
                  <a:pt x="2049" y="658"/>
                </a:cubicBezTo>
                <a:close/>
                <a:moveTo>
                  <a:pt x="2015" y="658"/>
                </a:moveTo>
                <a:cubicBezTo>
                  <a:pt x="2009" y="658"/>
                  <a:pt x="2004" y="653"/>
                  <a:pt x="2004" y="647"/>
                </a:cubicBezTo>
                <a:cubicBezTo>
                  <a:pt x="2004" y="641"/>
                  <a:pt x="2009" y="637"/>
                  <a:pt x="2015" y="637"/>
                </a:cubicBezTo>
                <a:cubicBezTo>
                  <a:pt x="2021" y="637"/>
                  <a:pt x="2026" y="641"/>
                  <a:pt x="2026" y="647"/>
                </a:cubicBezTo>
                <a:cubicBezTo>
                  <a:pt x="2026" y="653"/>
                  <a:pt x="2021" y="658"/>
                  <a:pt x="2015" y="658"/>
                </a:cubicBezTo>
                <a:close/>
                <a:moveTo>
                  <a:pt x="1981" y="658"/>
                </a:moveTo>
                <a:cubicBezTo>
                  <a:pt x="1976" y="658"/>
                  <a:pt x="1971" y="653"/>
                  <a:pt x="1971" y="647"/>
                </a:cubicBezTo>
                <a:cubicBezTo>
                  <a:pt x="1971" y="641"/>
                  <a:pt x="1976" y="637"/>
                  <a:pt x="1981" y="637"/>
                </a:cubicBezTo>
                <a:cubicBezTo>
                  <a:pt x="1987" y="637"/>
                  <a:pt x="1992" y="641"/>
                  <a:pt x="1992" y="647"/>
                </a:cubicBezTo>
                <a:cubicBezTo>
                  <a:pt x="1992" y="653"/>
                  <a:pt x="1987" y="658"/>
                  <a:pt x="1981" y="658"/>
                </a:cubicBezTo>
                <a:close/>
                <a:moveTo>
                  <a:pt x="1948" y="658"/>
                </a:moveTo>
                <a:cubicBezTo>
                  <a:pt x="1942" y="658"/>
                  <a:pt x="1937" y="653"/>
                  <a:pt x="1937" y="647"/>
                </a:cubicBezTo>
                <a:cubicBezTo>
                  <a:pt x="1937" y="641"/>
                  <a:pt x="1942" y="637"/>
                  <a:pt x="1948" y="637"/>
                </a:cubicBezTo>
                <a:cubicBezTo>
                  <a:pt x="1954" y="637"/>
                  <a:pt x="1959" y="641"/>
                  <a:pt x="1959" y="647"/>
                </a:cubicBezTo>
                <a:cubicBezTo>
                  <a:pt x="1959" y="653"/>
                  <a:pt x="1954" y="658"/>
                  <a:pt x="1948" y="658"/>
                </a:cubicBezTo>
                <a:close/>
                <a:moveTo>
                  <a:pt x="1914" y="658"/>
                </a:moveTo>
                <a:cubicBezTo>
                  <a:pt x="1908" y="658"/>
                  <a:pt x="1903" y="653"/>
                  <a:pt x="1903" y="647"/>
                </a:cubicBezTo>
                <a:cubicBezTo>
                  <a:pt x="1903" y="641"/>
                  <a:pt x="1908" y="637"/>
                  <a:pt x="1914" y="637"/>
                </a:cubicBezTo>
                <a:cubicBezTo>
                  <a:pt x="1920" y="637"/>
                  <a:pt x="1925" y="641"/>
                  <a:pt x="1925" y="647"/>
                </a:cubicBezTo>
                <a:cubicBezTo>
                  <a:pt x="1925" y="653"/>
                  <a:pt x="1920" y="658"/>
                  <a:pt x="1914" y="658"/>
                </a:cubicBezTo>
                <a:close/>
                <a:moveTo>
                  <a:pt x="1880" y="658"/>
                </a:moveTo>
                <a:cubicBezTo>
                  <a:pt x="1874" y="658"/>
                  <a:pt x="1869" y="653"/>
                  <a:pt x="1869" y="647"/>
                </a:cubicBezTo>
                <a:cubicBezTo>
                  <a:pt x="1869" y="641"/>
                  <a:pt x="1874" y="637"/>
                  <a:pt x="1880" y="637"/>
                </a:cubicBezTo>
                <a:cubicBezTo>
                  <a:pt x="1886" y="637"/>
                  <a:pt x="1891" y="641"/>
                  <a:pt x="1891" y="647"/>
                </a:cubicBezTo>
                <a:cubicBezTo>
                  <a:pt x="1891" y="653"/>
                  <a:pt x="1886" y="658"/>
                  <a:pt x="1880" y="658"/>
                </a:cubicBezTo>
                <a:close/>
                <a:moveTo>
                  <a:pt x="1846" y="658"/>
                </a:moveTo>
                <a:cubicBezTo>
                  <a:pt x="1840" y="658"/>
                  <a:pt x="1836" y="653"/>
                  <a:pt x="1836" y="647"/>
                </a:cubicBezTo>
                <a:cubicBezTo>
                  <a:pt x="1836" y="641"/>
                  <a:pt x="1840" y="637"/>
                  <a:pt x="1846" y="637"/>
                </a:cubicBezTo>
                <a:cubicBezTo>
                  <a:pt x="1852" y="637"/>
                  <a:pt x="1857" y="641"/>
                  <a:pt x="1857" y="647"/>
                </a:cubicBezTo>
                <a:cubicBezTo>
                  <a:pt x="1857" y="653"/>
                  <a:pt x="1852" y="658"/>
                  <a:pt x="1846" y="658"/>
                </a:cubicBezTo>
                <a:close/>
                <a:moveTo>
                  <a:pt x="1813" y="658"/>
                </a:moveTo>
                <a:cubicBezTo>
                  <a:pt x="1807" y="658"/>
                  <a:pt x="1802" y="653"/>
                  <a:pt x="1802" y="647"/>
                </a:cubicBezTo>
                <a:cubicBezTo>
                  <a:pt x="1802" y="641"/>
                  <a:pt x="1807" y="637"/>
                  <a:pt x="1813" y="637"/>
                </a:cubicBezTo>
                <a:cubicBezTo>
                  <a:pt x="1819" y="637"/>
                  <a:pt x="1823" y="641"/>
                  <a:pt x="1823" y="647"/>
                </a:cubicBezTo>
                <a:cubicBezTo>
                  <a:pt x="1823" y="653"/>
                  <a:pt x="1819" y="658"/>
                  <a:pt x="1813" y="658"/>
                </a:cubicBezTo>
                <a:close/>
                <a:moveTo>
                  <a:pt x="1779" y="658"/>
                </a:moveTo>
                <a:cubicBezTo>
                  <a:pt x="1773" y="658"/>
                  <a:pt x="1768" y="653"/>
                  <a:pt x="1768" y="647"/>
                </a:cubicBezTo>
                <a:cubicBezTo>
                  <a:pt x="1768" y="641"/>
                  <a:pt x="1773" y="637"/>
                  <a:pt x="1779" y="637"/>
                </a:cubicBezTo>
                <a:cubicBezTo>
                  <a:pt x="1785" y="637"/>
                  <a:pt x="1790" y="641"/>
                  <a:pt x="1790" y="647"/>
                </a:cubicBezTo>
                <a:cubicBezTo>
                  <a:pt x="1790" y="653"/>
                  <a:pt x="1785" y="658"/>
                  <a:pt x="1779" y="658"/>
                </a:cubicBezTo>
                <a:close/>
                <a:moveTo>
                  <a:pt x="1711" y="658"/>
                </a:moveTo>
                <a:cubicBezTo>
                  <a:pt x="1705" y="658"/>
                  <a:pt x="1701" y="653"/>
                  <a:pt x="1701" y="647"/>
                </a:cubicBezTo>
                <a:cubicBezTo>
                  <a:pt x="1701" y="641"/>
                  <a:pt x="1705" y="637"/>
                  <a:pt x="1711" y="637"/>
                </a:cubicBezTo>
                <a:cubicBezTo>
                  <a:pt x="1717" y="637"/>
                  <a:pt x="1722" y="641"/>
                  <a:pt x="1722" y="647"/>
                </a:cubicBezTo>
                <a:cubicBezTo>
                  <a:pt x="1722" y="653"/>
                  <a:pt x="1717" y="658"/>
                  <a:pt x="1711" y="658"/>
                </a:cubicBezTo>
                <a:close/>
                <a:moveTo>
                  <a:pt x="1678" y="658"/>
                </a:moveTo>
                <a:cubicBezTo>
                  <a:pt x="1672" y="658"/>
                  <a:pt x="1667" y="653"/>
                  <a:pt x="1667" y="647"/>
                </a:cubicBezTo>
                <a:cubicBezTo>
                  <a:pt x="1667" y="641"/>
                  <a:pt x="1672" y="637"/>
                  <a:pt x="1678" y="637"/>
                </a:cubicBezTo>
                <a:cubicBezTo>
                  <a:pt x="1684" y="637"/>
                  <a:pt x="1688" y="641"/>
                  <a:pt x="1688" y="647"/>
                </a:cubicBezTo>
                <a:cubicBezTo>
                  <a:pt x="1688" y="653"/>
                  <a:pt x="1684" y="658"/>
                  <a:pt x="1678" y="658"/>
                </a:cubicBezTo>
                <a:close/>
                <a:moveTo>
                  <a:pt x="1644" y="658"/>
                </a:moveTo>
                <a:cubicBezTo>
                  <a:pt x="1638" y="658"/>
                  <a:pt x="1633" y="653"/>
                  <a:pt x="1633" y="647"/>
                </a:cubicBezTo>
                <a:cubicBezTo>
                  <a:pt x="1633" y="641"/>
                  <a:pt x="1638" y="637"/>
                  <a:pt x="1644" y="637"/>
                </a:cubicBezTo>
                <a:cubicBezTo>
                  <a:pt x="1650" y="637"/>
                  <a:pt x="1655" y="641"/>
                  <a:pt x="1655" y="647"/>
                </a:cubicBezTo>
                <a:cubicBezTo>
                  <a:pt x="1655" y="653"/>
                  <a:pt x="1650" y="658"/>
                  <a:pt x="1644" y="658"/>
                </a:cubicBezTo>
                <a:close/>
                <a:moveTo>
                  <a:pt x="889" y="658"/>
                </a:moveTo>
                <a:cubicBezTo>
                  <a:pt x="883" y="658"/>
                  <a:pt x="878" y="653"/>
                  <a:pt x="878" y="647"/>
                </a:cubicBezTo>
                <a:cubicBezTo>
                  <a:pt x="878" y="641"/>
                  <a:pt x="883" y="637"/>
                  <a:pt x="889" y="637"/>
                </a:cubicBezTo>
                <a:cubicBezTo>
                  <a:pt x="895" y="637"/>
                  <a:pt x="900" y="641"/>
                  <a:pt x="900" y="647"/>
                </a:cubicBezTo>
                <a:cubicBezTo>
                  <a:pt x="900" y="653"/>
                  <a:pt x="895" y="658"/>
                  <a:pt x="889" y="658"/>
                </a:cubicBezTo>
                <a:close/>
                <a:moveTo>
                  <a:pt x="855" y="658"/>
                </a:moveTo>
                <a:cubicBezTo>
                  <a:pt x="849" y="658"/>
                  <a:pt x="844" y="653"/>
                  <a:pt x="844" y="647"/>
                </a:cubicBezTo>
                <a:cubicBezTo>
                  <a:pt x="844" y="641"/>
                  <a:pt x="849" y="637"/>
                  <a:pt x="855" y="637"/>
                </a:cubicBezTo>
                <a:cubicBezTo>
                  <a:pt x="861" y="637"/>
                  <a:pt x="866" y="641"/>
                  <a:pt x="866" y="647"/>
                </a:cubicBezTo>
                <a:cubicBezTo>
                  <a:pt x="866" y="653"/>
                  <a:pt x="861" y="658"/>
                  <a:pt x="855" y="658"/>
                </a:cubicBezTo>
                <a:close/>
                <a:moveTo>
                  <a:pt x="821" y="658"/>
                </a:moveTo>
                <a:cubicBezTo>
                  <a:pt x="815" y="658"/>
                  <a:pt x="811" y="653"/>
                  <a:pt x="811" y="647"/>
                </a:cubicBezTo>
                <a:cubicBezTo>
                  <a:pt x="811" y="641"/>
                  <a:pt x="815" y="637"/>
                  <a:pt x="821" y="637"/>
                </a:cubicBezTo>
                <a:cubicBezTo>
                  <a:pt x="827" y="637"/>
                  <a:pt x="832" y="641"/>
                  <a:pt x="832" y="647"/>
                </a:cubicBezTo>
                <a:cubicBezTo>
                  <a:pt x="832" y="653"/>
                  <a:pt x="827" y="658"/>
                  <a:pt x="821" y="658"/>
                </a:cubicBezTo>
                <a:close/>
                <a:moveTo>
                  <a:pt x="788" y="658"/>
                </a:moveTo>
                <a:cubicBezTo>
                  <a:pt x="782" y="658"/>
                  <a:pt x="777" y="653"/>
                  <a:pt x="777" y="647"/>
                </a:cubicBezTo>
                <a:cubicBezTo>
                  <a:pt x="777" y="641"/>
                  <a:pt x="782" y="637"/>
                  <a:pt x="788" y="637"/>
                </a:cubicBezTo>
                <a:cubicBezTo>
                  <a:pt x="794" y="637"/>
                  <a:pt x="798" y="641"/>
                  <a:pt x="798" y="647"/>
                </a:cubicBezTo>
                <a:cubicBezTo>
                  <a:pt x="798" y="653"/>
                  <a:pt x="794" y="658"/>
                  <a:pt x="788" y="658"/>
                </a:cubicBezTo>
                <a:close/>
                <a:moveTo>
                  <a:pt x="754" y="658"/>
                </a:moveTo>
                <a:cubicBezTo>
                  <a:pt x="748" y="658"/>
                  <a:pt x="743" y="653"/>
                  <a:pt x="743" y="647"/>
                </a:cubicBezTo>
                <a:cubicBezTo>
                  <a:pt x="743" y="641"/>
                  <a:pt x="748" y="637"/>
                  <a:pt x="754" y="637"/>
                </a:cubicBezTo>
                <a:cubicBezTo>
                  <a:pt x="760" y="637"/>
                  <a:pt x="765" y="641"/>
                  <a:pt x="765" y="647"/>
                </a:cubicBezTo>
                <a:cubicBezTo>
                  <a:pt x="765" y="653"/>
                  <a:pt x="760" y="658"/>
                  <a:pt x="754" y="658"/>
                </a:cubicBezTo>
                <a:close/>
                <a:moveTo>
                  <a:pt x="720" y="658"/>
                </a:moveTo>
                <a:cubicBezTo>
                  <a:pt x="714" y="658"/>
                  <a:pt x="709" y="653"/>
                  <a:pt x="709" y="647"/>
                </a:cubicBezTo>
                <a:cubicBezTo>
                  <a:pt x="709" y="641"/>
                  <a:pt x="714" y="637"/>
                  <a:pt x="720" y="637"/>
                </a:cubicBezTo>
                <a:cubicBezTo>
                  <a:pt x="726" y="637"/>
                  <a:pt x="731" y="641"/>
                  <a:pt x="731" y="647"/>
                </a:cubicBezTo>
                <a:cubicBezTo>
                  <a:pt x="731" y="653"/>
                  <a:pt x="726" y="658"/>
                  <a:pt x="720" y="658"/>
                </a:cubicBezTo>
                <a:close/>
                <a:moveTo>
                  <a:pt x="686" y="658"/>
                </a:moveTo>
                <a:cubicBezTo>
                  <a:pt x="680" y="658"/>
                  <a:pt x="676" y="653"/>
                  <a:pt x="676" y="647"/>
                </a:cubicBezTo>
                <a:cubicBezTo>
                  <a:pt x="676" y="641"/>
                  <a:pt x="680" y="637"/>
                  <a:pt x="686" y="637"/>
                </a:cubicBezTo>
                <a:cubicBezTo>
                  <a:pt x="692" y="637"/>
                  <a:pt x="697" y="641"/>
                  <a:pt x="697" y="647"/>
                </a:cubicBezTo>
                <a:cubicBezTo>
                  <a:pt x="697" y="653"/>
                  <a:pt x="692" y="658"/>
                  <a:pt x="686" y="658"/>
                </a:cubicBezTo>
                <a:close/>
                <a:moveTo>
                  <a:pt x="653" y="658"/>
                </a:moveTo>
                <a:cubicBezTo>
                  <a:pt x="647" y="658"/>
                  <a:pt x="642" y="653"/>
                  <a:pt x="642" y="647"/>
                </a:cubicBezTo>
                <a:cubicBezTo>
                  <a:pt x="642" y="641"/>
                  <a:pt x="647" y="637"/>
                  <a:pt x="653" y="637"/>
                </a:cubicBezTo>
                <a:cubicBezTo>
                  <a:pt x="659" y="637"/>
                  <a:pt x="663" y="641"/>
                  <a:pt x="663" y="647"/>
                </a:cubicBezTo>
                <a:cubicBezTo>
                  <a:pt x="663" y="653"/>
                  <a:pt x="659" y="658"/>
                  <a:pt x="653" y="658"/>
                </a:cubicBezTo>
                <a:close/>
                <a:moveTo>
                  <a:pt x="619" y="658"/>
                </a:moveTo>
                <a:cubicBezTo>
                  <a:pt x="613" y="658"/>
                  <a:pt x="608" y="653"/>
                  <a:pt x="608" y="647"/>
                </a:cubicBezTo>
                <a:cubicBezTo>
                  <a:pt x="608" y="641"/>
                  <a:pt x="613" y="637"/>
                  <a:pt x="619" y="637"/>
                </a:cubicBezTo>
                <a:cubicBezTo>
                  <a:pt x="625" y="637"/>
                  <a:pt x="630" y="641"/>
                  <a:pt x="630" y="647"/>
                </a:cubicBezTo>
                <a:cubicBezTo>
                  <a:pt x="630" y="653"/>
                  <a:pt x="625" y="658"/>
                  <a:pt x="619" y="658"/>
                </a:cubicBezTo>
                <a:close/>
                <a:moveTo>
                  <a:pt x="585" y="658"/>
                </a:moveTo>
                <a:cubicBezTo>
                  <a:pt x="579" y="658"/>
                  <a:pt x="574" y="653"/>
                  <a:pt x="574" y="647"/>
                </a:cubicBezTo>
                <a:cubicBezTo>
                  <a:pt x="574" y="641"/>
                  <a:pt x="579" y="637"/>
                  <a:pt x="585" y="637"/>
                </a:cubicBezTo>
                <a:cubicBezTo>
                  <a:pt x="591" y="637"/>
                  <a:pt x="596" y="641"/>
                  <a:pt x="596" y="647"/>
                </a:cubicBezTo>
                <a:cubicBezTo>
                  <a:pt x="596" y="653"/>
                  <a:pt x="591" y="658"/>
                  <a:pt x="585" y="658"/>
                </a:cubicBezTo>
                <a:close/>
                <a:moveTo>
                  <a:pt x="551" y="658"/>
                </a:moveTo>
                <a:cubicBezTo>
                  <a:pt x="545" y="658"/>
                  <a:pt x="541" y="653"/>
                  <a:pt x="541" y="647"/>
                </a:cubicBezTo>
                <a:cubicBezTo>
                  <a:pt x="541" y="641"/>
                  <a:pt x="545" y="637"/>
                  <a:pt x="551" y="637"/>
                </a:cubicBezTo>
                <a:cubicBezTo>
                  <a:pt x="557" y="637"/>
                  <a:pt x="562" y="641"/>
                  <a:pt x="562" y="647"/>
                </a:cubicBezTo>
                <a:cubicBezTo>
                  <a:pt x="562" y="653"/>
                  <a:pt x="557" y="658"/>
                  <a:pt x="551" y="658"/>
                </a:cubicBezTo>
                <a:close/>
                <a:moveTo>
                  <a:pt x="518" y="658"/>
                </a:moveTo>
                <a:cubicBezTo>
                  <a:pt x="512" y="658"/>
                  <a:pt x="507" y="653"/>
                  <a:pt x="507" y="647"/>
                </a:cubicBezTo>
                <a:cubicBezTo>
                  <a:pt x="507" y="641"/>
                  <a:pt x="512" y="637"/>
                  <a:pt x="518" y="637"/>
                </a:cubicBezTo>
                <a:cubicBezTo>
                  <a:pt x="524" y="637"/>
                  <a:pt x="528" y="641"/>
                  <a:pt x="528" y="647"/>
                </a:cubicBezTo>
                <a:cubicBezTo>
                  <a:pt x="528" y="653"/>
                  <a:pt x="524" y="658"/>
                  <a:pt x="518" y="658"/>
                </a:cubicBezTo>
                <a:close/>
                <a:moveTo>
                  <a:pt x="484" y="658"/>
                </a:moveTo>
                <a:cubicBezTo>
                  <a:pt x="478" y="658"/>
                  <a:pt x="473" y="653"/>
                  <a:pt x="473" y="647"/>
                </a:cubicBezTo>
                <a:cubicBezTo>
                  <a:pt x="473" y="641"/>
                  <a:pt x="478" y="637"/>
                  <a:pt x="484" y="637"/>
                </a:cubicBezTo>
                <a:cubicBezTo>
                  <a:pt x="490" y="637"/>
                  <a:pt x="495" y="641"/>
                  <a:pt x="495" y="647"/>
                </a:cubicBezTo>
                <a:cubicBezTo>
                  <a:pt x="495" y="653"/>
                  <a:pt x="490" y="658"/>
                  <a:pt x="484" y="658"/>
                </a:cubicBezTo>
                <a:close/>
                <a:moveTo>
                  <a:pt x="450" y="658"/>
                </a:moveTo>
                <a:cubicBezTo>
                  <a:pt x="444" y="658"/>
                  <a:pt x="439" y="653"/>
                  <a:pt x="439" y="647"/>
                </a:cubicBezTo>
                <a:cubicBezTo>
                  <a:pt x="439" y="641"/>
                  <a:pt x="444" y="637"/>
                  <a:pt x="450" y="637"/>
                </a:cubicBezTo>
                <a:cubicBezTo>
                  <a:pt x="456" y="637"/>
                  <a:pt x="461" y="641"/>
                  <a:pt x="461" y="647"/>
                </a:cubicBezTo>
                <a:cubicBezTo>
                  <a:pt x="461" y="653"/>
                  <a:pt x="456" y="658"/>
                  <a:pt x="450" y="658"/>
                </a:cubicBezTo>
                <a:close/>
                <a:moveTo>
                  <a:pt x="416" y="658"/>
                </a:moveTo>
                <a:cubicBezTo>
                  <a:pt x="410" y="658"/>
                  <a:pt x="405" y="653"/>
                  <a:pt x="405" y="647"/>
                </a:cubicBezTo>
                <a:cubicBezTo>
                  <a:pt x="405" y="641"/>
                  <a:pt x="410" y="637"/>
                  <a:pt x="416" y="637"/>
                </a:cubicBezTo>
                <a:cubicBezTo>
                  <a:pt x="422" y="637"/>
                  <a:pt x="427" y="641"/>
                  <a:pt x="427" y="647"/>
                </a:cubicBezTo>
                <a:cubicBezTo>
                  <a:pt x="427" y="653"/>
                  <a:pt x="422" y="658"/>
                  <a:pt x="416" y="658"/>
                </a:cubicBezTo>
                <a:close/>
                <a:moveTo>
                  <a:pt x="3011" y="629"/>
                </a:moveTo>
                <a:cubicBezTo>
                  <a:pt x="3005" y="629"/>
                  <a:pt x="3000" y="624"/>
                  <a:pt x="3000" y="618"/>
                </a:cubicBezTo>
                <a:cubicBezTo>
                  <a:pt x="3000" y="613"/>
                  <a:pt x="3005" y="608"/>
                  <a:pt x="3011" y="608"/>
                </a:cubicBezTo>
                <a:cubicBezTo>
                  <a:pt x="3017" y="608"/>
                  <a:pt x="3022" y="613"/>
                  <a:pt x="3022" y="618"/>
                </a:cubicBezTo>
                <a:cubicBezTo>
                  <a:pt x="3022" y="624"/>
                  <a:pt x="3017" y="629"/>
                  <a:pt x="3011" y="629"/>
                </a:cubicBezTo>
                <a:close/>
                <a:moveTo>
                  <a:pt x="2944" y="629"/>
                </a:moveTo>
                <a:cubicBezTo>
                  <a:pt x="2938" y="629"/>
                  <a:pt x="2933" y="624"/>
                  <a:pt x="2933" y="618"/>
                </a:cubicBezTo>
                <a:cubicBezTo>
                  <a:pt x="2933" y="613"/>
                  <a:pt x="2938" y="608"/>
                  <a:pt x="2944" y="608"/>
                </a:cubicBezTo>
                <a:cubicBezTo>
                  <a:pt x="2950" y="608"/>
                  <a:pt x="2955" y="613"/>
                  <a:pt x="2955" y="618"/>
                </a:cubicBezTo>
                <a:cubicBezTo>
                  <a:pt x="2955" y="624"/>
                  <a:pt x="2950" y="629"/>
                  <a:pt x="2944" y="629"/>
                </a:cubicBezTo>
                <a:close/>
                <a:moveTo>
                  <a:pt x="2910" y="629"/>
                </a:moveTo>
                <a:cubicBezTo>
                  <a:pt x="2904" y="629"/>
                  <a:pt x="2899" y="624"/>
                  <a:pt x="2899" y="618"/>
                </a:cubicBezTo>
                <a:cubicBezTo>
                  <a:pt x="2899" y="613"/>
                  <a:pt x="2904" y="608"/>
                  <a:pt x="2910" y="608"/>
                </a:cubicBezTo>
                <a:cubicBezTo>
                  <a:pt x="2916" y="608"/>
                  <a:pt x="2921" y="613"/>
                  <a:pt x="2921" y="618"/>
                </a:cubicBezTo>
                <a:cubicBezTo>
                  <a:pt x="2921" y="624"/>
                  <a:pt x="2916" y="629"/>
                  <a:pt x="2910" y="629"/>
                </a:cubicBezTo>
                <a:close/>
                <a:moveTo>
                  <a:pt x="2876" y="629"/>
                </a:moveTo>
                <a:cubicBezTo>
                  <a:pt x="2870" y="629"/>
                  <a:pt x="2865" y="624"/>
                  <a:pt x="2865" y="618"/>
                </a:cubicBezTo>
                <a:cubicBezTo>
                  <a:pt x="2865" y="613"/>
                  <a:pt x="2870" y="608"/>
                  <a:pt x="2876" y="608"/>
                </a:cubicBezTo>
                <a:cubicBezTo>
                  <a:pt x="2882" y="608"/>
                  <a:pt x="2887" y="613"/>
                  <a:pt x="2887" y="618"/>
                </a:cubicBezTo>
                <a:cubicBezTo>
                  <a:pt x="2887" y="624"/>
                  <a:pt x="2882" y="629"/>
                  <a:pt x="2876" y="629"/>
                </a:cubicBezTo>
                <a:close/>
                <a:moveTo>
                  <a:pt x="2842" y="629"/>
                </a:moveTo>
                <a:cubicBezTo>
                  <a:pt x="2837" y="629"/>
                  <a:pt x="2832" y="624"/>
                  <a:pt x="2832" y="618"/>
                </a:cubicBezTo>
                <a:cubicBezTo>
                  <a:pt x="2832" y="613"/>
                  <a:pt x="2837" y="608"/>
                  <a:pt x="2842" y="608"/>
                </a:cubicBezTo>
                <a:cubicBezTo>
                  <a:pt x="2848" y="608"/>
                  <a:pt x="2853" y="613"/>
                  <a:pt x="2853" y="618"/>
                </a:cubicBezTo>
                <a:cubicBezTo>
                  <a:pt x="2853" y="624"/>
                  <a:pt x="2848" y="629"/>
                  <a:pt x="2842" y="629"/>
                </a:cubicBezTo>
                <a:close/>
                <a:moveTo>
                  <a:pt x="2809" y="629"/>
                </a:moveTo>
                <a:cubicBezTo>
                  <a:pt x="2803" y="629"/>
                  <a:pt x="2798" y="624"/>
                  <a:pt x="2798" y="618"/>
                </a:cubicBezTo>
                <a:cubicBezTo>
                  <a:pt x="2798" y="613"/>
                  <a:pt x="2803" y="608"/>
                  <a:pt x="2809" y="608"/>
                </a:cubicBezTo>
                <a:cubicBezTo>
                  <a:pt x="2815" y="608"/>
                  <a:pt x="2819" y="613"/>
                  <a:pt x="2819" y="618"/>
                </a:cubicBezTo>
                <a:cubicBezTo>
                  <a:pt x="2819" y="624"/>
                  <a:pt x="2815" y="629"/>
                  <a:pt x="2809" y="629"/>
                </a:cubicBezTo>
                <a:close/>
                <a:moveTo>
                  <a:pt x="2775" y="629"/>
                </a:moveTo>
                <a:cubicBezTo>
                  <a:pt x="2769" y="629"/>
                  <a:pt x="2764" y="624"/>
                  <a:pt x="2764" y="618"/>
                </a:cubicBezTo>
                <a:cubicBezTo>
                  <a:pt x="2764" y="613"/>
                  <a:pt x="2769" y="608"/>
                  <a:pt x="2775" y="608"/>
                </a:cubicBezTo>
                <a:cubicBezTo>
                  <a:pt x="2781" y="608"/>
                  <a:pt x="2786" y="613"/>
                  <a:pt x="2786" y="618"/>
                </a:cubicBezTo>
                <a:cubicBezTo>
                  <a:pt x="2786" y="624"/>
                  <a:pt x="2781" y="629"/>
                  <a:pt x="2775" y="629"/>
                </a:cubicBezTo>
                <a:close/>
                <a:moveTo>
                  <a:pt x="2741" y="629"/>
                </a:moveTo>
                <a:cubicBezTo>
                  <a:pt x="2735" y="629"/>
                  <a:pt x="2730" y="624"/>
                  <a:pt x="2730" y="618"/>
                </a:cubicBezTo>
                <a:cubicBezTo>
                  <a:pt x="2730" y="613"/>
                  <a:pt x="2735" y="608"/>
                  <a:pt x="2741" y="608"/>
                </a:cubicBezTo>
                <a:cubicBezTo>
                  <a:pt x="2747" y="608"/>
                  <a:pt x="2752" y="613"/>
                  <a:pt x="2752" y="618"/>
                </a:cubicBezTo>
                <a:cubicBezTo>
                  <a:pt x="2752" y="624"/>
                  <a:pt x="2747" y="629"/>
                  <a:pt x="2741" y="629"/>
                </a:cubicBezTo>
                <a:close/>
                <a:moveTo>
                  <a:pt x="2707" y="629"/>
                </a:moveTo>
                <a:cubicBezTo>
                  <a:pt x="2701" y="629"/>
                  <a:pt x="2697" y="624"/>
                  <a:pt x="2697" y="618"/>
                </a:cubicBezTo>
                <a:cubicBezTo>
                  <a:pt x="2697" y="613"/>
                  <a:pt x="2701" y="608"/>
                  <a:pt x="2707" y="608"/>
                </a:cubicBezTo>
                <a:cubicBezTo>
                  <a:pt x="2713" y="608"/>
                  <a:pt x="2718" y="613"/>
                  <a:pt x="2718" y="618"/>
                </a:cubicBezTo>
                <a:cubicBezTo>
                  <a:pt x="2718" y="624"/>
                  <a:pt x="2713" y="629"/>
                  <a:pt x="2707" y="629"/>
                </a:cubicBezTo>
                <a:close/>
                <a:moveTo>
                  <a:pt x="2674" y="629"/>
                </a:moveTo>
                <a:cubicBezTo>
                  <a:pt x="2668" y="629"/>
                  <a:pt x="2663" y="624"/>
                  <a:pt x="2663" y="618"/>
                </a:cubicBezTo>
                <a:cubicBezTo>
                  <a:pt x="2663" y="613"/>
                  <a:pt x="2668" y="608"/>
                  <a:pt x="2674" y="608"/>
                </a:cubicBezTo>
                <a:cubicBezTo>
                  <a:pt x="2680" y="608"/>
                  <a:pt x="2684" y="613"/>
                  <a:pt x="2684" y="618"/>
                </a:cubicBezTo>
                <a:cubicBezTo>
                  <a:pt x="2684" y="624"/>
                  <a:pt x="2680" y="629"/>
                  <a:pt x="2674" y="629"/>
                </a:cubicBezTo>
                <a:close/>
                <a:moveTo>
                  <a:pt x="2640" y="629"/>
                </a:moveTo>
                <a:cubicBezTo>
                  <a:pt x="2634" y="629"/>
                  <a:pt x="2629" y="624"/>
                  <a:pt x="2629" y="618"/>
                </a:cubicBezTo>
                <a:cubicBezTo>
                  <a:pt x="2629" y="613"/>
                  <a:pt x="2634" y="608"/>
                  <a:pt x="2640" y="608"/>
                </a:cubicBezTo>
                <a:cubicBezTo>
                  <a:pt x="2646" y="608"/>
                  <a:pt x="2651" y="613"/>
                  <a:pt x="2651" y="618"/>
                </a:cubicBezTo>
                <a:cubicBezTo>
                  <a:pt x="2651" y="624"/>
                  <a:pt x="2646" y="629"/>
                  <a:pt x="2640" y="629"/>
                </a:cubicBezTo>
                <a:close/>
                <a:moveTo>
                  <a:pt x="2606" y="629"/>
                </a:moveTo>
                <a:cubicBezTo>
                  <a:pt x="2600" y="629"/>
                  <a:pt x="2595" y="624"/>
                  <a:pt x="2595" y="618"/>
                </a:cubicBezTo>
                <a:cubicBezTo>
                  <a:pt x="2595" y="613"/>
                  <a:pt x="2600" y="608"/>
                  <a:pt x="2606" y="608"/>
                </a:cubicBezTo>
                <a:cubicBezTo>
                  <a:pt x="2612" y="608"/>
                  <a:pt x="2617" y="613"/>
                  <a:pt x="2617" y="618"/>
                </a:cubicBezTo>
                <a:cubicBezTo>
                  <a:pt x="2617" y="624"/>
                  <a:pt x="2612" y="629"/>
                  <a:pt x="2606" y="629"/>
                </a:cubicBezTo>
                <a:close/>
                <a:moveTo>
                  <a:pt x="2572" y="629"/>
                </a:moveTo>
                <a:cubicBezTo>
                  <a:pt x="2566" y="629"/>
                  <a:pt x="2562" y="624"/>
                  <a:pt x="2562" y="618"/>
                </a:cubicBezTo>
                <a:cubicBezTo>
                  <a:pt x="2562" y="613"/>
                  <a:pt x="2566" y="608"/>
                  <a:pt x="2572" y="608"/>
                </a:cubicBezTo>
                <a:cubicBezTo>
                  <a:pt x="2578" y="608"/>
                  <a:pt x="2583" y="613"/>
                  <a:pt x="2583" y="618"/>
                </a:cubicBezTo>
                <a:cubicBezTo>
                  <a:pt x="2583" y="624"/>
                  <a:pt x="2578" y="629"/>
                  <a:pt x="2572" y="629"/>
                </a:cubicBezTo>
                <a:close/>
                <a:moveTo>
                  <a:pt x="2539" y="629"/>
                </a:moveTo>
                <a:cubicBezTo>
                  <a:pt x="2533" y="629"/>
                  <a:pt x="2528" y="624"/>
                  <a:pt x="2528" y="618"/>
                </a:cubicBezTo>
                <a:cubicBezTo>
                  <a:pt x="2528" y="613"/>
                  <a:pt x="2533" y="608"/>
                  <a:pt x="2539" y="608"/>
                </a:cubicBezTo>
                <a:cubicBezTo>
                  <a:pt x="2545" y="608"/>
                  <a:pt x="2549" y="613"/>
                  <a:pt x="2549" y="618"/>
                </a:cubicBezTo>
                <a:cubicBezTo>
                  <a:pt x="2549" y="624"/>
                  <a:pt x="2545" y="629"/>
                  <a:pt x="2539" y="629"/>
                </a:cubicBezTo>
                <a:close/>
                <a:moveTo>
                  <a:pt x="2505" y="629"/>
                </a:moveTo>
                <a:cubicBezTo>
                  <a:pt x="2499" y="629"/>
                  <a:pt x="2494" y="624"/>
                  <a:pt x="2494" y="618"/>
                </a:cubicBezTo>
                <a:cubicBezTo>
                  <a:pt x="2494" y="613"/>
                  <a:pt x="2499" y="608"/>
                  <a:pt x="2505" y="608"/>
                </a:cubicBezTo>
                <a:cubicBezTo>
                  <a:pt x="2511" y="608"/>
                  <a:pt x="2516" y="613"/>
                  <a:pt x="2516" y="618"/>
                </a:cubicBezTo>
                <a:cubicBezTo>
                  <a:pt x="2516" y="624"/>
                  <a:pt x="2511" y="629"/>
                  <a:pt x="2505" y="629"/>
                </a:cubicBezTo>
                <a:close/>
                <a:moveTo>
                  <a:pt x="2471" y="629"/>
                </a:moveTo>
                <a:cubicBezTo>
                  <a:pt x="2465" y="629"/>
                  <a:pt x="2460" y="624"/>
                  <a:pt x="2460" y="618"/>
                </a:cubicBezTo>
                <a:cubicBezTo>
                  <a:pt x="2460" y="613"/>
                  <a:pt x="2465" y="608"/>
                  <a:pt x="2471" y="608"/>
                </a:cubicBezTo>
                <a:cubicBezTo>
                  <a:pt x="2477" y="608"/>
                  <a:pt x="2482" y="613"/>
                  <a:pt x="2482" y="618"/>
                </a:cubicBezTo>
                <a:cubicBezTo>
                  <a:pt x="2482" y="624"/>
                  <a:pt x="2477" y="629"/>
                  <a:pt x="2471" y="629"/>
                </a:cubicBezTo>
                <a:close/>
                <a:moveTo>
                  <a:pt x="2437" y="629"/>
                </a:moveTo>
                <a:cubicBezTo>
                  <a:pt x="2431" y="629"/>
                  <a:pt x="2426" y="624"/>
                  <a:pt x="2426" y="618"/>
                </a:cubicBezTo>
                <a:cubicBezTo>
                  <a:pt x="2426" y="613"/>
                  <a:pt x="2431" y="608"/>
                  <a:pt x="2437" y="608"/>
                </a:cubicBezTo>
                <a:cubicBezTo>
                  <a:pt x="2443" y="608"/>
                  <a:pt x="2448" y="613"/>
                  <a:pt x="2448" y="618"/>
                </a:cubicBezTo>
                <a:cubicBezTo>
                  <a:pt x="2448" y="624"/>
                  <a:pt x="2443" y="629"/>
                  <a:pt x="2437" y="629"/>
                </a:cubicBezTo>
                <a:close/>
                <a:moveTo>
                  <a:pt x="2404" y="629"/>
                </a:moveTo>
                <a:cubicBezTo>
                  <a:pt x="2398" y="629"/>
                  <a:pt x="2393" y="624"/>
                  <a:pt x="2393" y="618"/>
                </a:cubicBezTo>
                <a:cubicBezTo>
                  <a:pt x="2393" y="613"/>
                  <a:pt x="2398" y="608"/>
                  <a:pt x="2404" y="608"/>
                </a:cubicBezTo>
                <a:cubicBezTo>
                  <a:pt x="2409" y="608"/>
                  <a:pt x="2414" y="613"/>
                  <a:pt x="2414" y="618"/>
                </a:cubicBezTo>
                <a:cubicBezTo>
                  <a:pt x="2414" y="624"/>
                  <a:pt x="2409" y="629"/>
                  <a:pt x="2404" y="629"/>
                </a:cubicBezTo>
                <a:close/>
                <a:moveTo>
                  <a:pt x="2370" y="629"/>
                </a:moveTo>
                <a:cubicBezTo>
                  <a:pt x="2364" y="629"/>
                  <a:pt x="2359" y="624"/>
                  <a:pt x="2359" y="618"/>
                </a:cubicBezTo>
                <a:cubicBezTo>
                  <a:pt x="2359" y="613"/>
                  <a:pt x="2364" y="608"/>
                  <a:pt x="2370" y="608"/>
                </a:cubicBezTo>
                <a:cubicBezTo>
                  <a:pt x="2376" y="608"/>
                  <a:pt x="2381" y="613"/>
                  <a:pt x="2381" y="618"/>
                </a:cubicBezTo>
                <a:cubicBezTo>
                  <a:pt x="2381" y="624"/>
                  <a:pt x="2376" y="629"/>
                  <a:pt x="2370" y="629"/>
                </a:cubicBezTo>
                <a:close/>
                <a:moveTo>
                  <a:pt x="2336" y="629"/>
                </a:moveTo>
                <a:cubicBezTo>
                  <a:pt x="2330" y="629"/>
                  <a:pt x="2325" y="624"/>
                  <a:pt x="2325" y="618"/>
                </a:cubicBezTo>
                <a:cubicBezTo>
                  <a:pt x="2325" y="613"/>
                  <a:pt x="2330" y="608"/>
                  <a:pt x="2336" y="608"/>
                </a:cubicBezTo>
                <a:cubicBezTo>
                  <a:pt x="2342" y="608"/>
                  <a:pt x="2347" y="613"/>
                  <a:pt x="2347" y="618"/>
                </a:cubicBezTo>
                <a:cubicBezTo>
                  <a:pt x="2347" y="624"/>
                  <a:pt x="2342" y="629"/>
                  <a:pt x="2336" y="629"/>
                </a:cubicBezTo>
                <a:close/>
                <a:moveTo>
                  <a:pt x="2302" y="629"/>
                </a:moveTo>
                <a:cubicBezTo>
                  <a:pt x="2296" y="629"/>
                  <a:pt x="2291" y="624"/>
                  <a:pt x="2291" y="618"/>
                </a:cubicBezTo>
                <a:cubicBezTo>
                  <a:pt x="2291" y="613"/>
                  <a:pt x="2296" y="608"/>
                  <a:pt x="2302" y="608"/>
                </a:cubicBezTo>
                <a:cubicBezTo>
                  <a:pt x="2308" y="608"/>
                  <a:pt x="2313" y="613"/>
                  <a:pt x="2313" y="618"/>
                </a:cubicBezTo>
                <a:cubicBezTo>
                  <a:pt x="2313" y="624"/>
                  <a:pt x="2308" y="629"/>
                  <a:pt x="2302" y="629"/>
                </a:cubicBezTo>
                <a:close/>
                <a:moveTo>
                  <a:pt x="2268" y="629"/>
                </a:moveTo>
                <a:cubicBezTo>
                  <a:pt x="2263" y="629"/>
                  <a:pt x="2258" y="624"/>
                  <a:pt x="2258" y="618"/>
                </a:cubicBezTo>
                <a:cubicBezTo>
                  <a:pt x="2258" y="613"/>
                  <a:pt x="2263" y="608"/>
                  <a:pt x="2268" y="608"/>
                </a:cubicBezTo>
                <a:cubicBezTo>
                  <a:pt x="2274" y="608"/>
                  <a:pt x="2279" y="613"/>
                  <a:pt x="2279" y="618"/>
                </a:cubicBezTo>
                <a:cubicBezTo>
                  <a:pt x="2279" y="624"/>
                  <a:pt x="2274" y="629"/>
                  <a:pt x="2268" y="629"/>
                </a:cubicBezTo>
                <a:close/>
                <a:moveTo>
                  <a:pt x="2235" y="629"/>
                </a:moveTo>
                <a:cubicBezTo>
                  <a:pt x="2229" y="629"/>
                  <a:pt x="2224" y="624"/>
                  <a:pt x="2224" y="618"/>
                </a:cubicBezTo>
                <a:cubicBezTo>
                  <a:pt x="2224" y="613"/>
                  <a:pt x="2229" y="608"/>
                  <a:pt x="2235" y="608"/>
                </a:cubicBezTo>
                <a:cubicBezTo>
                  <a:pt x="2241" y="608"/>
                  <a:pt x="2246" y="613"/>
                  <a:pt x="2246" y="618"/>
                </a:cubicBezTo>
                <a:cubicBezTo>
                  <a:pt x="2246" y="624"/>
                  <a:pt x="2241" y="629"/>
                  <a:pt x="2235" y="629"/>
                </a:cubicBezTo>
                <a:close/>
                <a:moveTo>
                  <a:pt x="2201" y="629"/>
                </a:moveTo>
                <a:cubicBezTo>
                  <a:pt x="2195" y="629"/>
                  <a:pt x="2190" y="624"/>
                  <a:pt x="2190" y="618"/>
                </a:cubicBezTo>
                <a:cubicBezTo>
                  <a:pt x="2190" y="613"/>
                  <a:pt x="2195" y="608"/>
                  <a:pt x="2201" y="608"/>
                </a:cubicBezTo>
                <a:cubicBezTo>
                  <a:pt x="2207" y="608"/>
                  <a:pt x="2212" y="613"/>
                  <a:pt x="2212" y="618"/>
                </a:cubicBezTo>
                <a:cubicBezTo>
                  <a:pt x="2212" y="624"/>
                  <a:pt x="2207" y="629"/>
                  <a:pt x="2201" y="629"/>
                </a:cubicBezTo>
                <a:close/>
                <a:moveTo>
                  <a:pt x="2167" y="629"/>
                </a:moveTo>
                <a:cubicBezTo>
                  <a:pt x="2161" y="629"/>
                  <a:pt x="2156" y="624"/>
                  <a:pt x="2156" y="618"/>
                </a:cubicBezTo>
                <a:cubicBezTo>
                  <a:pt x="2156" y="613"/>
                  <a:pt x="2161" y="608"/>
                  <a:pt x="2167" y="608"/>
                </a:cubicBezTo>
                <a:cubicBezTo>
                  <a:pt x="2173" y="608"/>
                  <a:pt x="2178" y="613"/>
                  <a:pt x="2178" y="618"/>
                </a:cubicBezTo>
                <a:cubicBezTo>
                  <a:pt x="2178" y="624"/>
                  <a:pt x="2173" y="629"/>
                  <a:pt x="2167" y="629"/>
                </a:cubicBezTo>
                <a:close/>
                <a:moveTo>
                  <a:pt x="2100" y="629"/>
                </a:moveTo>
                <a:cubicBezTo>
                  <a:pt x="2094" y="629"/>
                  <a:pt x="2089" y="624"/>
                  <a:pt x="2089" y="618"/>
                </a:cubicBezTo>
                <a:cubicBezTo>
                  <a:pt x="2089" y="613"/>
                  <a:pt x="2094" y="608"/>
                  <a:pt x="2100" y="608"/>
                </a:cubicBezTo>
                <a:cubicBezTo>
                  <a:pt x="2106" y="608"/>
                  <a:pt x="2110" y="613"/>
                  <a:pt x="2110" y="618"/>
                </a:cubicBezTo>
                <a:cubicBezTo>
                  <a:pt x="2110" y="624"/>
                  <a:pt x="2106" y="629"/>
                  <a:pt x="2100" y="629"/>
                </a:cubicBezTo>
                <a:close/>
                <a:moveTo>
                  <a:pt x="2066" y="629"/>
                </a:moveTo>
                <a:cubicBezTo>
                  <a:pt x="2060" y="629"/>
                  <a:pt x="2055" y="624"/>
                  <a:pt x="2055" y="618"/>
                </a:cubicBezTo>
                <a:cubicBezTo>
                  <a:pt x="2055" y="613"/>
                  <a:pt x="2060" y="608"/>
                  <a:pt x="2066" y="608"/>
                </a:cubicBezTo>
                <a:cubicBezTo>
                  <a:pt x="2072" y="608"/>
                  <a:pt x="2077" y="613"/>
                  <a:pt x="2077" y="618"/>
                </a:cubicBezTo>
                <a:cubicBezTo>
                  <a:pt x="2077" y="624"/>
                  <a:pt x="2072" y="629"/>
                  <a:pt x="2066" y="629"/>
                </a:cubicBezTo>
                <a:close/>
                <a:moveTo>
                  <a:pt x="1965" y="629"/>
                </a:moveTo>
                <a:cubicBezTo>
                  <a:pt x="1959" y="629"/>
                  <a:pt x="1954" y="624"/>
                  <a:pt x="1954" y="618"/>
                </a:cubicBezTo>
                <a:cubicBezTo>
                  <a:pt x="1954" y="613"/>
                  <a:pt x="1959" y="608"/>
                  <a:pt x="1965" y="608"/>
                </a:cubicBezTo>
                <a:cubicBezTo>
                  <a:pt x="1971" y="608"/>
                  <a:pt x="1975" y="613"/>
                  <a:pt x="1975" y="618"/>
                </a:cubicBezTo>
                <a:cubicBezTo>
                  <a:pt x="1975" y="624"/>
                  <a:pt x="1971" y="629"/>
                  <a:pt x="1965" y="629"/>
                </a:cubicBezTo>
                <a:close/>
                <a:moveTo>
                  <a:pt x="1931" y="629"/>
                </a:moveTo>
                <a:cubicBezTo>
                  <a:pt x="1925" y="629"/>
                  <a:pt x="1920" y="624"/>
                  <a:pt x="1920" y="618"/>
                </a:cubicBezTo>
                <a:cubicBezTo>
                  <a:pt x="1920" y="613"/>
                  <a:pt x="1925" y="608"/>
                  <a:pt x="1931" y="608"/>
                </a:cubicBezTo>
                <a:cubicBezTo>
                  <a:pt x="1937" y="608"/>
                  <a:pt x="1942" y="613"/>
                  <a:pt x="1942" y="618"/>
                </a:cubicBezTo>
                <a:cubicBezTo>
                  <a:pt x="1942" y="624"/>
                  <a:pt x="1937" y="629"/>
                  <a:pt x="1931" y="629"/>
                </a:cubicBezTo>
                <a:close/>
                <a:moveTo>
                  <a:pt x="1897" y="629"/>
                </a:moveTo>
                <a:cubicBezTo>
                  <a:pt x="1891" y="629"/>
                  <a:pt x="1886" y="624"/>
                  <a:pt x="1886" y="618"/>
                </a:cubicBezTo>
                <a:cubicBezTo>
                  <a:pt x="1886" y="613"/>
                  <a:pt x="1891" y="608"/>
                  <a:pt x="1897" y="608"/>
                </a:cubicBezTo>
                <a:cubicBezTo>
                  <a:pt x="1903" y="608"/>
                  <a:pt x="1908" y="613"/>
                  <a:pt x="1908" y="618"/>
                </a:cubicBezTo>
                <a:cubicBezTo>
                  <a:pt x="1908" y="624"/>
                  <a:pt x="1903" y="629"/>
                  <a:pt x="1897" y="629"/>
                </a:cubicBezTo>
                <a:close/>
                <a:moveTo>
                  <a:pt x="1863" y="629"/>
                </a:moveTo>
                <a:cubicBezTo>
                  <a:pt x="1857" y="629"/>
                  <a:pt x="1852" y="624"/>
                  <a:pt x="1852" y="618"/>
                </a:cubicBezTo>
                <a:cubicBezTo>
                  <a:pt x="1852" y="613"/>
                  <a:pt x="1857" y="608"/>
                  <a:pt x="1863" y="608"/>
                </a:cubicBezTo>
                <a:cubicBezTo>
                  <a:pt x="1869" y="608"/>
                  <a:pt x="1874" y="613"/>
                  <a:pt x="1874" y="618"/>
                </a:cubicBezTo>
                <a:cubicBezTo>
                  <a:pt x="1874" y="624"/>
                  <a:pt x="1869" y="629"/>
                  <a:pt x="1863" y="629"/>
                </a:cubicBezTo>
                <a:close/>
                <a:moveTo>
                  <a:pt x="1830" y="629"/>
                </a:moveTo>
                <a:cubicBezTo>
                  <a:pt x="1824" y="629"/>
                  <a:pt x="1819" y="624"/>
                  <a:pt x="1819" y="618"/>
                </a:cubicBezTo>
                <a:cubicBezTo>
                  <a:pt x="1819" y="613"/>
                  <a:pt x="1824" y="608"/>
                  <a:pt x="1830" y="608"/>
                </a:cubicBezTo>
                <a:cubicBezTo>
                  <a:pt x="1836" y="608"/>
                  <a:pt x="1840" y="613"/>
                  <a:pt x="1840" y="618"/>
                </a:cubicBezTo>
                <a:cubicBezTo>
                  <a:pt x="1840" y="624"/>
                  <a:pt x="1836" y="629"/>
                  <a:pt x="1830" y="629"/>
                </a:cubicBezTo>
                <a:close/>
                <a:moveTo>
                  <a:pt x="1796" y="629"/>
                </a:moveTo>
                <a:cubicBezTo>
                  <a:pt x="1790" y="629"/>
                  <a:pt x="1785" y="624"/>
                  <a:pt x="1785" y="618"/>
                </a:cubicBezTo>
                <a:cubicBezTo>
                  <a:pt x="1785" y="613"/>
                  <a:pt x="1790" y="608"/>
                  <a:pt x="1796" y="608"/>
                </a:cubicBezTo>
                <a:cubicBezTo>
                  <a:pt x="1802" y="608"/>
                  <a:pt x="1807" y="613"/>
                  <a:pt x="1807" y="618"/>
                </a:cubicBezTo>
                <a:cubicBezTo>
                  <a:pt x="1807" y="624"/>
                  <a:pt x="1802" y="629"/>
                  <a:pt x="1796" y="629"/>
                </a:cubicBezTo>
                <a:close/>
                <a:moveTo>
                  <a:pt x="1762" y="629"/>
                </a:moveTo>
                <a:cubicBezTo>
                  <a:pt x="1756" y="629"/>
                  <a:pt x="1751" y="624"/>
                  <a:pt x="1751" y="618"/>
                </a:cubicBezTo>
                <a:cubicBezTo>
                  <a:pt x="1751" y="613"/>
                  <a:pt x="1756" y="608"/>
                  <a:pt x="1762" y="608"/>
                </a:cubicBezTo>
                <a:cubicBezTo>
                  <a:pt x="1768" y="608"/>
                  <a:pt x="1773" y="613"/>
                  <a:pt x="1773" y="618"/>
                </a:cubicBezTo>
                <a:cubicBezTo>
                  <a:pt x="1773" y="624"/>
                  <a:pt x="1768" y="629"/>
                  <a:pt x="1762" y="629"/>
                </a:cubicBezTo>
                <a:close/>
                <a:moveTo>
                  <a:pt x="1728" y="629"/>
                </a:moveTo>
                <a:cubicBezTo>
                  <a:pt x="1722" y="629"/>
                  <a:pt x="1717" y="624"/>
                  <a:pt x="1717" y="618"/>
                </a:cubicBezTo>
                <a:cubicBezTo>
                  <a:pt x="1717" y="613"/>
                  <a:pt x="1722" y="608"/>
                  <a:pt x="1728" y="608"/>
                </a:cubicBezTo>
                <a:cubicBezTo>
                  <a:pt x="1734" y="608"/>
                  <a:pt x="1739" y="613"/>
                  <a:pt x="1739" y="618"/>
                </a:cubicBezTo>
                <a:cubicBezTo>
                  <a:pt x="1739" y="624"/>
                  <a:pt x="1734" y="629"/>
                  <a:pt x="1728" y="629"/>
                </a:cubicBezTo>
                <a:close/>
                <a:moveTo>
                  <a:pt x="1694" y="629"/>
                </a:moveTo>
                <a:cubicBezTo>
                  <a:pt x="1689" y="629"/>
                  <a:pt x="1684" y="624"/>
                  <a:pt x="1684" y="618"/>
                </a:cubicBezTo>
                <a:cubicBezTo>
                  <a:pt x="1684" y="613"/>
                  <a:pt x="1689" y="608"/>
                  <a:pt x="1694" y="608"/>
                </a:cubicBezTo>
                <a:cubicBezTo>
                  <a:pt x="1700" y="608"/>
                  <a:pt x="1705" y="613"/>
                  <a:pt x="1705" y="618"/>
                </a:cubicBezTo>
                <a:cubicBezTo>
                  <a:pt x="1705" y="624"/>
                  <a:pt x="1700" y="629"/>
                  <a:pt x="1694" y="629"/>
                </a:cubicBezTo>
                <a:close/>
                <a:moveTo>
                  <a:pt x="1661" y="629"/>
                </a:moveTo>
                <a:cubicBezTo>
                  <a:pt x="1655" y="629"/>
                  <a:pt x="1650" y="624"/>
                  <a:pt x="1650" y="618"/>
                </a:cubicBezTo>
                <a:cubicBezTo>
                  <a:pt x="1650" y="613"/>
                  <a:pt x="1655" y="608"/>
                  <a:pt x="1661" y="608"/>
                </a:cubicBezTo>
                <a:cubicBezTo>
                  <a:pt x="1667" y="608"/>
                  <a:pt x="1672" y="613"/>
                  <a:pt x="1672" y="618"/>
                </a:cubicBezTo>
                <a:cubicBezTo>
                  <a:pt x="1672" y="624"/>
                  <a:pt x="1667" y="629"/>
                  <a:pt x="1661" y="629"/>
                </a:cubicBezTo>
                <a:close/>
                <a:moveTo>
                  <a:pt x="1627" y="629"/>
                </a:moveTo>
                <a:cubicBezTo>
                  <a:pt x="1621" y="629"/>
                  <a:pt x="1616" y="624"/>
                  <a:pt x="1616" y="618"/>
                </a:cubicBezTo>
                <a:cubicBezTo>
                  <a:pt x="1616" y="613"/>
                  <a:pt x="1621" y="608"/>
                  <a:pt x="1627" y="608"/>
                </a:cubicBezTo>
                <a:cubicBezTo>
                  <a:pt x="1633" y="608"/>
                  <a:pt x="1638" y="613"/>
                  <a:pt x="1638" y="618"/>
                </a:cubicBezTo>
                <a:cubicBezTo>
                  <a:pt x="1638" y="624"/>
                  <a:pt x="1633" y="629"/>
                  <a:pt x="1627" y="629"/>
                </a:cubicBezTo>
                <a:close/>
                <a:moveTo>
                  <a:pt x="940" y="629"/>
                </a:moveTo>
                <a:cubicBezTo>
                  <a:pt x="934" y="629"/>
                  <a:pt x="929" y="624"/>
                  <a:pt x="929" y="618"/>
                </a:cubicBezTo>
                <a:cubicBezTo>
                  <a:pt x="929" y="613"/>
                  <a:pt x="934" y="608"/>
                  <a:pt x="940" y="608"/>
                </a:cubicBezTo>
                <a:cubicBezTo>
                  <a:pt x="946" y="608"/>
                  <a:pt x="950" y="613"/>
                  <a:pt x="950" y="618"/>
                </a:cubicBezTo>
                <a:cubicBezTo>
                  <a:pt x="950" y="624"/>
                  <a:pt x="946" y="629"/>
                  <a:pt x="940" y="629"/>
                </a:cubicBezTo>
                <a:close/>
                <a:moveTo>
                  <a:pt x="906" y="629"/>
                </a:moveTo>
                <a:cubicBezTo>
                  <a:pt x="900" y="629"/>
                  <a:pt x="895" y="624"/>
                  <a:pt x="895" y="618"/>
                </a:cubicBezTo>
                <a:cubicBezTo>
                  <a:pt x="895" y="613"/>
                  <a:pt x="900" y="608"/>
                  <a:pt x="906" y="608"/>
                </a:cubicBezTo>
                <a:cubicBezTo>
                  <a:pt x="912" y="608"/>
                  <a:pt x="917" y="613"/>
                  <a:pt x="917" y="618"/>
                </a:cubicBezTo>
                <a:cubicBezTo>
                  <a:pt x="917" y="624"/>
                  <a:pt x="912" y="629"/>
                  <a:pt x="906" y="629"/>
                </a:cubicBezTo>
                <a:close/>
                <a:moveTo>
                  <a:pt x="872" y="629"/>
                </a:moveTo>
                <a:cubicBezTo>
                  <a:pt x="866" y="629"/>
                  <a:pt x="861" y="624"/>
                  <a:pt x="861" y="618"/>
                </a:cubicBezTo>
                <a:cubicBezTo>
                  <a:pt x="861" y="613"/>
                  <a:pt x="866" y="608"/>
                  <a:pt x="872" y="608"/>
                </a:cubicBezTo>
                <a:cubicBezTo>
                  <a:pt x="878" y="608"/>
                  <a:pt x="883" y="613"/>
                  <a:pt x="883" y="618"/>
                </a:cubicBezTo>
                <a:cubicBezTo>
                  <a:pt x="883" y="624"/>
                  <a:pt x="878" y="629"/>
                  <a:pt x="872" y="629"/>
                </a:cubicBezTo>
                <a:close/>
                <a:moveTo>
                  <a:pt x="838" y="629"/>
                </a:moveTo>
                <a:cubicBezTo>
                  <a:pt x="832" y="629"/>
                  <a:pt x="828" y="624"/>
                  <a:pt x="828" y="618"/>
                </a:cubicBezTo>
                <a:cubicBezTo>
                  <a:pt x="828" y="613"/>
                  <a:pt x="832" y="608"/>
                  <a:pt x="838" y="608"/>
                </a:cubicBezTo>
                <a:cubicBezTo>
                  <a:pt x="844" y="608"/>
                  <a:pt x="849" y="613"/>
                  <a:pt x="849" y="618"/>
                </a:cubicBezTo>
                <a:cubicBezTo>
                  <a:pt x="849" y="624"/>
                  <a:pt x="844" y="629"/>
                  <a:pt x="838" y="629"/>
                </a:cubicBezTo>
                <a:close/>
                <a:moveTo>
                  <a:pt x="805" y="629"/>
                </a:moveTo>
                <a:cubicBezTo>
                  <a:pt x="799" y="629"/>
                  <a:pt x="794" y="624"/>
                  <a:pt x="794" y="618"/>
                </a:cubicBezTo>
                <a:cubicBezTo>
                  <a:pt x="794" y="613"/>
                  <a:pt x="799" y="608"/>
                  <a:pt x="805" y="608"/>
                </a:cubicBezTo>
                <a:cubicBezTo>
                  <a:pt x="811" y="608"/>
                  <a:pt x="815" y="613"/>
                  <a:pt x="815" y="618"/>
                </a:cubicBezTo>
                <a:cubicBezTo>
                  <a:pt x="815" y="624"/>
                  <a:pt x="811" y="629"/>
                  <a:pt x="805" y="629"/>
                </a:cubicBezTo>
                <a:close/>
                <a:moveTo>
                  <a:pt x="771" y="629"/>
                </a:moveTo>
                <a:cubicBezTo>
                  <a:pt x="765" y="629"/>
                  <a:pt x="760" y="624"/>
                  <a:pt x="760" y="618"/>
                </a:cubicBezTo>
                <a:cubicBezTo>
                  <a:pt x="760" y="613"/>
                  <a:pt x="765" y="608"/>
                  <a:pt x="771" y="608"/>
                </a:cubicBezTo>
                <a:cubicBezTo>
                  <a:pt x="777" y="608"/>
                  <a:pt x="782" y="613"/>
                  <a:pt x="782" y="618"/>
                </a:cubicBezTo>
                <a:cubicBezTo>
                  <a:pt x="782" y="624"/>
                  <a:pt x="777" y="629"/>
                  <a:pt x="771" y="629"/>
                </a:cubicBezTo>
                <a:close/>
                <a:moveTo>
                  <a:pt x="737" y="629"/>
                </a:moveTo>
                <a:cubicBezTo>
                  <a:pt x="731" y="629"/>
                  <a:pt x="726" y="624"/>
                  <a:pt x="726" y="618"/>
                </a:cubicBezTo>
                <a:cubicBezTo>
                  <a:pt x="726" y="613"/>
                  <a:pt x="731" y="608"/>
                  <a:pt x="737" y="608"/>
                </a:cubicBezTo>
                <a:cubicBezTo>
                  <a:pt x="743" y="608"/>
                  <a:pt x="748" y="613"/>
                  <a:pt x="748" y="618"/>
                </a:cubicBezTo>
                <a:cubicBezTo>
                  <a:pt x="748" y="624"/>
                  <a:pt x="743" y="629"/>
                  <a:pt x="737" y="629"/>
                </a:cubicBezTo>
                <a:close/>
                <a:moveTo>
                  <a:pt x="703" y="629"/>
                </a:moveTo>
                <a:cubicBezTo>
                  <a:pt x="697" y="629"/>
                  <a:pt x="692" y="624"/>
                  <a:pt x="692" y="618"/>
                </a:cubicBezTo>
                <a:cubicBezTo>
                  <a:pt x="692" y="613"/>
                  <a:pt x="697" y="608"/>
                  <a:pt x="703" y="608"/>
                </a:cubicBezTo>
                <a:cubicBezTo>
                  <a:pt x="709" y="608"/>
                  <a:pt x="714" y="613"/>
                  <a:pt x="714" y="618"/>
                </a:cubicBezTo>
                <a:cubicBezTo>
                  <a:pt x="714" y="624"/>
                  <a:pt x="709" y="629"/>
                  <a:pt x="703" y="629"/>
                </a:cubicBezTo>
                <a:close/>
                <a:moveTo>
                  <a:pt x="670" y="629"/>
                </a:moveTo>
                <a:cubicBezTo>
                  <a:pt x="664" y="629"/>
                  <a:pt x="659" y="624"/>
                  <a:pt x="659" y="618"/>
                </a:cubicBezTo>
                <a:cubicBezTo>
                  <a:pt x="659" y="613"/>
                  <a:pt x="664" y="608"/>
                  <a:pt x="670" y="608"/>
                </a:cubicBezTo>
                <a:cubicBezTo>
                  <a:pt x="675" y="608"/>
                  <a:pt x="680" y="613"/>
                  <a:pt x="680" y="618"/>
                </a:cubicBezTo>
                <a:cubicBezTo>
                  <a:pt x="680" y="624"/>
                  <a:pt x="675" y="629"/>
                  <a:pt x="670" y="629"/>
                </a:cubicBezTo>
                <a:close/>
                <a:moveTo>
                  <a:pt x="636" y="629"/>
                </a:moveTo>
                <a:cubicBezTo>
                  <a:pt x="630" y="629"/>
                  <a:pt x="625" y="624"/>
                  <a:pt x="625" y="618"/>
                </a:cubicBezTo>
                <a:cubicBezTo>
                  <a:pt x="625" y="613"/>
                  <a:pt x="630" y="608"/>
                  <a:pt x="636" y="608"/>
                </a:cubicBezTo>
                <a:cubicBezTo>
                  <a:pt x="642" y="608"/>
                  <a:pt x="647" y="613"/>
                  <a:pt x="647" y="618"/>
                </a:cubicBezTo>
                <a:cubicBezTo>
                  <a:pt x="647" y="624"/>
                  <a:pt x="642" y="629"/>
                  <a:pt x="636" y="629"/>
                </a:cubicBezTo>
                <a:close/>
                <a:moveTo>
                  <a:pt x="602" y="629"/>
                </a:moveTo>
                <a:cubicBezTo>
                  <a:pt x="596" y="629"/>
                  <a:pt x="591" y="624"/>
                  <a:pt x="591" y="618"/>
                </a:cubicBezTo>
                <a:cubicBezTo>
                  <a:pt x="591" y="613"/>
                  <a:pt x="596" y="608"/>
                  <a:pt x="602" y="608"/>
                </a:cubicBezTo>
                <a:cubicBezTo>
                  <a:pt x="608" y="608"/>
                  <a:pt x="613" y="613"/>
                  <a:pt x="613" y="618"/>
                </a:cubicBezTo>
                <a:cubicBezTo>
                  <a:pt x="613" y="624"/>
                  <a:pt x="608" y="629"/>
                  <a:pt x="602" y="629"/>
                </a:cubicBezTo>
                <a:close/>
                <a:moveTo>
                  <a:pt x="568" y="629"/>
                </a:moveTo>
                <a:cubicBezTo>
                  <a:pt x="562" y="629"/>
                  <a:pt x="557" y="624"/>
                  <a:pt x="557" y="618"/>
                </a:cubicBezTo>
                <a:cubicBezTo>
                  <a:pt x="557" y="613"/>
                  <a:pt x="562" y="608"/>
                  <a:pt x="568" y="608"/>
                </a:cubicBezTo>
                <a:cubicBezTo>
                  <a:pt x="574" y="608"/>
                  <a:pt x="579" y="613"/>
                  <a:pt x="579" y="618"/>
                </a:cubicBezTo>
                <a:cubicBezTo>
                  <a:pt x="579" y="624"/>
                  <a:pt x="574" y="629"/>
                  <a:pt x="568" y="629"/>
                </a:cubicBezTo>
                <a:close/>
                <a:moveTo>
                  <a:pt x="534" y="629"/>
                </a:moveTo>
                <a:cubicBezTo>
                  <a:pt x="529" y="629"/>
                  <a:pt x="524" y="624"/>
                  <a:pt x="524" y="618"/>
                </a:cubicBezTo>
                <a:cubicBezTo>
                  <a:pt x="524" y="613"/>
                  <a:pt x="529" y="608"/>
                  <a:pt x="534" y="608"/>
                </a:cubicBezTo>
                <a:cubicBezTo>
                  <a:pt x="540" y="608"/>
                  <a:pt x="545" y="613"/>
                  <a:pt x="545" y="618"/>
                </a:cubicBezTo>
                <a:cubicBezTo>
                  <a:pt x="545" y="624"/>
                  <a:pt x="540" y="629"/>
                  <a:pt x="534" y="629"/>
                </a:cubicBezTo>
                <a:close/>
                <a:moveTo>
                  <a:pt x="501" y="629"/>
                </a:moveTo>
                <a:cubicBezTo>
                  <a:pt x="495" y="629"/>
                  <a:pt x="490" y="624"/>
                  <a:pt x="490" y="618"/>
                </a:cubicBezTo>
                <a:cubicBezTo>
                  <a:pt x="490" y="613"/>
                  <a:pt x="495" y="608"/>
                  <a:pt x="501" y="608"/>
                </a:cubicBezTo>
                <a:cubicBezTo>
                  <a:pt x="507" y="608"/>
                  <a:pt x="511" y="613"/>
                  <a:pt x="511" y="618"/>
                </a:cubicBezTo>
                <a:cubicBezTo>
                  <a:pt x="511" y="624"/>
                  <a:pt x="507" y="629"/>
                  <a:pt x="501" y="629"/>
                </a:cubicBezTo>
                <a:close/>
                <a:moveTo>
                  <a:pt x="467" y="629"/>
                </a:moveTo>
                <a:cubicBezTo>
                  <a:pt x="461" y="629"/>
                  <a:pt x="456" y="624"/>
                  <a:pt x="456" y="618"/>
                </a:cubicBezTo>
                <a:cubicBezTo>
                  <a:pt x="456" y="613"/>
                  <a:pt x="461" y="608"/>
                  <a:pt x="467" y="608"/>
                </a:cubicBezTo>
                <a:cubicBezTo>
                  <a:pt x="473" y="608"/>
                  <a:pt x="478" y="613"/>
                  <a:pt x="478" y="618"/>
                </a:cubicBezTo>
                <a:cubicBezTo>
                  <a:pt x="478" y="624"/>
                  <a:pt x="473" y="629"/>
                  <a:pt x="467" y="629"/>
                </a:cubicBezTo>
                <a:close/>
                <a:moveTo>
                  <a:pt x="433" y="629"/>
                </a:moveTo>
                <a:cubicBezTo>
                  <a:pt x="427" y="629"/>
                  <a:pt x="422" y="624"/>
                  <a:pt x="422" y="618"/>
                </a:cubicBezTo>
                <a:cubicBezTo>
                  <a:pt x="422" y="613"/>
                  <a:pt x="427" y="608"/>
                  <a:pt x="433" y="608"/>
                </a:cubicBezTo>
                <a:cubicBezTo>
                  <a:pt x="439" y="608"/>
                  <a:pt x="444" y="613"/>
                  <a:pt x="444" y="618"/>
                </a:cubicBezTo>
                <a:cubicBezTo>
                  <a:pt x="444" y="624"/>
                  <a:pt x="439" y="629"/>
                  <a:pt x="433" y="629"/>
                </a:cubicBezTo>
                <a:close/>
                <a:moveTo>
                  <a:pt x="399" y="629"/>
                </a:moveTo>
                <a:cubicBezTo>
                  <a:pt x="393" y="629"/>
                  <a:pt x="389" y="624"/>
                  <a:pt x="389" y="618"/>
                </a:cubicBezTo>
                <a:cubicBezTo>
                  <a:pt x="389" y="613"/>
                  <a:pt x="393" y="608"/>
                  <a:pt x="399" y="608"/>
                </a:cubicBezTo>
                <a:cubicBezTo>
                  <a:pt x="405" y="608"/>
                  <a:pt x="410" y="613"/>
                  <a:pt x="410" y="618"/>
                </a:cubicBezTo>
                <a:cubicBezTo>
                  <a:pt x="410" y="624"/>
                  <a:pt x="405" y="629"/>
                  <a:pt x="399" y="629"/>
                </a:cubicBezTo>
                <a:close/>
                <a:moveTo>
                  <a:pt x="2994" y="600"/>
                </a:moveTo>
                <a:cubicBezTo>
                  <a:pt x="2988" y="600"/>
                  <a:pt x="2984" y="595"/>
                  <a:pt x="2984" y="590"/>
                </a:cubicBezTo>
                <a:cubicBezTo>
                  <a:pt x="2984" y="584"/>
                  <a:pt x="2988" y="579"/>
                  <a:pt x="2994" y="579"/>
                </a:cubicBezTo>
                <a:cubicBezTo>
                  <a:pt x="3000" y="579"/>
                  <a:pt x="3005" y="584"/>
                  <a:pt x="3005" y="590"/>
                </a:cubicBezTo>
                <a:cubicBezTo>
                  <a:pt x="3005" y="595"/>
                  <a:pt x="3000" y="600"/>
                  <a:pt x="2994" y="600"/>
                </a:cubicBezTo>
                <a:close/>
                <a:moveTo>
                  <a:pt x="2961" y="600"/>
                </a:moveTo>
                <a:cubicBezTo>
                  <a:pt x="2955" y="600"/>
                  <a:pt x="2950" y="595"/>
                  <a:pt x="2950" y="590"/>
                </a:cubicBezTo>
                <a:cubicBezTo>
                  <a:pt x="2950" y="584"/>
                  <a:pt x="2955" y="579"/>
                  <a:pt x="2961" y="579"/>
                </a:cubicBezTo>
                <a:cubicBezTo>
                  <a:pt x="2967" y="579"/>
                  <a:pt x="2971" y="584"/>
                  <a:pt x="2971" y="590"/>
                </a:cubicBezTo>
                <a:cubicBezTo>
                  <a:pt x="2971" y="595"/>
                  <a:pt x="2967" y="600"/>
                  <a:pt x="2961" y="600"/>
                </a:cubicBezTo>
                <a:close/>
                <a:moveTo>
                  <a:pt x="2927" y="600"/>
                </a:moveTo>
                <a:cubicBezTo>
                  <a:pt x="2921" y="600"/>
                  <a:pt x="2916" y="595"/>
                  <a:pt x="2916" y="590"/>
                </a:cubicBezTo>
                <a:cubicBezTo>
                  <a:pt x="2916" y="584"/>
                  <a:pt x="2921" y="579"/>
                  <a:pt x="2927" y="579"/>
                </a:cubicBezTo>
                <a:cubicBezTo>
                  <a:pt x="2933" y="579"/>
                  <a:pt x="2938" y="584"/>
                  <a:pt x="2938" y="590"/>
                </a:cubicBezTo>
                <a:cubicBezTo>
                  <a:pt x="2938" y="595"/>
                  <a:pt x="2933" y="600"/>
                  <a:pt x="2927" y="600"/>
                </a:cubicBezTo>
                <a:close/>
                <a:moveTo>
                  <a:pt x="2893" y="600"/>
                </a:moveTo>
                <a:cubicBezTo>
                  <a:pt x="2887" y="600"/>
                  <a:pt x="2882" y="595"/>
                  <a:pt x="2882" y="590"/>
                </a:cubicBezTo>
                <a:cubicBezTo>
                  <a:pt x="2882" y="584"/>
                  <a:pt x="2887" y="579"/>
                  <a:pt x="2893" y="579"/>
                </a:cubicBezTo>
                <a:cubicBezTo>
                  <a:pt x="2899" y="579"/>
                  <a:pt x="2904" y="584"/>
                  <a:pt x="2904" y="590"/>
                </a:cubicBezTo>
                <a:cubicBezTo>
                  <a:pt x="2904" y="595"/>
                  <a:pt x="2899" y="600"/>
                  <a:pt x="2893" y="600"/>
                </a:cubicBezTo>
                <a:close/>
                <a:moveTo>
                  <a:pt x="2859" y="600"/>
                </a:moveTo>
                <a:cubicBezTo>
                  <a:pt x="2853" y="600"/>
                  <a:pt x="2849" y="595"/>
                  <a:pt x="2849" y="590"/>
                </a:cubicBezTo>
                <a:cubicBezTo>
                  <a:pt x="2849" y="584"/>
                  <a:pt x="2853" y="579"/>
                  <a:pt x="2859" y="579"/>
                </a:cubicBezTo>
                <a:cubicBezTo>
                  <a:pt x="2865" y="579"/>
                  <a:pt x="2870" y="584"/>
                  <a:pt x="2870" y="590"/>
                </a:cubicBezTo>
                <a:cubicBezTo>
                  <a:pt x="2870" y="595"/>
                  <a:pt x="2865" y="600"/>
                  <a:pt x="2859" y="600"/>
                </a:cubicBezTo>
                <a:close/>
                <a:moveTo>
                  <a:pt x="2826" y="600"/>
                </a:moveTo>
                <a:cubicBezTo>
                  <a:pt x="2820" y="600"/>
                  <a:pt x="2815" y="595"/>
                  <a:pt x="2815" y="590"/>
                </a:cubicBezTo>
                <a:cubicBezTo>
                  <a:pt x="2815" y="584"/>
                  <a:pt x="2820" y="579"/>
                  <a:pt x="2826" y="579"/>
                </a:cubicBezTo>
                <a:cubicBezTo>
                  <a:pt x="2832" y="579"/>
                  <a:pt x="2836" y="584"/>
                  <a:pt x="2836" y="590"/>
                </a:cubicBezTo>
                <a:cubicBezTo>
                  <a:pt x="2836" y="595"/>
                  <a:pt x="2832" y="600"/>
                  <a:pt x="2826" y="600"/>
                </a:cubicBezTo>
                <a:close/>
                <a:moveTo>
                  <a:pt x="2792" y="600"/>
                </a:moveTo>
                <a:cubicBezTo>
                  <a:pt x="2786" y="600"/>
                  <a:pt x="2781" y="595"/>
                  <a:pt x="2781" y="590"/>
                </a:cubicBezTo>
                <a:cubicBezTo>
                  <a:pt x="2781" y="584"/>
                  <a:pt x="2786" y="579"/>
                  <a:pt x="2792" y="579"/>
                </a:cubicBezTo>
                <a:cubicBezTo>
                  <a:pt x="2798" y="579"/>
                  <a:pt x="2803" y="584"/>
                  <a:pt x="2803" y="590"/>
                </a:cubicBezTo>
                <a:cubicBezTo>
                  <a:pt x="2803" y="595"/>
                  <a:pt x="2798" y="600"/>
                  <a:pt x="2792" y="600"/>
                </a:cubicBezTo>
                <a:close/>
                <a:moveTo>
                  <a:pt x="2758" y="600"/>
                </a:moveTo>
                <a:cubicBezTo>
                  <a:pt x="2752" y="600"/>
                  <a:pt x="2747" y="595"/>
                  <a:pt x="2747" y="590"/>
                </a:cubicBezTo>
                <a:cubicBezTo>
                  <a:pt x="2747" y="584"/>
                  <a:pt x="2752" y="579"/>
                  <a:pt x="2758" y="579"/>
                </a:cubicBezTo>
                <a:cubicBezTo>
                  <a:pt x="2764" y="579"/>
                  <a:pt x="2769" y="584"/>
                  <a:pt x="2769" y="590"/>
                </a:cubicBezTo>
                <a:cubicBezTo>
                  <a:pt x="2769" y="595"/>
                  <a:pt x="2764" y="600"/>
                  <a:pt x="2758" y="600"/>
                </a:cubicBezTo>
                <a:close/>
                <a:moveTo>
                  <a:pt x="2724" y="600"/>
                </a:moveTo>
                <a:cubicBezTo>
                  <a:pt x="2718" y="600"/>
                  <a:pt x="2713" y="595"/>
                  <a:pt x="2713" y="590"/>
                </a:cubicBezTo>
                <a:cubicBezTo>
                  <a:pt x="2713" y="584"/>
                  <a:pt x="2718" y="579"/>
                  <a:pt x="2724" y="579"/>
                </a:cubicBezTo>
                <a:cubicBezTo>
                  <a:pt x="2730" y="579"/>
                  <a:pt x="2735" y="584"/>
                  <a:pt x="2735" y="590"/>
                </a:cubicBezTo>
                <a:cubicBezTo>
                  <a:pt x="2735" y="595"/>
                  <a:pt x="2730" y="600"/>
                  <a:pt x="2724" y="600"/>
                </a:cubicBezTo>
                <a:close/>
                <a:moveTo>
                  <a:pt x="2691" y="600"/>
                </a:moveTo>
                <a:cubicBezTo>
                  <a:pt x="2685" y="600"/>
                  <a:pt x="2680" y="595"/>
                  <a:pt x="2680" y="590"/>
                </a:cubicBezTo>
                <a:cubicBezTo>
                  <a:pt x="2680" y="584"/>
                  <a:pt x="2685" y="579"/>
                  <a:pt x="2691" y="579"/>
                </a:cubicBezTo>
                <a:cubicBezTo>
                  <a:pt x="2696" y="579"/>
                  <a:pt x="2701" y="584"/>
                  <a:pt x="2701" y="590"/>
                </a:cubicBezTo>
                <a:cubicBezTo>
                  <a:pt x="2701" y="595"/>
                  <a:pt x="2696" y="600"/>
                  <a:pt x="2691" y="600"/>
                </a:cubicBezTo>
                <a:close/>
                <a:moveTo>
                  <a:pt x="2657" y="600"/>
                </a:moveTo>
                <a:cubicBezTo>
                  <a:pt x="2651" y="600"/>
                  <a:pt x="2646" y="595"/>
                  <a:pt x="2646" y="590"/>
                </a:cubicBezTo>
                <a:cubicBezTo>
                  <a:pt x="2646" y="584"/>
                  <a:pt x="2651" y="579"/>
                  <a:pt x="2657" y="579"/>
                </a:cubicBezTo>
                <a:cubicBezTo>
                  <a:pt x="2663" y="579"/>
                  <a:pt x="2668" y="584"/>
                  <a:pt x="2668" y="590"/>
                </a:cubicBezTo>
                <a:cubicBezTo>
                  <a:pt x="2668" y="595"/>
                  <a:pt x="2663" y="600"/>
                  <a:pt x="2657" y="600"/>
                </a:cubicBezTo>
                <a:close/>
                <a:moveTo>
                  <a:pt x="2623" y="600"/>
                </a:moveTo>
                <a:cubicBezTo>
                  <a:pt x="2617" y="600"/>
                  <a:pt x="2612" y="595"/>
                  <a:pt x="2612" y="590"/>
                </a:cubicBezTo>
                <a:cubicBezTo>
                  <a:pt x="2612" y="584"/>
                  <a:pt x="2617" y="579"/>
                  <a:pt x="2623" y="579"/>
                </a:cubicBezTo>
                <a:cubicBezTo>
                  <a:pt x="2629" y="579"/>
                  <a:pt x="2634" y="584"/>
                  <a:pt x="2634" y="590"/>
                </a:cubicBezTo>
                <a:cubicBezTo>
                  <a:pt x="2634" y="595"/>
                  <a:pt x="2629" y="600"/>
                  <a:pt x="2623" y="600"/>
                </a:cubicBezTo>
                <a:close/>
                <a:moveTo>
                  <a:pt x="2589" y="600"/>
                </a:moveTo>
                <a:cubicBezTo>
                  <a:pt x="2583" y="600"/>
                  <a:pt x="2578" y="595"/>
                  <a:pt x="2578" y="590"/>
                </a:cubicBezTo>
                <a:cubicBezTo>
                  <a:pt x="2578" y="584"/>
                  <a:pt x="2583" y="579"/>
                  <a:pt x="2589" y="579"/>
                </a:cubicBezTo>
                <a:cubicBezTo>
                  <a:pt x="2595" y="579"/>
                  <a:pt x="2600" y="584"/>
                  <a:pt x="2600" y="590"/>
                </a:cubicBezTo>
                <a:cubicBezTo>
                  <a:pt x="2600" y="595"/>
                  <a:pt x="2595" y="600"/>
                  <a:pt x="2589" y="600"/>
                </a:cubicBezTo>
                <a:close/>
                <a:moveTo>
                  <a:pt x="2555" y="600"/>
                </a:moveTo>
                <a:cubicBezTo>
                  <a:pt x="2550" y="600"/>
                  <a:pt x="2545" y="595"/>
                  <a:pt x="2545" y="590"/>
                </a:cubicBezTo>
                <a:cubicBezTo>
                  <a:pt x="2545" y="584"/>
                  <a:pt x="2550" y="579"/>
                  <a:pt x="2555" y="579"/>
                </a:cubicBezTo>
                <a:cubicBezTo>
                  <a:pt x="2561" y="579"/>
                  <a:pt x="2566" y="584"/>
                  <a:pt x="2566" y="590"/>
                </a:cubicBezTo>
                <a:cubicBezTo>
                  <a:pt x="2566" y="595"/>
                  <a:pt x="2561" y="600"/>
                  <a:pt x="2555" y="600"/>
                </a:cubicBezTo>
                <a:close/>
                <a:moveTo>
                  <a:pt x="2522" y="600"/>
                </a:moveTo>
                <a:cubicBezTo>
                  <a:pt x="2516" y="600"/>
                  <a:pt x="2511" y="595"/>
                  <a:pt x="2511" y="590"/>
                </a:cubicBezTo>
                <a:cubicBezTo>
                  <a:pt x="2511" y="584"/>
                  <a:pt x="2516" y="579"/>
                  <a:pt x="2522" y="579"/>
                </a:cubicBezTo>
                <a:cubicBezTo>
                  <a:pt x="2528" y="579"/>
                  <a:pt x="2533" y="584"/>
                  <a:pt x="2533" y="590"/>
                </a:cubicBezTo>
                <a:cubicBezTo>
                  <a:pt x="2533" y="595"/>
                  <a:pt x="2528" y="600"/>
                  <a:pt x="2522" y="600"/>
                </a:cubicBezTo>
                <a:close/>
                <a:moveTo>
                  <a:pt x="2488" y="600"/>
                </a:moveTo>
                <a:cubicBezTo>
                  <a:pt x="2482" y="600"/>
                  <a:pt x="2477" y="595"/>
                  <a:pt x="2477" y="590"/>
                </a:cubicBezTo>
                <a:cubicBezTo>
                  <a:pt x="2477" y="584"/>
                  <a:pt x="2482" y="579"/>
                  <a:pt x="2488" y="579"/>
                </a:cubicBezTo>
                <a:cubicBezTo>
                  <a:pt x="2494" y="579"/>
                  <a:pt x="2499" y="584"/>
                  <a:pt x="2499" y="590"/>
                </a:cubicBezTo>
                <a:cubicBezTo>
                  <a:pt x="2499" y="595"/>
                  <a:pt x="2494" y="600"/>
                  <a:pt x="2488" y="600"/>
                </a:cubicBezTo>
                <a:close/>
                <a:moveTo>
                  <a:pt x="2454" y="600"/>
                </a:moveTo>
                <a:cubicBezTo>
                  <a:pt x="2448" y="600"/>
                  <a:pt x="2443" y="595"/>
                  <a:pt x="2443" y="590"/>
                </a:cubicBezTo>
                <a:cubicBezTo>
                  <a:pt x="2443" y="584"/>
                  <a:pt x="2448" y="579"/>
                  <a:pt x="2454" y="579"/>
                </a:cubicBezTo>
                <a:cubicBezTo>
                  <a:pt x="2460" y="579"/>
                  <a:pt x="2465" y="584"/>
                  <a:pt x="2465" y="590"/>
                </a:cubicBezTo>
                <a:cubicBezTo>
                  <a:pt x="2465" y="595"/>
                  <a:pt x="2460" y="600"/>
                  <a:pt x="2454" y="600"/>
                </a:cubicBezTo>
                <a:close/>
                <a:moveTo>
                  <a:pt x="2420" y="600"/>
                </a:moveTo>
                <a:cubicBezTo>
                  <a:pt x="2414" y="600"/>
                  <a:pt x="2410" y="595"/>
                  <a:pt x="2410" y="590"/>
                </a:cubicBezTo>
                <a:cubicBezTo>
                  <a:pt x="2410" y="584"/>
                  <a:pt x="2414" y="579"/>
                  <a:pt x="2420" y="579"/>
                </a:cubicBezTo>
                <a:cubicBezTo>
                  <a:pt x="2426" y="579"/>
                  <a:pt x="2431" y="584"/>
                  <a:pt x="2431" y="590"/>
                </a:cubicBezTo>
                <a:cubicBezTo>
                  <a:pt x="2431" y="595"/>
                  <a:pt x="2426" y="600"/>
                  <a:pt x="2420" y="600"/>
                </a:cubicBezTo>
                <a:close/>
                <a:moveTo>
                  <a:pt x="2387" y="600"/>
                </a:moveTo>
                <a:cubicBezTo>
                  <a:pt x="2381" y="600"/>
                  <a:pt x="2376" y="595"/>
                  <a:pt x="2376" y="590"/>
                </a:cubicBezTo>
                <a:cubicBezTo>
                  <a:pt x="2376" y="584"/>
                  <a:pt x="2381" y="579"/>
                  <a:pt x="2387" y="579"/>
                </a:cubicBezTo>
                <a:cubicBezTo>
                  <a:pt x="2393" y="579"/>
                  <a:pt x="2397" y="584"/>
                  <a:pt x="2397" y="590"/>
                </a:cubicBezTo>
                <a:cubicBezTo>
                  <a:pt x="2397" y="595"/>
                  <a:pt x="2393" y="600"/>
                  <a:pt x="2387" y="600"/>
                </a:cubicBezTo>
                <a:close/>
                <a:moveTo>
                  <a:pt x="2353" y="600"/>
                </a:moveTo>
                <a:cubicBezTo>
                  <a:pt x="2347" y="600"/>
                  <a:pt x="2342" y="595"/>
                  <a:pt x="2342" y="590"/>
                </a:cubicBezTo>
                <a:cubicBezTo>
                  <a:pt x="2342" y="584"/>
                  <a:pt x="2347" y="579"/>
                  <a:pt x="2353" y="579"/>
                </a:cubicBezTo>
                <a:cubicBezTo>
                  <a:pt x="2359" y="579"/>
                  <a:pt x="2364" y="584"/>
                  <a:pt x="2364" y="590"/>
                </a:cubicBezTo>
                <a:cubicBezTo>
                  <a:pt x="2364" y="595"/>
                  <a:pt x="2359" y="600"/>
                  <a:pt x="2353" y="600"/>
                </a:cubicBezTo>
                <a:close/>
                <a:moveTo>
                  <a:pt x="2319" y="600"/>
                </a:moveTo>
                <a:cubicBezTo>
                  <a:pt x="2313" y="600"/>
                  <a:pt x="2308" y="595"/>
                  <a:pt x="2308" y="590"/>
                </a:cubicBezTo>
                <a:cubicBezTo>
                  <a:pt x="2308" y="584"/>
                  <a:pt x="2313" y="579"/>
                  <a:pt x="2319" y="579"/>
                </a:cubicBezTo>
                <a:cubicBezTo>
                  <a:pt x="2325" y="579"/>
                  <a:pt x="2330" y="584"/>
                  <a:pt x="2330" y="590"/>
                </a:cubicBezTo>
                <a:cubicBezTo>
                  <a:pt x="2330" y="595"/>
                  <a:pt x="2325" y="600"/>
                  <a:pt x="2319" y="600"/>
                </a:cubicBezTo>
                <a:close/>
                <a:moveTo>
                  <a:pt x="2285" y="600"/>
                </a:moveTo>
                <a:cubicBezTo>
                  <a:pt x="2279" y="600"/>
                  <a:pt x="2275" y="595"/>
                  <a:pt x="2275" y="590"/>
                </a:cubicBezTo>
                <a:cubicBezTo>
                  <a:pt x="2275" y="584"/>
                  <a:pt x="2279" y="579"/>
                  <a:pt x="2285" y="579"/>
                </a:cubicBezTo>
                <a:cubicBezTo>
                  <a:pt x="2291" y="579"/>
                  <a:pt x="2296" y="584"/>
                  <a:pt x="2296" y="590"/>
                </a:cubicBezTo>
                <a:cubicBezTo>
                  <a:pt x="2296" y="595"/>
                  <a:pt x="2291" y="600"/>
                  <a:pt x="2285" y="600"/>
                </a:cubicBezTo>
                <a:close/>
                <a:moveTo>
                  <a:pt x="2252" y="600"/>
                </a:moveTo>
                <a:cubicBezTo>
                  <a:pt x="2246" y="600"/>
                  <a:pt x="2241" y="595"/>
                  <a:pt x="2241" y="590"/>
                </a:cubicBezTo>
                <a:cubicBezTo>
                  <a:pt x="2241" y="584"/>
                  <a:pt x="2246" y="579"/>
                  <a:pt x="2252" y="579"/>
                </a:cubicBezTo>
                <a:cubicBezTo>
                  <a:pt x="2258" y="579"/>
                  <a:pt x="2262" y="584"/>
                  <a:pt x="2262" y="590"/>
                </a:cubicBezTo>
                <a:cubicBezTo>
                  <a:pt x="2262" y="595"/>
                  <a:pt x="2258" y="600"/>
                  <a:pt x="2252" y="600"/>
                </a:cubicBezTo>
                <a:close/>
                <a:moveTo>
                  <a:pt x="2218" y="600"/>
                </a:moveTo>
                <a:cubicBezTo>
                  <a:pt x="2212" y="600"/>
                  <a:pt x="2207" y="595"/>
                  <a:pt x="2207" y="590"/>
                </a:cubicBezTo>
                <a:cubicBezTo>
                  <a:pt x="2207" y="584"/>
                  <a:pt x="2212" y="579"/>
                  <a:pt x="2218" y="579"/>
                </a:cubicBezTo>
                <a:cubicBezTo>
                  <a:pt x="2224" y="579"/>
                  <a:pt x="2229" y="584"/>
                  <a:pt x="2229" y="590"/>
                </a:cubicBezTo>
                <a:cubicBezTo>
                  <a:pt x="2229" y="595"/>
                  <a:pt x="2224" y="600"/>
                  <a:pt x="2218" y="600"/>
                </a:cubicBezTo>
                <a:close/>
                <a:moveTo>
                  <a:pt x="2184" y="600"/>
                </a:moveTo>
                <a:cubicBezTo>
                  <a:pt x="2178" y="600"/>
                  <a:pt x="2173" y="595"/>
                  <a:pt x="2173" y="590"/>
                </a:cubicBezTo>
                <a:cubicBezTo>
                  <a:pt x="2173" y="584"/>
                  <a:pt x="2178" y="579"/>
                  <a:pt x="2184" y="579"/>
                </a:cubicBezTo>
                <a:cubicBezTo>
                  <a:pt x="2190" y="579"/>
                  <a:pt x="2195" y="584"/>
                  <a:pt x="2195" y="590"/>
                </a:cubicBezTo>
                <a:cubicBezTo>
                  <a:pt x="2195" y="595"/>
                  <a:pt x="2190" y="600"/>
                  <a:pt x="2184" y="600"/>
                </a:cubicBezTo>
                <a:close/>
                <a:moveTo>
                  <a:pt x="2150" y="600"/>
                </a:moveTo>
                <a:cubicBezTo>
                  <a:pt x="2144" y="600"/>
                  <a:pt x="2139" y="595"/>
                  <a:pt x="2139" y="590"/>
                </a:cubicBezTo>
                <a:cubicBezTo>
                  <a:pt x="2139" y="584"/>
                  <a:pt x="2144" y="579"/>
                  <a:pt x="2150" y="579"/>
                </a:cubicBezTo>
                <a:cubicBezTo>
                  <a:pt x="2156" y="579"/>
                  <a:pt x="2161" y="584"/>
                  <a:pt x="2161" y="590"/>
                </a:cubicBezTo>
                <a:cubicBezTo>
                  <a:pt x="2161" y="595"/>
                  <a:pt x="2156" y="600"/>
                  <a:pt x="2150" y="600"/>
                </a:cubicBezTo>
                <a:close/>
                <a:moveTo>
                  <a:pt x="2117" y="600"/>
                </a:moveTo>
                <a:cubicBezTo>
                  <a:pt x="2111" y="600"/>
                  <a:pt x="2106" y="595"/>
                  <a:pt x="2106" y="590"/>
                </a:cubicBezTo>
                <a:cubicBezTo>
                  <a:pt x="2106" y="584"/>
                  <a:pt x="2111" y="579"/>
                  <a:pt x="2117" y="579"/>
                </a:cubicBezTo>
                <a:cubicBezTo>
                  <a:pt x="2122" y="579"/>
                  <a:pt x="2127" y="584"/>
                  <a:pt x="2127" y="590"/>
                </a:cubicBezTo>
                <a:cubicBezTo>
                  <a:pt x="2127" y="595"/>
                  <a:pt x="2122" y="600"/>
                  <a:pt x="2117" y="600"/>
                </a:cubicBezTo>
                <a:close/>
                <a:moveTo>
                  <a:pt x="2083" y="600"/>
                </a:moveTo>
                <a:cubicBezTo>
                  <a:pt x="2077" y="600"/>
                  <a:pt x="2072" y="595"/>
                  <a:pt x="2072" y="590"/>
                </a:cubicBezTo>
                <a:cubicBezTo>
                  <a:pt x="2072" y="584"/>
                  <a:pt x="2077" y="579"/>
                  <a:pt x="2083" y="579"/>
                </a:cubicBezTo>
                <a:cubicBezTo>
                  <a:pt x="2089" y="579"/>
                  <a:pt x="2094" y="584"/>
                  <a:pt x="2094" y="590"/>
                </a:cubicBezTo>
                <a:cubicBezTo>
                  <a:pt x="2094" y="595"/>
                  <a:pt x="2089" y="600"/>
                  <a:pt x="2083" y="600"/>
                </a:cubicBezTo>
                <a:close/>
                <a:moveTo>
                  <a:pt x="2049" y="600"/>
                </a:moveTo>
                <a:cubicBezTo>
                  <a:pt x="2043" y="600"/>
                  <a:pt x="2038" y="595"/>
                  <a:pt x="2038" y="590"/>
                </a:cubicBezTo>
                <a:cubicBezTo>
                  <a:pt x="2038" y="584"/>
                  <a:pt x="2043" y="579"/>
                  <a:pt x="2049" y="579"/>
                </a:cubicBezTo>
                <a:cubicBezTo>
                  <a:pt x="2055" y="579"/>
                  <a:pt x="2060" y="584"/>
                  <a:pt x="2060" y="590"/>
                </a:cubicBezTo>
                <a:cubicBezTo>
                  <a:pt x="2060" y="595"/>
                  <a:pt x="2055" y="600"/>
                  <a:pt x="2049" y="600"/>
                </a:cubicBezTo>
                <a:close/>
                <a:moveTo>
                  <a:pt x="2015" y="600"/>
                </a:moveTo>
                <a:cubicBezTo>
                  <a:pt x="2009" y="600"/>
                  <a:pt x="2004" y="595"/>
                  <a:pt x="2004" y="590"/>
                </a:cubicBezTo>
                <a:cubicBezTo>
                  <a:pt x="2004" y="584"/>
                  <a:pt x="2009" y="579"/>
                  <a:pt x="2015" y="579"/>
                </a:cubicBezTo>
                <a:cubicBezTo>
                  <a:pt x="2021" y="579"/>
                  <a:pt x="2026" y="584"/>
                  <a:pt x="2026" y="590"/>
                </a:cubicBezTo>
                <a:cubicBezTo>
                  <a:pt x="2026" y="595"/>
                  <a:pt x="2021" y="600"/>
                  <a:pt x="2015" y="600"/>
                </a:cubicBezTo>
                <a:close/>
                <a:moveTo>
                  <a:pt x="1981" y="600"/>
                </a:moveTo>
                <a:cubicBezTo>
                  <a:pt x="1976" y="600"/>
                  <a:pt x="1971" y="595"/>
                  <a:pt x="1971" y="590"/>
                </a:cubicBezTo>
                <a:cubicBezTo>
                  <a:pt x="1971" y="584"/>
                  <a:pt x="1976" y="579"/>
                  <a:pt x="1981" y="579"/>
                </a:cubicBezTo>
                <a:cubicBezTo>
                  <a:pt x="1987" y="579"/>
                  <a:pt x="1992" y="584"/>
                  <a:pt x="1992" y="590"/>
                </a:cubicBezTo>
                <a:cubicBezTo>
                  <a:pt x="1992" y="595"/>
                  <a:pt x="1987" y="600"/>
                  <a:pt x="1981" y="600"/>
                </a:cubicBezTo>
                <a:close/>
                <a:moveTo>
                  <a:pt x="1948" y="600"/>
                </a:moveTo>
                <a:cubicBezTo>
                  <a:pt x="1942" y="600"/>
                  <a:pt x="1937" y="595"/>
                  <a:pt x="1937" y="590"/>
                </a:cubicBezTo>
                <a:cubicBezTo>
                  <a:pt x="1937" y="584"/>
                  <a:pt x="1942" y="579"/>
                  <a:pt x="1948" y="579"/>
                </a:cubicBezTo>
                <a:cubicBezTo>
                  <a:pt x="1954" y="579"/>
                  <a:pt x="1959" y="584"/>
                  <a:pt x="1959" y="590"/>
                </a:cubicBezTo>
                <a:cubicBezTo>
                  <a:pt x="1959" y="595"/>
                  <a:pt x="1954" y="600"/>
                  <a:pt x="1948" y="600"/>
                </a:cubicBezTo>
                <a:close/>
                <a:moveTo>
                  <a:pt x="1914" y="600"/>
                </a:moveTo>
                <a:cubicBezTo>
                  <a:pt x="1908" y="600"/>
                  <a:pt x="1903" y="595"/>
                  <a:pt x="1903" y="590"/>
                </a:cubicBezTo>
                <a:cubicBezTo>
                  <a:pt x="1903" y="584"/>
                  <a:pt x="1908" y="579"/>
                  <a:pt x="1914" y="579"/>
                </a:cubicBezTo>
                <a:cubicBezTo>
                  <a:pt x="1920" y="579"/>
                  <a:pt x="1925" y="584"/>
                  <a:pt x="1925" y="590"/>
                </a:cubicBezTo>
                <a:cubicBezTo>
                  <a:pt x="1925" y="595"/>
                  <a:pt x="1920" y="600"/>
                  <a:pt x="1914" y="600"/>
                </a:cubicBezTo>
                <a:close/>
                <a:moveTo>
                  <a:pt x="1880" y="600"/>
                </a:moveTo>
                <a:cubicBezTo>
                  <a:pt x="1874" y="600"/>
                  <a:pt x="1869" y="595"/>
                  <a:pt x="1869" y="590"/>
                </a:cubicBezTo>
                <a:cubicBezTo>
                  <a:pt x="1869" y="584"/>
                  <a:pt x="1874" y="579"/>
                  <a:pt x="1880" y="579"/>
                </a:cubicBezTo>
                <a:cubicBezTo>
                  <a:pt x="1886" y="579"/>
                  <a:pt x="1891" y="584"/>
                  <a:pt x="1891" y="590"/>
                </a:cubicBezTo>
                <a:cubicBezTo>
                  <a:pt x="1891" y="595"/>
                  <a:pt x="1886" y="600"/>
                  <a:pt x="1880" y="600"/>
                </a:cubicBezTo>
                <a:close/>
                <a:moveTo>
                  <a:pt x="1846" y="600"/>
                </a:moveTo>
                <a:cubicBezTo>
                  <a:pt x="1840" y="600"/>
                  <a:pt x="1836" y="595"/>
                  <a:pt x="1836" y="590"/>
                </a:cubicBezTo>
                <a:cubicBezTo>
                  <a:pt x="1836" y="584"/>
                  <a:pt x="1840" y="579"/>
                  <a:pt x="1846" y="579"/>
                </a:cubicBezTo>
                <a:cubicBezTo>
                  <a:pt x="1852" y="579"/>
                  <a:pt x="1857" y="584"/>
                  <a:pt x="1857" y="590"/>
                </a:cubicBezTo>
                <a:cubicBezTo>
                  <a:pt x="1857" y="595"/>
                  <a:pt x="1852" y="600"/>
                  <a:pt x="1846" y="600"/>
                </a:cubicBezTo>
                <a:close/>
                <a:moveTo>
                  <a:pt x="1813" y="600"/>
                </a:moveTo>
                <a:cubicBezTo>
                  <a:pt x="1807" y="600"/>
                  <a:pt x="1802" y="595"/>
                  <a:pt x="1802" y="590"/>
                </a:cubicBezTo>
                <a:cubicBezTo>
                  <a:pt x="1802" y="584"/>
                  <a:pt x="1807" y="579"/>
                  <a:pt x="1813" y="579"/>
                </a:cubicBezTo>
                <a:cubicBezTo>
                  <a:pt x="1819" y="579"/>
                  <a:pt x="1823" y="584"/>
                  <a:pt x="1823" y="590"/>
                </a:cubicBezTo>
                <a:cubicBezTo>
                  <a:pt x="1823" y="595"/>
                  <a:pt x="1819" y="600"/>
                  <a:pt x="1813" y="600"/>
                </a:cubicBezTo>
                <a:close/>
                <a:moveTo>
                  <a:pt x="1779" y="600"/>
                </a:moveTo>
                <a:cubicBezTo>
                  <a:pt x="1773" y="600"/>
                  <a:pt x="1768" y="595"/>
                  <a:pt x="1768" y="590"/>
                </a:cubicBezTo>
                <a:cubicBezTo>
                  <a:pt x="1768" y="584"/>
                  <a:pt x="1773" y="579"/>
                  <a:pt x="1779" y="579"/>
                </a:cubicBezTo>
                <a:cubicBezTo>
                  <a:pt x="1785" y="579"/>
                  <a:pt x="1790" y="584"/>
                  <a:pt x="1790" y="590"/>
                </a:cubicBezTo>
                <a:cubicBezTo>
                  <a:pt x="1790" y="595"/>
                  <a:pt x="1785" y="600"/>
                  <a:pt x="1779" y="600"/>
                </a:cubicBezTo>
                <a:close/>
                <a:moveTo>
                  <a:pt x="1745" y="600"/>
                </a:moveTo>
                <a:cubicBezTo>
                  <a:pt x="1739" y="600"/>
                  <a:pt x="1734" y="595"/>
                  <a:pt x="1734" y="590"/>
                </a:cubicBezTo>
                <a:cubicBezTo>
                  <a:pt x="1734" y="584"/>
                  <a:pt x="1739" y="579"/>
                  <a:pt x="1745" y="579"/>
                </a:cubicBezTo>
                <a:cubicBezTo>
                  <a:pt x="1751" y="579"/>
                  <a:pt x="1756" y="584"/>
                  <a:pt x="1756" y="590"/>
                </a:cubicBezTo>
                <a:cubicBezTo>
                  <a:pt x="1756" y="595"/>
                  <a:pt x="1751" y="600"/>
                  <a:pt x="1745" y="600"/>
                </a:cubicBezTo>
                <a:close/>
                <a:moveTo>
                  <a:pt x="1711" y="600"/>
                </a:moveTo>
                <a:cubicBezTo>
                  <a:pt x="1705" y="600"/>
                  <a:pt x="1701" y="595"/>
                  <a:pt x="1701" y="590"/>
                </a:cubicBezTo>
                <a:cubicBezTo>
                  <a:pt x="1701" y="584"/>
                  <a:pt x="1705" y="579"/>
                  <a:pt x="1711" y="579"/>
                </a:cubicBezTo>
                <a:cubicBezTo>
                  <a:pt x="1717" y="579"/>
                  <a:pt x="1722" y="584"/>
                  <a:pt x="1722" y="590"/>
                </a:cubicBezTo>
                <a:cubicBezTo>
                  <a:pt x="1722" y="595"/>
                  <a:pt x="1717" y="600"/>
                  <a:pt x="1711" y="600"/>
                </a:cubicBezTo>
                <a:close/>
                <a:moveTo>
                  <a:pt x="957" y="600"/>
                </a:moveTo>
                <a:cubicBezTo>
                  <a:pt x="951" y="600"/>
                  <a:pt x="946" y="595"/>
                  <a:pt x="946" y="590"/>
                </a:cubicBezTo>
                <a:cubicBezTo>
                  <a:pt x="946" y="584"/>
                  <a:pt x="951" y="579"/>
                  <a:pt x="957" y="579"/>
                </a:cubicBezTo>
                <a:cubicBezTo>
                  <a:pt x="962" y="579"/>
                  <a:pt x="967" y="584"/>
                  <a:pt x="967" y="590"/>
                </a:cubicBezTo>
                <a:cubicBezTo>
                  <a:pt x="967" y="595"/>
                  <a:pt x="962" y="600"/>
                  <a:pt x="957" y="600"/>
                </a:cubicBezTo>
                <a:close/>
                <a:moveTo>
                  <a:pt x="923" y="600"/>
                </a:moveTo>
                <a:cubicBezTo>
                  <a:pt x="917" y="600"/>
                  <a:pt x="912" y="595"/>
                  <a:pt x="912" y="590"/>
                </a:cubicBezTo>
                <a:cubicBezTo>
                  <a:pt x="912" y="584"/>
                  <a:pt x="917" y="579"/>
                  <a:pt x="923" y="579"/>
                </a:cubicBezTo>
                <a:cubicBezTo>
                  <a:pt x="929" y="579"/>
                  <a:pt x="934" y="584"/>
                  <a:pt x="934" y="590"/>
                </a:cubicBezTo>
                <a:cubicBezTo>
                  <a:pt x="934" y="595"/>
                  <a:pt x="929" y="600"/>
                  <a:pt x="923" y="600"/>
                </a:cubicBezTo>
                <a:close/>
                <a:moveTo>
                  <a:pt x="889" y="600"/>
                </a:moveTo>
                <a:cubicBezTo>
                  <a:pt x="883" y="600"/>
                  <a:pt x="878" y="595"/>
                  <a:pt x="878" y="590"/>
                </a:cubicBezTo>
                <a:cubicBezTo>
                  <a:pt x="878" y="584"/>
                  <a:pt x="883" y="579"/>
                  <a:pt x="889" y="579"/>
                </a:cubicBezTo>
                <a:cubicBezTo>
                  <a:pt x="895" y="579"/>
                  <a:pt x="900" y="584"/>
                  <a:pt x="900" y="590"/>
                </a:cubicBezTo>
                <a:cubicBezTo>
                  <a:pt x="900" y="595"/>
                  <a:pt x="895" y="600"/>
                  <a:pt x="889" y="600"/>
                </a:cubicBezTo>
                <a:close/>
                <a:moveTo>
                  <a:pt x="855" y="600"/>
                </a:moveTo>
                <a:cubicBezTo>
                  <a:pt x="849" y="600"/>
                  <a:pt x="844" y="595"/>
                  <a:pt x="844" y="590"/>
                </a:cubicBezTo>
                <a:cubicBezTo>
                  <a:pt x="844" y="584"/>
                  <a:pt x="849" y="579"/>
                  <a:pt x="855" y="579"/>
                </a:cubicBezTo>
                <a:cubicBezTo>
                  <a:pt x="861" y="579"/>
                  <a:pt x="866" y="584"/>
                  <a:pt x="866" y="590"/>
                </a:cubicBezTo>
                <a:cubicBezTo>
                  <a:pt x="866" y="595"/>
                  <a:pt x="861" y="600"/>
                  <a:pt x="855" y="600"/>
                </a:cubicBezTo>
                <a:close/>
                <a:moveTo>
                  <a:pt x="821" y="600"/>
                </a:moveTo>
                <a:cubicBezTo>
                  <a:pt x="815" y="600"/>
                  <a:pt x="811" y="595"/>
                  <a:pt x="811" y="590"/>
                </a:cubicBezTo>
                <a:cubicBezTo>
                  <a:pt x="811" y="584"/>
                  <a:pt x="815" y="579"/>
                  <a:pt x="821" y="579"/>
                </a:cubicBezTo>
                <a:cubicBezTo>
                  <a:pt x="827" y="579"/>
                  <a:pt x="832" y="584"/>
                  <a:pt x="832" y="590"/>
                </a:cubicBezTo>
                <a:cubicBezTo>
                  <a:pt x="832" y="595"/>
                  <a:pt x="827" y="600"/>
                  <a:pt x="821" y="600"/>
                </a:cubicBezTo>
                <a:close/>
                <a:moveTo>
                  <a:pt x="788" y="600"/>
                </a:moveTo>
                <a:cubicBezTo>
                  <a:pt x="782" y="600"/>
                  <a:pt x="777" y="595"/>
                  <a:pt x="777" y="590"/>
                </a:cubicBezTo>
                <a:cubicBezTo>
                  <a:pt x="777" y="584"/>
                  <a:pt x="782" y="579"/>
                  <a:pt x="788" y="579"/>
                </a:cubicBezTo>
                <a:cubicBezTo>
                  <a:pt x="794" y="579"/>
                  <a:pt x="798" y="584"/>
                  <a:pt x="798" y="590"/>
                </a:cubicBezTo>
                <a:cubicBezTo>
                  <a:pt x="798" y="595"/>
                  <a:pt x="794" y="600"/>
                  <a:pt x="788" y="600"/>
                </a:cubicBezTo>
                <a:close/>
                <a:moveTo>
                  <a:pt x="754" y="600"/>
                </a:moveTo>
                <a:cubicBezTo>
                  <a:pt x="748" y="600"/>
                  <a:pt x="743" y="595"/>
                  <a:pt x="743" y="590"/>
                </a:cubicBezTo>
                <a:cubicBezTo>
                  <a:pt x="743" y="584"/>
                  <a:pt x="748" y="579"/>
                  <a:pt x="754" y="579"/>
                </a:cubicBezTo>
                <a:cubicBezTo>
                  <a:pt x="760" y="579"/>
                  <a:pt x="765" y="584"/>
                  <a:pt x="765" y="590"/>
                </a:cubicBezTo>
                <a:cubicBezTo>
                  <a:pt x="765" y="595"/>
                  <a:pt x="760" y="600"/>
                  <a:pt x="754" y="600"/>
                </a:cubicBezTo>
                <a:close/>
                <a:moveTo>
                  <a:pt x="720" y="600"/>
                </a:moveTo>
                <a:cubicBezTo>
                  <a:pt x="714" y="600"/>
                  <a:pt x="709" y="595"/>
                  <a:pt x="709" y="590"/>
                </a:cubicBezTo>
                <a:cubicBezTo>
                  <a:pt x="709" y="584"/>
                  <a:pt x="714" y="579"/>
                  <a:pt x="720" y="579"/>
                </a:cubicBezTo>
                <a:cubicBezTo>
                  <a:pt x="726" y="579"/>
                  <a:pt x="731" y="584"/>
                  <a:pt x="731" y="590"/>
                </a:cubicBezTo>
                <a:cubicBezTo>
                  <a:pt x="731" y="595"/>
                  <a:pt x="726" y="600"/>
                  <a:pt x="720" y="600"/>
                </a:cubicBezTo>
                <a:close/>
                <a:moveTo>
                  <a:pt x="686" y="600"/>
                </a:moveTo>
                <a:cubicBezTo>
                  <a:pt x="680" y="600"/>
                  <a:pt x="676" y="595"/>
                  <a:pt x="676" y="590"/>
                </a:cubicBezTo>
                <a:cubicBezTo>
                  <a:pt x="676" y="584"/>
                  <a:pt x="680" y="579"/>
                  <a:pt x="686" y="579"/>
                </a:cubicBezTo>
                <a:cubicBezTo>
                  <a:pt x="692" y="579"/>
                  <a:pt x="697" y="584"/>
                  <a:pt x="697" y="590"/>
                </a:cubicBezTo>
                <a:cubicBezTo>
                  <a:pt x="697" y="595"/>
                  <a:pt x="692" y="600"/>
                  <a:pt x="686" y="600"/>
                </a:cubicBezTo>
                <a:close/>
                <a:moveTo>
                  <a:pt x="653" y="600"/>
                </a:moveTo>
                <a:cubicBezTo>
                  <a:pt x="647" y="600"/>
                  <a:pt x="642" y="595"/>
                  <a:pt x="642" y="590"/>
                </a:cubicBezTo>
                <a:cubicBezTo>
                  <a:pt x="642" y="584"/>
                  <a:pt x="647" y="579"/>
                  <a:pt x="653" y="579"/>
                </a:cubicBezTo>
                <a:cubicBezTo>
                  <a:pt x="659" y="579"/>
                  <a:pt x="663" y="584"/>
                  <a:pt x="663" y="590"/>
                </a:cubicBezTo>
                <a:cubicBezTo>
                  <a:pt x="663" y="595"/>
                  <a:pt x="659" y="600"/>
                  <a:pt x="653" y="600"/>
                </a:cubicBezTo>
                <a:close/>
                <a:moveTo>
                  <a:pt x="619" y="600"/>
                </a:moveTo>
                <a:cubicBezTo>
                  <a:pt x="613" y="600"/>
                  <a:pt x="608" y="595"/>
                  <a:pt x="608" y="590"/>
                </a:cubicBezTo>
                <a:cubicBezTo>
                  <a:pt x="608" y="584"/>
                  <a:pt x="613" y="579"/>
                  <a:pt x="619" y="579"/>
                </a:cubicBezTo>
                <a:cubicBezTo>
                  <a:pt x="625" y="579"/>
                  <a:pt x="630" y="584"/>
                  <a:pt x="630" y="590"/>
                </a:cubicBezTo>
                <a:cubicBezTo>
                  <a:pt x="630" y="595"/>
                  <a:pt x="625" y="600"/>
                  <a:pt x="619" y="600"/>
                </a:cubicBezTo>
                <a:close/>
                <a:moveTo>
                  <a:pt x="585" y="600"/>
                </a:moveTo>
                <a:cubicBezTo>
                  <a:pt x="579" y="600"/>
                  <a:pt x="574" y="595"/>
                  <a:pt x="574" y="590"/>
                </a:cubicBezTo>
                <a:cubicBezTo>
                  <a:pt x="574" y="584"/>
                  <a:pt x="579" y="579"/>
                  <a:pt x="585" y="579"/>
                </a:cubicBezTo>
                <a:cubicBezTo>
                  <a:pt x="591" y="579"/>
                  <a:pt x="596" y="584"/>
                  <a:pt x="596" y="590"/>
                </a:cubicBezTo>
                <a:cubicBezTo>
                  <a:pt x="596" y="595"/>
                  <a:pt x="591" y="600"/>
                  <a:pt x="585" y="600"/>
                </a:cubicBezTo>
                <a:close/>
                <a:moveTo>
                  <a:pt x="551" y="600"/>
                </a:moveTo>
                <a:cubicBezTo>
                  <a:pt x="545" y="600"/>
                  <a:pt x="541" y="595"/>
                  <a:pt x="541" y="590"/>
                </a:cubicBezTo>
                <a:cubicBezTo>
                  <a:pt x="541" y="584"/>
                  <a:pt x="545" y="579"/>
                  <a:pt x="551" y="579"/>
                </a:cubicBezTo>
                <a:cubicBezTo>
                  <a:pt x="557" y="579"/>
                  <a:pt x="562" y="584"/>
                  <a:pt x="562" y="590"/>
                </a:cubicBezTo>
                <a:cubicBezTo>
                  <a:pt x="562" y="595"/>
                  <a:pt x="557" y="600"/>
                  <a:pt x="551" y="600"/>
                </a:cubicBezTo>
                <a:close/>
                <a:moveTo>
                  <a:pt x="518" y="600"/>
                </a:moveTo>
                <a:cubicBezTo>
                  <a:pt x="512" y="600"/>
                  <a:pt x="507" y="595"/>
                  <a:pt x="507" y="590"/>
                </a:cubicBezTo>
                <a:cubicBezTo>
                  <a:pt x="507" y="584"/>
                  <a:pt x="512" y="579"/>
                  <a:pt x="518" y="579"/>
                </a:cubicBezTo>
                <a:cubicBezTo>
                  <a:pt x="524" y="579"/>
                  <a:pt x="528" y="584"/>
                  <a:pt x="528" y="590"/>
                </a:cubicBezTo>
                <a:cubicBezTo>
                  <a:pt x="528" y="595"/>
                  <a:pt x="524" y="600"/>
                  <a:pt x="518" y="600"/>
                </a:cubicBezTo>
                <a:close/>
                <a:moveTo>
                  <a:pt x="484" y="600"/>
                </a:moveTo>
                <a:cubicBezTo>
                  <a:pt x="478" y="600"/>
                  <a:pt x="473" y="595"/>
                  <a:pt x="473" y="590"/>
                </a:cubicBezTo>
                <a:cubicBezTo>
                  <a:pt x="473" y="584"/>
                  <a:pt x="478" y="579"/>
                  <a:pt x="484" y="579"/>
                </a:cubicBezTo>
                <a:cubicBezTo>
                  <a:pt x="490" y="579"/>
                  <a:pt x="495" y="584"/>
                  <a:pt x="495" y="590"/>
                </a:cubicBezTo>
                <a:cubicBezTo>
                  <a:pt x="495" y="595"/>
                  <a:pt x="490" y="600"/>
                  <a:pt x="484" y="600"/>
                </a:cubicBezTo>
                <a:close/>
                <a:moveTo>
                  <a:pt x="450" y="600"/>
                </a:moveTo>
                <a:cubicBezTo>
                  <a:pt x="444" y="600"/>
                  <a:pt x="439" y="595"/>
                  <a:pt x="439" y="590"/>
                </a:cubicBezTo>
                <a:cubicBezTo>
                  <a:pt x="439" y="584"/>
                  <a:pt x="444" y="579"/>
                  <a:pt x="450" y="579"/>
                </a:cubicBezTo>
                <a:cubicBezTo>
                  <a:pt x="456" y="579"/>
                  <a:pt x="461" y="584"/>
                  <a:pt x="461" y="590"/>
                </a:cubicBezTo>
                <a:cubicBezTo>
                  <a:pt x="461" y="595"/>
                  <a:pt x="456" y="600"/>
                  <a:pt x="450" y="600"/>
                </a:cubicBezTo>
                <a:close/>
                <a:moveTo>
                  <a:pt x="416" y="600"/>
                </a:moveTo>
                <a:cubicBezTo>
                  <a:pt x="410" y="600"/>
                  <a:pt x="405" y="595"/>
                  <a:pt x="405" y="590"/>
                </a:cubicBezTo>
                <a:cubicBezTo>
                  <a:pt x="405" y="584"/>
                  <a:pt x="410" y="579"/>
                  <a:pt x="416" y="579"/>
                </a:cubicBezTo>
                <a:cubicBezTo>
                  <a:pt x="422" y="579"/>
                  <a:pt x="427" y="584"/>
                  <a:pt x="427" y="590"/>
                </a:cubicBezTo>
                <a:cubicBezTo>
                  <a:pt x="427" y="595"/>
                  <a:pt x="422" y="600"/>
                  <a:pt x="416" y="600"/>
                </a:cubicBezTo>
                <a:close/>
                <a:moveTo>
                  <a:pt x="3011" y="571"/>
                </a:moveTo>
                <a:cubicBezTo>
                  <a:pt x="3005" y="571"/>
                  <a:pt x="3000" y="567"/>
                  <a:pt x="3000" y="561"/>
                </a:cubicBezTo>
                <a:cubicBezTo>
                  <a:pt x="3000" y="555"/>
                  <a:pt x="3005" y="550"/>
                  <a:pt x="3011" y="550"/>
                </a:cubicBezTo>
                <a:cubicBezTo>
                  <a:pt x="3017" y="550"/>
                  <a:pt x="3022" y="555"/>
                  <a:pt x="3022" y="561"/>
                </a:cubicBezTo>
                <a:cubicBezTo>
                  <a:pt x="3022" y="567"/>
                  <a:pt x="3017" y="571"/>
                  <a:pt x="3011" y="571"/>
                </a:cubicBezTo>
                <a:close/>
                <a:moveTo>
                  <a:pt x="2978" y="571"/>
                </a:moveTo>
                <a:cubicBezTo>
                  <a:pt x="2972" y="571"/>
                  <a:pt x="2967" y="567"/>
                  <a:pt x="2967" y="561"/>
                </a:cubicBezTo>
                <a:cubicBezTo>
                  <a:pt x="2967" y="555"/>
                  <a:pt x="2972" y="550"/>
                  <a:pt x="2978" y="550"/>
                </a:cubicBezTo>
                <a:cubicBezTo>
                  <a:pt x="2983" y="550"/>
                  <a:pt x="2988" y="555"/>
                  <a:pt x="2988" y="561"/>
                </a:cubicBezTo>
                <a:cubicBezTo>
                  <a:pt x="2988" y="567"/>
                  <a:pt x="2983" y="571"/>
                  <a:pt x="2978" y="571"/>
                </a:cubicBezTo>
                <a:close/>
                <a:moveTo>
                  <a:pt x="2944" y="571"/>
                </a:moveTo>
                <a:cubicBezTo>
                  <a:pt x="2938" y="571"/>
                  <a:pt x="2933" y="567"/>
                  <a:pt x="2933" y="561"/>
                </a:cubicBezTo>
                <a:cubicBezTo>
                  <a:pt x="2933" y="555"/>
                  <a:pt x="2938" y="550"/>
                  <a:pt x="2944" y="550"/>
                </a:cubicBezTo>
                <a:cubicBezTo>
                  <a:pt x="2950" y="550"/>
                  <a:pt x="2955" y="555"/>
                  <a:pt x="2955" y="561"/>
                </a:cubicBezTo>
                <a:cubicBezTo>
                  <a:pt x="2955" y="567"/>
                  <a:pt x="2950" y="571"/>
                  <a:pt x="2944" y="571"/>
                </a:cubicBezTo>
                <a:close/>
                <a:moveTo>
                  <a:pt x="2910" y="571"/>
                </a:moveTo>
                <a:cubicBezTo>
                  <a:pt x="2904" y="571"/>
                  <a:pt x="2899" y="567"/>
                  <a:pt x="2899" y="561"/>
                </a:cubicBezTo>
                <a:cubicBezTo>
                  <a:pt x="2899" y="555"/>
                  <a:pt x="2904" y="550"/>
                  <a:pt x="2910" y="550"/>
                </a:cubicBezTo>
                <a:cubicBezTo>
                  <a:pt x="2916" y="550"/>
                  <a:pt x="2921" y="555"/>
                  <a:pt x="2921" y="561"/>
                </a:cubicBezTo>
                <a:cubicBezTo>
                  <a:pt x="2921" y="567"/>
                  <a:pt x="2916" y="571"/>
                  <a:pt x="2910" y="571"/>
                </a:cubicBezTo>
                <a:close/>
                <a:moveTo>
                  <a:pt x="2876" y="571"/>
                </a:moveTo>
                <a:cubicBezTo>
                  <a:pt x="2870" y="571"/>
                  <a:pt x="2865" y="567"/>
                  <a:pt x="2865" y="561"/>
                </a:cubicBezTo>
                <a:cubicBezTo>
                  <a:pt x="2865" y="555"/>
                  <a:pt x="2870" y="550"/>
                  <a:pt x="2876" y="550"/>
                </a:cubicBezTo>
                <a:cubicBezTo>
                  <a:pt x="2882" y="550"/>
                  <a:pt x="2887" y="555"/>
                  <a:pt x="2887" y="561"/>
                </a:cubicBezTo>
                <a:cubicBezTo>
                  <a:pt x="2887" y="567"/>
                  <a:pt x="2882" y="571"/>
                  <a:pt x="2876" y="571"/>
                </a:cubicBezTo>
                <a:close/>
                <a:moveTo>
                  <a:pt x="2842" y="571"/>
                </a:moveTo>
                <a:cubicBezTo>
                  <a:pt x="2837" y="571"/>
                  <a:pt x="2832" y="567"/>
                  <a:pt x="2832" y="561"/>
                </a:cubicBezTo>
                <a:cubicBezTo>
                  <a:pt x="2832" y="555"/>
                  <a:pt x="2837" y="550"/>
                  <a:pt x="2842" y="550"/>
                </a:cubicBezTo>
                <a:cubicBezTo>
                  <a:pt x="2848" y="550"/>
                  <a:pt x="2853" y="555"/>
                  <a:pt x="2853" y="561"/>
                </a:cubicBezTo>
                <a:cubicBezTo>
                  <a:pt x="2853" y="567"/>
                  <a:pt x="2848" y="571"/>
                  <a:pt x="2842" y="571"/>
                </a:cubicBezTo>
                <a:close/>
                <a:moveTo>
                  <a:pt x="2809" y="571"/>
                </a:moveTo>
                <a:cubicBezTo>
                  <a:pt x="2803" y="571"/>
                  <a:pt x="2798" y="567"/>
                  <a:pt x="2798" y="561"/>
                </a:cubicBezTo>
                <a:cubicBezTo>
                  <a:pt x="2798" y="555"/>
                  <a:pt x="2803" y="550"/>
                  <a:pt x="2809" y="550"/>
                </a:cubicBezTo>
                <a:cubicBezTo>
                  <a:pt x="2815" y="550"/>
                  <a:pt x="2819" y="555"/>
                  <a:pt x="2819" y="561"/>
                </a:cubicBezTo>
                <a:cubicBezTo>
                  <a:pt x="2819" y="567"/>
                  <a:pt x="2815" y="571"/>
                  <a:pt x="2809" y="571"/>
                </a:cubicBezTo>
                <a:close/>
                <a:moveTo>
                  <a:pt x="2775" y="571"/>
                </a:moveTo>
                <a:cubicBezTo>
                  <a:pt x="2769" y="571"/>
                  <a:pt x="2764" y="567"/>
                  <a:pt x="2764" y="561"/>
                </a:cubicBezTo>
                <a:cubicBezTo>
                  <a:pt x="2764" y="555"/>
                  <a:pt x="2769" y="550"/>
                  <a:pt x="2775" y="550"/>
                </a:cubicBezTo>
                <a:cubicBezTo>
                  <a:pt x="2781" y="550"/>
                  <a:pt x="2786" y="555"/>
                  <a:pt x="2786" y="561"/>
                </a:cubicBezTo>
                <a:cubicBezTo>
                  <a:pt x="2786" y="567"/>
                  <a:pt x="2781" y="571"/>
                  <a:pt x="2775" y="571"/>
                </a:cubicBezTo>
                <a:close/>
                <a:moveTo>
                  <a:pt x="2741" y="571"/>
                </a:moveTo>
                <a:cubicBezTo>
                  <a:pt x="2735" y="571"/>
                  <a:pt x="2730" y="567"/>
                  <a:pt x="2730" y="561"/>
                </a:cubicBezTo>
                <a:cubicBezTo>
                  <a:pt x="2730" y="555"/>
                  <a:pt x="2735" y="550"/>
                  <a:pt x="2741" y="550"/>
                </a:cubicBezTo>
                <a:cubicBezTo>
                  <a:pt x="2747" y="550"/>
                  <a:pt x="2752" y="555"/>
                  <a:pt x="2752" y="561"/>
                </a:cubicBezTo>
                <a:cubicBezTo>
                  <a:pt x="2752" y="567"/>
                  <a:pt x="2747" y="571"/>
                  <a:pt x="2741" y="571"/>
                </a:cubicBezTo>
                <a:close/>
                <a:moveTo>
                  <a:pt x="2707" y="571"/>
                </a:moveTo>
                <a:cubicBezTo>
                  <a:pt x="2701" y="571"/>
                  <a:pt x="2697" y="567"/>
                  <a:pt x="2697" y="561"/>
                </a:cubicBezTo>
                <a:cubicBezTo>
                  <a:pt x="2697" y="555"/>
                  <a:pt x="2701" y="550"/>
                  <a:pt x="2707" y="550"/>
                </a:cubicBezTo>
                <a:cubicBezTo>
                  <a:pt x="2713" y="550"/>
                  <a:pt x="2718" y="555"/>
                  <a:pt x="2718" y="561"/>
                </a:cubicBezTo>
                <a:cubicBezTo>
                  <a:pt x="2718" y="567"/>
                  <a:pt x="2713" y="571"/>
                  <a:pt x="2707" y="571"/>
                </a:cubicBezTo>
                <a:close/>
                <a:moveTo>
                  <a:pt x="2674" y="571"/>
                </a:moveTo>
                <a:cubicBezTo>
                  <a:pt x="2668" y="571"/>
                  <a:pt x="2663" y="567"/>
                  <a:pt x="2663" y="561"/>
                </a:cubicBezTo>
                <a:cubicBezTo>
                  <a:pt x="2663" y="555"/>
                  <a:pt x="2668" y="550"/>
                  <a:pt x="2674" y="550"/>
                </a:cubicBezTo>
                <a:cubicBezTo>
                  <a:pt x="2680" y="550"/>
                  <a:pt x="2684" y="555"/>
                  <a:pt x="2684" y="561"/>
                </a:cubicBezTo>
                <a:cubicBezTo>
                  <a:pt x="2684" y="567"/>
                  <a:pt x="2680" y="571"/>
                  <a:pt x="2674" y="571"/>
                </a:cubicBezTo>
                <a:close/>
                <a:moveTo>
                  <a:pt x="2640" y="571"/>
                </a:moveTo>
                <a:cubicBezTo>
                  <a:pt x="2634" y="571"/>
                  <a:pt x="2629" y="567"/>
                  <a:pt x="2629" y="561"/>
                </a:cubicBezTo>
                <a:cubicBezTo>
                  <a:pt x="2629" y="555"/>
                  <a:pt x="2634" y="550"/>
                  <a:pt x="2640" y="550"/>
                </a:cubicBezTo>
                <a:cubicBezTo>
                  <a:pt x="2646" y="550"/>
                  <a:pt x="2651" y="555"/>
                  <a:pt x="2651" y="561"/>
                </a:cubicBezTo>
                <a:cubicBezTo>
                  <a:pt x="2651" y="567"/>
                  <a:pt x="2646" y="571"/>
                  <a:pt x="2640" y="571"/>
                </a:cubicBezTo>
                <a:close/>
                <a:moveTo>
                  <a:pt x="2606" y="571"/>
                </a:moveTo>
                <a:cubicBezTo>
                  <a:pt x="2600" y="571"/>
                  <a:pt x="2595" y="567"/>
                  <a:pt x="2595" y="561"/>
                </a:cubicBezTo>
                <a:cubicBezTo>
                  <a:pt x="2595" y="555"/>
                  <a:pt x="2600" y="550"/>
                  <a:pt x="2606" y="550"/>
                </a:cubicBezTo>
                <a:cubicBezTo>
                  <a:pt x="2612" y="550"/>
                  <a:pt x="2617" y="555"/>
                  <a:pt x="2617" y="561"/>
                </a:cubicBezTo>
                <a:cubicBezTo>
                  <a:pt x="2617" y="567"/>
                  <a:pt x="2612" y="571"/>
                  <a:pt x="2606" y="571"/>
                </a:cubicBezTo>
                <a:close/>
                <a:moveTo>
                  <a:pt x="2572" y="571"/>
                </a:moveTo>
                <a:cubicBezTo>
                  <a:pt x="2566" y="571"/>
                  <a:pt x="2562" y="567"/>
                  <a:pt x="2562" y="561"/>
                </a:cubicBezTo>
                <a:cubicBezTo>
                  <a:pt x="2562" y="555"/>
                  <a:pt x="2566" y="550"/>
                  <a:pt x="2572" y="550"/>
                </a:cubicBezTo>
                <a:cubicBezTo>
                  <a:pt x="2578" y="550"/>
                  <a:pt x="2583" y="555"/>
                  <a:pt x="2583" y="561"/>
                </a:cubicBezTo>
                <a:cubicBezTo>
                  <a:pt x="2583" y="567"/>
                  <a:pt x="2578" y="571"/>
                  <a:pt x="2572" y="571"/>
                </a:cubicBezTo>
                <a:close/>
                <a:moveTo>
                  <a:pt x="2539" y="571"/>
                </a:moveTo>
                <a:cubicBezTo>
                  <a:pt x="2533" y="571"/>
                  <a:pt x="2528" y="567"/>
                  <a:pt x="2528" y="561"/>
                </a:cubicBezTo>
                <a:cubicBezTo>
                  <a:pt x="2528" y="555"/>
                  <a:pt x="2533" y="550"/>
                  <a:pt x="2539" y="550"/>
                </a:cubicBezTo>
                <a:cubicBezTo>
                  <a:pt x="2545" y="550"/>
                  <a:pt x="2549" y="555"/>
                  <a:pt x="2549" y="561"/>
                </a:cubicBezTo>
                <a:cubicBezTo>
                  <a:pt x="2549" y="567"/>
                  <a:pt x="2545" y="571"/>
                  <a:pt x="2539" y="571"/>
                </a:cubicBezTo>
                <a:close/>
                <a:moveTo>
                  <a:pt x="2505" y="571"/>
                </a:moveTo>
                <a:cubicBezTo>
                  <a:pt x="2499" y="571"/>
                  <a:pt x="2494" y="567"/>
                  <a:pt x="2494" y="561"/>
                </a:cubicBezTo>
                <a:cubicBezTo>
                  <a:pt x="2494" y="555"/>
                  <a:pt x="2499" y="550"/>
                  <a:pt x="2505" y="550"/>
                </a:cubicBezTo>
                <a:cubicBezTo>
                  <a:pt x="2511" y="550"/>
                  <a:pt x="2516" y="555"/>
                  <a:pt x="2516" y="561"/>
                </a:cubicBezTo>
                <a:cubicBezTo>
                  <a:pt x="2516" y="567"/>
                  <a:pt x="2511" y="571"/>
                  <a:pt x="2505" y="571"/>
                </a:cubicBezTo>
                <a:close/>
                <a:moveTo>
                  <a:pt x="2471" y="571"/>
                </a:moveTo>
                <a:cubicBezTo>
                  <a:pt x="2465" y="571"/>
                  <a:pt x="2460" y="567"/>
                  <a:pt x="2460" y="561"/>
                </a:cubicBezTo>
                <a:cubicBezTo>
                  <a:pt x="2460" y="555"/>
                  <a:pt x="2465" y="550"/>
                  <a:pt x="2471" y="550"/>
                </a:cubicBezTo>
                <a:cubicBezTo>
                  <a:pt x="2477" y="550"/>
                  <a:pt x="2482" y="555"/>
                  <a:pt x="2482" y="561"/>
                </a:cubicBezTo>
                <a:cubicBezTo>
                  <a:pt x="2482" y="567"/>
                  <a:pt x="2477" y="571"/>
                  <a:pt x="2471" y="571"/>
                </a:cubicBezTo>
                <a:close/>
                <a:moveTo>
                  <a:pt x="2437" y="571"/>
                </a:moveTo>
                <a:cubicBezTo>
                  <a:pt x="2431" y="571"/>
                  <a:pt x="2426" y="567"/>
                  <a:pt x="2426" y="561"/>
                </a:cubicBezTo>
                <a:cubicBezTo>
                  <a:pt x="2426" y="555"/>
                  <a:pt x="2431" y="550"/>
                  <a:pt x="2437" y="550"/>
                </a:cubicBezTo>
                <a:cubicBezTo>
                  <a:pt x="2443" y="550"/>
                  <a:pt x="2448" y="555"/>
                  <a:pt x="2448" y="561"/>
                </a:cubicBezTo>
                <a:cubicBezTo>
                  <a:pt x="2448" y="567"/>
                  <a:pt x="2443" y="571"/>
                  <a:pt x="2437" y="571"/>
                </a:cubicBezTo>
                <a:close/>
                <a:moveTo>
                  <a:pt x="2404" y="571"/>
                </a:moveTo>
                <a:cubicBezTo>
                  <a:pt x="2398" y="571"/>
                  <a:pt x="2393" y="567"/>
                  <a:pt x="2393" y="561"/>
                </a:cubicBezTo>
                <a:cubicBezTo>
                  <a:pt x="2393" y="555"/>
                  <a:pt x="2398" y="550"/>
                  <a:pt x="2404" y="550"/>
                </a:cubicBezTo>
                <a:cubicBezTo>
                  <a:pt x="2409" y="550"/>
                  <a:pt x="2414" y="555"/>
                  <a:pt x="2414" y="561"/>
                </a:cubicBezTo>
                <a:cubicBezTo>
                  <a:pt x="2414" y="567"/>
                  <a:pt x="2409" y="571"/>
                  <a:pt x="2404" y="571"/>
                </a:cubicBezTo>
                <a:close/>
                <a:moveTo>
                  <a:pt x="2370" y="571"/>
                </a:moveTo>
                <a:cubicBezTo>
                  <a:pt x="2364" y="571"/>
                  <a:pt x="2359" y="567"/>
                  <a:pt x="2359" y="561"/>
                </a:cubicBezTo>
                <a:cubicBezTo>
                  <a:pt x="2359" y="555"/>
                  <a:pt x="2364" y="550"/>
                  <a:pt x="2370" y="550"/>
                </a:cubicBezTo>
                <a:cubicBezTo>
                  <a:pt x="2376" y="550"/>
                  <a:pt x="2381" y="555"/>
                  <a:pt x="2381" y="561"/>
                </a:cubicBezTo>
                <a:cubicBezTo>
                  <a:pt x="2381" y="567"/>
                  <a:pt x="2376" y="571"/>
                  <a:pt x="2370" y="571"/>
                </a:cubicBezTo>
                <a:close/>
                <a:moveTo>
                  <a:pt x="2336" y="571"/>
                </a:moveTo>
                <a:cubicBezTo>
                  <a:pt x="2330" y="571"/>
                  <a:pt x="2325" y="567"/>
                  <a:pt x="2325" y="561"/>
                </a:cubicBezTo>
                <a:cubicBezTo>
                  <a:pt x="2325" y="555"/>
                  <a:pt x="2330" y="550"/>
                  <a:pt x="2336" y="550"/>
                </a:cubicBezTo>
                <a:cubicBezTo>
                  <a:pt x="2342" y="550"/>
                  <a:pt x="2347" y="555"/>
                  <a:pt x="2347" y="561"/>
                </a:cubicBezTo>
                <a:cubicBezTo>
                  <a:pt x="2347" y="567"/>
                  <a:pt x="2342" y="571"/>
                  <a:pt x="2336" y="571"/>
                </a:cubicBezTo>
                <a:close/>
                <a:moveTo>
                  <a:pt x="2302" y="571"/>
                </a:moveTo>
                <a:cubicBezTo>
                  <a:pt x="2296" y="571"/>
                  <a:pt x="2291" y="567"/>
                  <a:pt x="2291" y="561"/>
                </a:cubicBezTo>
                <a:cubicBezTo>
                  <a:pt x="2291" y="555"/>
                  <a:pt x="2296" y="550"/>
                  <a:pt x="2302" y="550"/>
                </a:cubicBezTo>
                <a:cubicBezTo>
                  <a:pt x="2308" y="550"/>
                  <a:pt x="2313" y="555"/>
                  <a:pt x="2313" y="561"/>
                </a:cubicBezTo>
                <a:cubicBezTo>
                  <a:pt x="2313" y="567"/>
                  <a:pt x="2308" y="571"/>
                  <a:pt x="2302" y="571"/>
                </a:cubicBezTo>
                <a:close/>
                <a:moveTo>
                  <a:pt x="2268" y="571"/>
                </a:moveTo>
                <a:cubicBezTo>
                  <a:pt x="2263" y="571"/>
                  <a:pt x="2258" y="567"/>
                  <a:pt x="2258" y="561"/>
                </a:cubicBezTo>
                <a:cubicBezTo>
                  <a:pt x="2258" y="555"/>
                  <a:pt x="2263" y="550"/>
                  <a:pt x="2268" y="550"/>
                </a:cubicBezTo>
                <a:cubicBezTo>
                  <a:pt x="2274" y="550"/>
                  <a:pt x="2279" y="555"/>
                  <a:pt x="2279" y="561"/>
                </a:cubicBezTo>
                <a:cubicBezTo>
                  <a:pt x="2279" y="567"/>
                  <a:pt x="2274" y="571"/>
                  <a:pt x="2268" y="571"/>
                </a:cubicBezTo>
                <a:close/>
                <a:moveTo>
                  <a:pt x="2235" y="571"/>
                </a:moveTo>
                <a:cubicBezTo>
                  <a:pt x="2229" y="571"/>
                  <a:pt x="2224" y="567"/>
                  <a:pt x="2224" y="561"/>
                </a:cubicBezTo>
                <a:cubicBezTo>
                  <a:pt x="2224" y="555"/>
                  <a:pt x="2229" y="550"/>
                  <a:pt x="2235" y="550"/>
                </a:cubicBezTo>
                <a:cubicBezTo>
                  <a:pt x="2241" y="550"/>
                  <a:pt x="2246" y="555"/>
                  <a:pt x="2246" y="561"/>
                </a:cubicBezTo>
                <a:cubicBezTo>
                  <a:pt x="2246" y="567"/>
                  <a:pt x="2241" y="571"/>
                  <a:pt x="2235" y="571"/>
                </a:cubicBezTo>
                <a:close/>
                <a:moveTo>
                  <a:pt x="2201" y="571"/>
                </a:moveTo>
                <a:cubicBezTo>
                  <a:pt x="2195" y="571"/>
                  <a:pt x="2190" y="567"/>
                  <a:pt x="2190" y="561"/>
                </a:cubicBezTo>
                <a:cubicBezTo>
                  <a:pt x="2190" y="555"/>
                  <a:pt x="2195" y="550"/>
                  <a:pt x="2201" y="550"/>
                </a:cubicBezTo>
                <a:cubicBezTo>
                  <a:pt x="2207" y="550"/>
                  <a:pt x="2212" y="555"/>
                  <a:pt x="2212" y="561"/>
                </a:cubicBezTo>
                <a:cubicBezTo>
                  <a:pt x="2212" y="567"/>
                  <a:pt x="2207" y="571"/>
                  <a:pt x="2201" y="571"/>
                </a:cubicBezTo>
                <a:close/>
                <a:moveTo>
                  <a:pt x="2167" y="571"/>
                </a:moveTo>
                <a:cubicBezTo>
                  <a:pt x="2161" y="571"/>
                  <a:pt x="2156" y="567"/>
                  <a:pt x="2156" y="561"/>
                </a:cubicBezTo>
                <a:cubicBezTo>
                  <a:pt x="2156" y="555"/>
                  <a:pt x="2161" y="550"/>
                  <a:pt x="2167" y="550"/>
                </a:cubicBezTo>
                <a:cubicBezTo>
                  <a:pt x="2173" y="550"/>
                  <a:pt x="2178" y="555"/>
                  <a:pt x="2178" y="561"/>
                </a:cubicBezTo>
                <a:cubicBezTo>
                  <a:pt x="2178" y="567"/>
                  <a:pt x="2173" y="571"/>
                  <a:pt x="2167" y="571"/>
                </a:cubicBezTo>
                <a:close/>
                <a:moveTo>
                  <a:pt x="2133" y="571"/>
                </a:moveTo>
                <a:cubicBezTo>
                  <a:pt x="2127" y="571"/>
                  <a:pt x="2123" y="567"/>
                  <a:pt x="2123" y="561"/>
                </a:cubicBezTo>
                <a:cubicBezTo>
                  <a:pt x="2123" y="555"/>
                  <a:pt x="2127" y="550"/>
                  <a:pt x="2133" y="550"/>
                </a:cubicBezTo>
                <a:cubicBezTo>
                  <a:pt x="2139" y="550"/>
                  <a:pt x="2144" y="555"/>
                  <a:pt x="2144" y="561"/>
                </a:cubicBezTo>
                <a:cubicBezTo>
                  <a:pt x="2144" y="567"/>
                  <a:pt x="2139" y="571"/>
                  <a:pt x="2133" y="571"/>
                </a:cubicBezTo>
                <a:close/>
                <a:moveTo>
                  <a:pt x="2100" y="571"/>
                </a:moveTo>
                <a:cubicBezTo>
                  <a:pt x="2094" y="571"/>
                  <a:pt x="2089" y="567"/>
                  <a:pt x="2089" y="561"/>
                </a:cubicBezTo>
                <a:cubicBezTo>
                  <a:pt x="2089" y="555"/>
                  <a:pt x="2094" y="550"/>
                  <a:pt x="2100" y="550"/>
                </a:cubicBezTo>
                <a:cubicBezTo>
                  <a:pt x="2106" y="550"/>
                  <a:pt x="2110" y="555"/>
                  <a:pt x="2110" y="561"/>
                </a:cubicBezTo>
                <a:cubicBezTo>
                  <a:pt x="2110" y="567"/>
                  <a:pt x="2106" y="571"/>
                  <a:pt x="2100" y="571"/>
                </a:cubicBezTo>
                <a:close/>
                <a:moveTo>
                  <a:pt x="2066" y="571"/>
                </a:moveTo>
                <a:cubicBezTo>
                  <a:pt x="2060" y="571"/>
                  <a:pt x="2055" y="567"/>
                  <a:pt x="2055" y="561"/>
                </a:cubicBezTo>
                <a:cubicBezTo>
                  <a:pt x="2055" y="555"/>
                  <a:pt x="2060" y="550"/>
                  <a:pt x="2066" y="550"/>
                </a:cubicBezTo>
                <a:cubicBezTo>
                  <a:pt x="2072" y="550"/>
                  <a:pt x="2077" y="555"/>
                  <a:pt x="2077" y="561"/>
                </a:cubicBezTo>
                <a:cubicBezTo>
                  <a:pt x="2077" y="567"/>
                  <a:pt x="2072" y="571"/>
                  <a:pt x="2066" y="571"/>
                </a:cubicBezTo>
                <a:close/>
                <a:moveTo>
                  <a:pt x="2032" y="571"/>
                </a:moveTo>
                <a:cubicBezTo>
                  <a:pt x="2026" y="571"/>
                  <a:pt x="2021" y="567"/>
                  <a:pt x="2021" y="561"/>
                </a:cubicBezTo>
                <a:cubicBezTo>
                  <a:pt x="2021" y="555"/>
                  <a:pt x="2026" y="550"/>
                  <a:pt x="2032" y="550"/>
                </a:cubicBezTo>
                <a:cubicBezTo>
                  <a:pt x="2038" y="550"/>
                  <a:pt x="2043" y="555"/>
                  <a:pt x="2043" y="561"/>
                </a:cubicBezTo>
                <a:cubicBezTo>
                  <a:pt x="2043" y="567"/>
                  <a:pt x="2038" y="571"/>
                  <a:pt x="2032" y="571"/>
                </a:cubicBezTo>
                <a:close/>
                <a:moveTo>
                  <a:pt x="1998" y="571"/>
                </a:moveTo>
                <a:cubicBezTo>
                  <a:pt x="1992" y="571"/>
                  <a:pt x="1988" y="567"/>
                  <a:pt x="1988" y="561"/>
                </a:cubicBezTo>
                <a:cubicBezTo>
                  <a:pt x="1988" y="555"/>
                  <a:pt x="1992" y="550"/>
                  <a:pt x="1998" y="550"/>
                </a:cubicBezTo>
                <a:cubicBezTo>
                  <a:pt x="2004" y="550"/>
                  <a:pt x="2009" y="555"/>
                  <a:pt x="2009" y="561"/>
                </a:cubicBezTo>
                <a:cubicBezTo>
                  <a:pt x="2009" y="567"/>
                  <a:pt x="2004" y="571"/>
                  <a:pt x="1998" y="571"/>
                </a:cubicBezTo>
                <a:close/>
                <a:moveTo>
                  <a:pt x="1965" y="571"/>
                </a:moveTo>
                <a:cubicBezTo>
                  <a:pt x="1959" y="571"/>
                  <a:pt x="1954" y="567"/>
                  <a:pt x="1954" y="561"/>
                </a:cubicBezTo>
                <a:cubicBezTo>
                  <a:pt x="1954" y="555"/>
                  <a:pt x="1959" y="550"/>
                  <a:pt x="1965" y="550"/>
                </a:cubicBezTo>
                <a:cubicBezTo>
                  <a:pt x="1971" y="550"/>
                  <a:pt x="1975" y="555"/>
                  <a:pt x="1975" y="561"/>
                </a:cubicBezTo>
                <a:cubicBezTo>
                  <a:pt x="1975" y="567"/>
                  <a:pt x="1971" y="571"/>
                  <a:pt x="1965" y="571"/>
                </a:cubicBezTo>
                <a:close/>
                <a:moveTo>
                  <a:pt x="1931" y="571"/>
                </a:moveTo>
                <a:cubicBezTo>
                  <a:pt x="1925" y="571"/>
                  <a:pt x="1920" y="567"/>
                  <a:pt x="1920" y="561"/>
                </a:cubicBezTo>
                <a:cubicBezTo>
                  <a:pt x="1920" y="555"/>
                  <a:pt x="1925" y="550"/>
                  <a:pt x="1931" y="550"/>
                </a:cubicBezTo>
                <a:cubicBezTo>
                  <a:pt x="1937" y="550"/>
                  <a:pt x="1942" y="555"/>
                  <a:pt x="1942" y="561"/>
                </a:cubicBezTo>
                <a:cubicBezTo>
                  <a:pt x="1942" y="567"/>
                  <a:pt x="1937" y="571"/>
                  <a:pt x="1931" y="571"/>
                </a:cubicBezTo>
                <a:close/>
                <a:moveTo>
                  <a:pt x="1897" y="571"/>
                </a:moveTo>
                <a:cubicBezTo>
                  <a:pt x="1891" y="571"/>
                  <a:pt x="1886" y="567"/>
                  <a:pt x="1886" y="561"/>
                </a:cubicBezTo>
                <a:cubicBezTo>
                  <a:pt x="1886" y="555"/>
                  <a:pt x="1891" y="550"/>
                  <a:pt x="1897" y="550"/>
                </a:cubicBezTo>
                <a:cubicBezTo>
                  <a:pt x="1903" y="550"/>
                  <a:pt x="1908" y="555"/>
                  <a:pt x="1908" y="561"/>
                </a:cubicBezTo>
                <a:cubicBezTo>
                  <a:pt x="1908" y="567"/>
                  <a:pt x="1903" y="571"/>
                  <a:pt x="1897" y="571"/>
                </a:cubicBezTo>
                <a:close/>
                <a:moveTo>
                  <a:pt x="1863" y="571"/>
                </a:moveTo>
                <a:cubicBezTo>
                  <a:pt x="1857" y="571"/>
                  <a:pt x="1852" y="567"/>
                  <a:pt x="1852" y="561"/>
                </a:cubicBezTo>
                <a:cubicBezTo>
                  <a:pt x="1852" y="555"/>
                  <a:pt x="1857" y="550"/>
                  <a:pt x="1863" y="550"/>
                </a:cubicBezTo>
                <a:cubicBezTo>
                  <a:pt x="1869" y="550"/>
                  <a:pt x="1874" y="555"/>
                  <a:pt x="1874" y="561"/>
                </a:cubicBezTo>
                <a:cubicBezTo>
                  <a:pt x="1874" y="567"/>
                  <a:pt x="1869" y="571"/>
                  <a:pt x="1863" y="571"/>
                </a:cubicBezTo>
                <a:close/>
                <a:moveTo>
                  <a:pt x="1830" y="571"/>
                </a:moveTo>
                <a:cubicBezTo>
                  <a:pt x="1824" y="571"/>
                  <a:pt x="1819" y="567"/>
                  <a:pt x="1819" y="561"/>
                </a:cubicBezTo>
                <a:cubicBezTo>
                  <a:pt x="1819" y="555"/>
                  <a:pt x="1824" y="550"/>
                  <a:pt x="1830" y="550"/>
                </a:cubicBezTo>
                <a:cubicBezTo>
                  <a:pt x="1836" y="550"/>
                  <a:pt x="1840" y="555"/>
                  <a:pt x="1840" y="561"/>
                </a:cubicBezTo>
                <a:cubicBezTo>
                  <a:pt x="1840" y="567"/>
                  <a:pt x="1836" y="571"/>
                  <a:pt x="1830" y="571"/>
                </a:cubicBezTo>
                <a:close/>
                <a:moveTo>
                  <a:pt x="1796" y="571"/>
                </a:moveTo>
                <a:cubicBezTo>
                  <a:pt x="1790" y="571"/>
                  <a:pt x="1785" y="567"/>
                  <a:pt x="1785" y="561"/>
                </a:cubicBezTo>
                <a:cubicBezTo>
                  <a:pt x="1785" y="555"/>
                  <a:pt x="1790" y="550"/>
                  <a:pt x="1796" y="550"/>
                </a:cubicBezTo>
                <a:cubicBezTo>
                  <a:pt x="1802" y="550"/>
                  <a:pt x="1807" y="555"/>
                  <a:pt x="1807" y="561"/>
                </a:cubicBezTo>
                <a:cubicBezTo>
                  <a:pt x="1807" y="567"/>
                  <a:pt x="1802" y="571"/>
                  <a:pt x="1796" y="571"/>
                </a:cubicBezTo>
                <a:close/>
                <a:moveTo>
                  <a:pt x="1762" y="571"/>
                </a:moveTo>
                <a:cubicBezTo>
                  <a:pt x="1756" y="571"/>
                  <a:pt x="1751" y="567"/>
                  <a:pt x="1751" y="561"/>
                </a:cubicBezTo>
                <a:cubicBezTo>
                  <a:pt x="1751" y="555"/>
                  <a:pt x="1756" y="550"/>
                  <a:pt x="1762" y="550"/>
                </a:cubicBezTo>
                <a:cubicBezTo>
                  <a:pt x="1768" y="550"/>
                  <a:pt x="1773" y="555"/>
                  <a:pt x="1773" y="561"/>
                </a:cubicBezTo>
                <a:cubicBezTo>
                  <a:pt x="1773" y="567"/>
                  <a:pt x="1768" y="571"/>
                  <a:pt x="1762" y="571"/>
                </a:cubicBezTo>
                <a:close/>
                <a:moveTo>
                  <a:pt x="1728" y="571"/>
                </a:moveTo>
                <a:cubicBezTo>
                  <a:pt x="1722" y="571"/>
                  <a:pt x="1717" y="567"/>
                  <a:pt x="1717" y="561"/>
                </a:cubicBezTo>
                <a:cubicBezTo>
                  <a:pt x="1717" y="555"/>
                  <a:pt x="1722" y="550"/>
                  <a:pt x="1728" y="550"/>
                </a:cubicBezTo>
                <a:cubicBezTo>
                  <a:pt x="1734" y="550"/>
                  <a:pt x="1739" y="555"/>
                  <a:pt x="1739" y="561"/>
                </a:cubicBezTo>
                <a:cubicBezTo>
                  <a:pt x="1739" y="567"/>
                  <a:pt x="1734" y="571"/>
                  <a:pt x="1728" y="571"/>
                </a:cubicBezTo>
                <a:close/>
                <a:moveTo>
                  <a:pt x="1694" y="571"/>
                </a:moveTo>
                <a:cubicBezTo>
                  <a:pt x="1689" y="571"/>
                  <a:pt x="1684" y="567"/>
                  <a:pt x="1684" y="561"/>
                </a:cubicBezTo>
                <a:cubicBezTo>
                  <a:pt x="1684" y="555"/>
                  <a:pt x="1689" y="550"/>
                  <a:pt x="1694" y="550"/>
                </a:cubicBezTo>
                <a:cubicBezTo>
                  <a:pt x="1700" y="550"/>
                  <a:pt x="1705" y="555"/>
                  <a:pt x="1705" y="561"/>
                </a:cubicBezTo>
                <a:cubicBezTo>
                  <a:pt x="1705" y="567"/>
                  <a:pt x="1700" y="571"/>
                  <a:pt x="1694" y="571"/>
                </a:cubicBezTo>
                <a:close/>
                <a:moveTo>
                  <a:pt x="1661" y="571"/>
                </a:moveTo>
                <a:cubicBezTo>
                  <a:pt x="1655" y="571"/>
                  <a:pt x="1650" y="567"/>
                  <a:pt x="1650" y="561"/>
                </a:cubicBezTo>
                <a:cubicBezTo>
                  <a:pt x="1650" y="555"/>
                  <a:pt x="1655" y="550"/>
                  <a:pt x="1661" y="550"/>
                </a:cubicBezTo>
                <a:cubicBezTo>
                  <a:pt x="1667" y="550"/>
                  <a:pt x="1672" y="555"/>
                  <a:pt x="1672" y="561"/>
                </a:cubicBezTo>
                <a:cubicBezTo>
                  <a:pt x="1672" y="567"/>
                  <a:pt x="1667" y="571"/>
                  <a:pt x="1661" y="571"/>
                </a:cubicBezTo>
                <a:close/>
                <a:moveTo>
                  <a:pt x="940" y="571"/>
                </a:moveTo>
                <a:cubicBezTo>
                  <a:pt x="934" y="571"/>
                  <a:pt x="929" y="567"/>
                  <a:pt x="929" y="561"/>
                </a:cubicBezTo>
                <a:cubicBezTo>
                  <a:pt x="929" y="555"/>
                  <a:pt x="934" y="550"/>
                  <a:pt x="940" y="550"/>
                </a:cubicBezTo>
                <a:cubicBezTo>
                  <a:pt x="946" y="550"/>
                  <a:pt x="950" y="555"/>
                  <a:pt x="950" y="561"/>
                </a:cubicBezTo>
                <a:cubicBezTo>
                  <a:pt x="950" y="567"/>
                  <a:pt x="946" y="571"/>
                  <a:pt x="940" y="571"/>
                </a:cubicBezTo>
                <a:close/>
                <a:moveTo>
                  <a:pt x="906" y="571"/>
                </a:moveTo>
                <a:cubicBezTo>
                  <a:pt x="900" y="571"/>
                  <a:pt x="895" y="567"/>
                  <a:pt x="895" y="561"/>
                </a:cubicBezTo>
                <a:cubicBezTo>
                  <a:pt x="895" y="555"/>
                  <a:pt x="900" y="550"/>
                  <a:pt x="906" y="550"/>
                </a:cubicBezTo>
                <a:cubicBezTo>
                  <a:pt x="912" y="550"/>
                  <a:pt x="917" y="555"/>
                  <a:pt x="917" y="561"/>
                </a:cubicBezTo>
                <a:cubicBezTo>
                  <a:pt x="917" y="567"/>
                  <a:pt x="912" y="571"/>
                  <a:pt x="906" y="571"/>
                </a:cubicBezTo>
                <a:close/>
                <a:moveTo>
                  <a:pt x="872" y="571"/>
                </a:moveTo>
                <a:cubicBezTo>
                  <a:pt x="866" y="571"/>
                  <a:pt x="861" y="567"/>
                  <a:pt x="861" y="561"/>
                </a:cubicBezTo>
                <a:cubicBezTo>
                  <a:pt x="861" y="555"/>
                  <a:pt x="866" y="550"/>
                  <a:pt x="872" y="550"/>
                </a:cubicBezTo>
                <a:cubicBezTo>
                  <a:pt x="878" y="550"/>
                  <a:pt x="883" y="555"/>
                  <a:pt x="883" y="561"/>
                </a:cubicBezTo>
                <a:cubicBezTo>
                  <a:pt x="883" y="567"/>
                  <a:pt x="878" y="571"/>
                  <a:pt x="872" y="571"/>
                </a:cubicBezTo>
                <a:close/>
                <a:moveTo>
                  <a:pt x="838" y="571"/>
                </a:moveTo>
                <a:cubicBezTo>
                  <a:pt x="832" y="571"/>
                  <a:pt x="828" y="567"/>
                  <a:pt x="828" y="561"/>
                </a:cubicBezTo>
                <a:cubicBezTo>
                  <a:pt x="828" y="555"/>
                  <a:pt x="832" y="550"/>
                  <a:pt x="838" y="550"/>
                </a:cubicBezTo>
                <a:cubicBezTo>
                  <a:pt x="844" y="550"/>
                  <a:pt x="849" y="555"/>
                  <a:pt x="849" y="561"/>
                </a:cubicBezTo>
                <a:cubicBezTo>
                  <a:pt x="849" y="567"/>
                  <a:pt x="844" y="571"/>
                  <a:pt x="838" y="571"/>
                </a:cubicBezTo>
                <a:close/>
                <a:moveTo>
                  <a:pt x="805" y="571"/>
                </a:moveTo>
                <a:cubicBezTo>
                  <a:pt x="799" y="571"/>
                  <a:pt x="794" y="567"/>
                  <a:pt x="794" y="561"/>
                </a:cubicBezTo>
                <a:cubicBezTo>
                  <a:pt x="794" y="555"/>
                  <a:pt x="799" y="550"/>
                  <a:pt x="805" y="550"/>
                </a:cubicBezTo>
                <a:cubicBezTo>
                  <a:pt x="811" y="550"/>
                  <a:pt x="815" y="555"/>
                  <a:pt x="815" y="561"/>
                </a:cubicBezTo>
                <a:cubicBezTo>
                  <a:pt x="815" y="567"/>
                  <a:pt x="811" y="571"/>
                  <a:pt x="805" y="571"/>
                </a:cubicBezTo>
                <a:close/>
                <a:moveTo>
                  <a:pt x="771" y="571"/>
                </a:moveTo>
                <a:cubicBezTo>
                  <a:pt x="765" y="571"/>
                  <a:pt x="760" y="567"/>
                  <a:pt x="760" y="561"/>
                </a:cubicBezTo>
                <a:cubicBezTo>
                  <a:pt x="760" y="555"/>
                  <a:pt x="765" y="550"/>
                  <a:pt x="771" y="550"/>
                </a:cubicBezTo>
                <a:cubicBezTo>
                  <a:pt x="777" y="550"/>
                  <a:pt x="782" y="555"/>
                  <a:pt x="782" y="561"/>
                </a:cubicBezTo>
                <a:cubicBezTo>
                  <a:pt x="782" y="567"/>
                  <a:pt x="777" y="571"/>
                  <a:pt x="771" y="571"/>
                </a:cubicBezTo>
                <a:close/>
                <a:moveTo>
                  <a:pt x="737" y="571"/>
                </a:moveTo>
                <a:cubicBezTo>
                  <a:pt x="731" y="571"/>
                  <a:pt x="726" y="567"/>
                  <a:pt x="726" y="561"/>
                </a:cubicBezTo>
                <a:cubicBezTo>
                  <a:pt x="726" y="555"/>
                  <a:pt x="731" y="550"/>
                  <a:pt x="737" y="550"/>
                </a:cubicBezTo>
                <a:cubicBezTo>
                  <a:pt x="743" y="550"/>
                  <a:pt x="748" y="555"/>
                  <a:pt x="748" y="561"/>
                </a:cubicBezTo>
                <a:cubicBezTo>
                  <a:pt x="748" y="567"/>
                  <a:pt x="743" y="571"/>
                  <a:pt x="737" y="571"/>
                </a:cubicBezTo>
                <a:close/>
                <a:moveTo>
                  <a:pt x="703" y="571"/>
                </a:moveTo>
                <a:cubicBezTo>
                  <a:pt x="697" y="571"/>
                  <a:pt x="692" y="567"/>
                  <a:pt x="692" y="561"/>
                </a:cubicBezTo>
                <a:cubicBezTo>
                  <a:pt x="692" y="555"/>
                  <a:pt x="697" y="550"/>
                  <a:pt x="703" y="550"/>
                </a:cubicBezTo>
                <a:cubicBezTo>
                  <a:pt x="709" y="550"/>
                  <a:pt x="714" y="555"/>
                  <a:pt x="714" y="561"/>
                </a:cubicBezTo>
                <a:cubicBezTo>
                  <a:pt x="714" y="567"/>
                  <a:pt x="709" y="571"/>
                  <a:pt x="703" y="571"/>
                </a:cubicBezTo>
                <a:close/>
                <a:moveTo>
                  <a:pt x="670" y="571"/>
                </a:moveTo>
                <a:cubicBezTo>
                  <a:pt x="664" y="571"/>
                  <a:pt x="659" y="567"/>
                  <a:pt x="659" y="561"/>
                </a:cubicBezTo>
                <a:cubicBezTo>
                  <a:pt x="659" y="555"/>
                  <a:pt x="664" y="550"/>
                  <a:pt x="670" y="550"/>
                </a:cubicBezTo>
                <a:cubicBezTo>
                  <a:pt x="675" y="550"/>
                  <a:pt x="680" y="555"/>
                  <a:pt x="680" y="561"/>
                </a:cubicBezTo>
                <a:cubicBezTo>
                  <a:pt x="680" y="567"/>
                  <a:pt x="675" y="571"/>
                  <a:pt x="670" y="571"/>
                </a:cubicBezTo>
                <a:close/>
                <a:moveTo>
                  <a:pt x="636" y="571"/>
                </a:moveTo>
                <a:cubicBezTo>
                  <a:pt x="630" y="571"/>
                  <a:pt x="625" y="567"/>
                  <a:pt x="625" y="561"/>
                </a:cubicBezTo>
                <a:cubicBezTo>
                  <a:pt x="625" y="555"/>
                  <a:pt x="630" y="550"/>
                  <a:pt x="636" y="550"/>
                </a:cubicBezTo>
                <a:cubicBezTo>
                  <a:pt x="642" y="550"/>
                  <a:pt x="647" y="555"/>
                  <a:pt x="647" y="561"/>
                </a:cubicBezTo>
                <a:cubicBezTo>
                  <a:pt x="647" y="567"/>
                  <a:pt x="642" y="571"/>
                  <a:pt x="636" y="571"/>
                </a:cubicBezTo>
                <a:close/>
                <a:moveTo>
                  <a:pt x="602" y="571"/>
                </a:moveTo>
                <a:cubicBezTo>
                  <a:pt x="596" y="571"/>
                  <a:pt x="591" y="567"/>
                  <a:pt x="591" y="561"/>
                </a:cubicBezTo>
                <a:cubicBezTo>
                  <a:pt x="591" y="555"/>
                  <a:pt x="596" y="550"/>
                  <a:pt x="602" y="550"/>
                </a:cubicBezTo>
                <a:cubicBezTo>
                  <a:pt x="608" y="550"/>
                  <a:pt x="613" y="555"/>
                  <a:pt x="613" y="561"/>
                </a:cubicBezTo>
                <a:cubicBezTo>
                  <a:pt x="613" y="567"/>
                  <a:pt x="608" y="571"/>
                  <a:pt x="602" y="571"/>
                </a:cubicBezTo>
                <a:close/>
                <a:moveTo>
                  <a:pt x="568" y="571"/>
                </a:moveTo>
                <a:cubicBezTo>
                  <a:pt x="562" y="571"/>
                  <a:pt x="557" y="567"/>
                  <a:pt x="557" y="561"/>
                </a:cubicBezTo>
                <a:cubicBezTo>
                  <a:pt x="557" y="555"/>
                  <a:pt x="562" y="550"/>
                  <a:pt x="568" y="550"/>
                </a:cubicBezTo>
                <a:cubicBezTo>
                  <a:pt x="574" y="550"/>
                  <a:pt x="579" y="555"/>
                  <a:pt x="579" y="561"/>
                </a:cubicBezTo>
                <a:cubicBezTo>
                  <a:pt x="579" y="567"/>
                  <a:pt x="574" y="571"/>
                  <a:pt x="568" y="571"/>
                </a:cubicBezTo>
                <a:close/>
                <a:moveTo>
                  <a:pt x="534" y="571"/>
                </a:moveTo>
                <a:cubicBezTo>
                  <a:pt x="529" y="571"/>
                  <a:pt x="524" y="567"/>
                  <a:pt x="524" y="561"/>
                </a:cubicBezTo>
                <a:cubicBezTo>
                  <a:pt x="524" y="555"/>
                  <a:pt x="529" y="550"/>
                  <a:pt x="534" y="550"/>
                </a:cubicBezTo>
                <a:cubicBezTo>
                  <a:pt x="540" y="550"/>
                  <a:pt x="545" y="555"/>
                  <a:pt x="545" y="561"/>
                </a:cubicBezTo>
                <a:cubicBezTo>
                  <a:pt x="545" y="567"/>
                  <a:pt x="540" y="571"/>
                  <a:pt x="534" y="571"/>
                </a:cubicBezTo>
                <a:close/>
                <a:moveTo>
                  <a:pt x="501" y="571"/>
                </a:moveTo>
                <a:cubicBezTo>
                  <a:pt x="495" y="571"/>
                  <a:pt x="490" y="567"/>
                  <a:pt x="490" y="561"/>
                </a:cubicBezTo>
                <a:cubicBezTo>
                  <a:pt x="490" y="555"/>
                  <a:pt x="495" y="550"/>
                  <a:pt x="501" y="550"/>
                </a:cubicBezTo>
                <a:cubicBezTo>
                  <a:pt x="507" y="550"/>
                  <a:pt x="511" y="555"/>
                  <a:pt x="511" y="561"/>
                </a:cubicBezTo>
                <a:cubicBezTo>
                  <a:pt x="511" y="567"/>
                  <a:pt x="507" y="571"/>
                  <a:pt x="501" y="571"/>
                </a:cubicBezTo>
                <a:close/>
                <a:moveTo>
                  <a:pt x="467" y="571"/>
                </a:moveTo>
                <a:cubicBezTo>
                  <a:pt x="461" y="571"/>
                  <a:pt x="456" y="567"/>
                  <a:pt x="456" y="561"/>
                </a:cubicBezTo>
                <a:cubicBezTo>
                  <a:pt x="456" y="555"/>
                  <a:pt x="461" y="550"/>
                  <a:pt x="467" y="550"/>
                </a:cubicBezTo>
                <a:cubicBezTo>
                  <a:pt x="473" y="550"/>
                  <a:pt x="478" y="555"/>
                  <a:pt x="478" y="561"/>
                </a:cubicBezTo>
                <a:cubicBezTo>
                  <a:pt x="478" y="567"/>
                  <a:pt x="473" y="571"/>
                  <a:pt x="467" y="571"/>
                </a:cubicBezTo>
                <a:close/>
                <a:moveTo>
                  <a:pt x="433" y="571"/>
                </a:moveTo>
                <a:cubicBezTo>
                  <a:pt x="427" y="571"/>
                  <a:pt x="422" y="567"/>
                  <a:pt x="422" y="561"/>
                </a:cubicBezTo>
                <a:cubicBezTo>
                  <a:pt x="422" y="555"/>
                  <a:pt x="427" y="550"/>
                  <a:pt x="433" y="550"/>
                </a:cubicBezTo>
                <a:cubicBezTo>
                  <a:pt x="439" y="550"/>
                  <a:pt x="444" y="555"/>
                  <a:pt x="444" y="561"/>
                </a:cubicBezTo>
                <a:cubicBezTo>
                  <a:pt x="444" y="567"/>
                  <a:pt x="439" y="571"/>
                  <a:pt x="433" y="571"/>
                </a:cubicBezTo>
                <a:close/>
                <a:moveTo>
                  <a:pt x="399" y="571"/>
                </a:moveTo>
                <a:cubicBezTo>
                  <a:pt x="393" y="571"/>
                  <a:pt x="389" y="567"/>
                  <a:pt x="389" y="561"/>
                </a:cubicBezTo>
                <a:cubicBezTo>
                  <a:pt x="389" y="555"/>
                  <a:pt x="393" y="550"/>
                  <a:pt x="399" y="550"/>
                </a:cubicBezTo>
                <a:cubicBezTo>
                  <a:pt x="405" y="550"/>
                  <a:pt x="410" y="555"/>
                  <a:pt x="410" y="561"/>
                </a:cubicBezTo>
                <a:cubicBezTo>
                  <a:pt x="410" y="567"/>
                  <a:pt x="405" y="571"/>
                  <a:pt x="399" y="571"/>
                </a:cubicBezTo>
                <a:close/>
                <a:moveTo>
                  <a:pt x="3129" y="542"/>
                </a:moveTo>
                <a:cubicBezTo>
                  <a:pt x="3123" y="542"/>
                  <a:pt x="3119" y="538"/>
                  <a:pt x="3119" y="532"/>
                </a:cubicBezTo>
                <a:cubicBezTo>
                  <a:pt x="3119" y="526"/>
                  <a:pt x="3123" y="521"/>
                  <a:pt x="3129" y="521"/>
                </a:cubicBezTo>
                <a:cubicBezTo>
                  <a:pt x="3135" y="521"/>
                  <a:pt x="3140" y="526"/>
                  <a:pt x="3140" y="532"/>
                </a:cubicBezTo>
                <a:cubicBezTo>
                  <a:pt x="3140" y="538"/>
                  <a:pt x="3135" y="542"/>
                  <a:pt x="3129" y="542"/>
                </a:cubicBezTo>
                <a:close/>
                <a:moveTo>
                  <a:pt x="2994" y="542"/>
                </a:moveTo>
                <a:cubicBezTo>
                  <a:pt x="2988" y="542"/>
                  <a:pt x="2984" y="538"/>
                  <a:pt x="2984" y="532"/>
                </a:cubicBezTo>
                <a:cubicBezTo>
                  <a:pt x="2984" y="526"/>
                  <a:pt x="2988" y="521"/>
                  <a:pt x="2994" y="521"/>
                </a:cubicBezTo>
                <a:cubicBezTo>
                  <a:pt x="3000" y="521"/>
                  <a:pt x="3005" y="526"/>
                  <a:pt x="3005" y="532"/>
                </a:cubicBezTo>
                <a:cubicBezTo>
                  <a:pt x="3005" y="538"/>
                  <a:pt x="3000" y="542"/>
                  <a:pt x="2994" y="542"/>
                </a:cubicBezTo>
                <a:close/>
                <a:moveTo>
                  <a:pt x="2961" y="542"/>
                </a:moveTo>
                <a:cubicBezTo>
                  <a:pt x="2955" y="542"/>
                  <a:pt x="2950" y="538"/>
                  <a:pt x="2950" y="532"/>
                </a:cubicBezTo>
                <a:cubicBezTo>
                  <a:pt x="2950" y="526"/>
                  <a:pt x="2955" y="521"/>
                  <a:pt x="2961" y="521"/>
                </a:cubicBezTo>
                <a:cubicBezTo>
                  <a:pt x="2967" y="521"/>
                  <a:pt x="2971" y="526"/>
                  <a:pt x="2971" y="532"/>
                </a:cubicBezTo>
                <a:cubicBezTo>
                  <a:pt x="2971" y="538"/>
                  <a:pt x="2967" y="542"/>
                  <a:pt x="2961" y="542"/>
                </a:cubicBezTo>
                <a:close/>
                <a:moveTo>
                  <a:pt x="2927" y="542"/>
                </a:moveTo>
                <a:cubicBezTo>
                  <a:pt x="2921" y="542"/>
                  <a:pt x="2916" y="538"/>
                  <a:pt x="2916" y="532"/>
                </a:cubicBezTo>
                <a:cubicBezTo>
                  <a:pt x="2916" y="526"/>
                  <a:pt x="2921" y="521"/>
                  <a:pt x="2927" y="521"/>
                </a:cubicBezTo>
                <a:cubicBezTo>
                  <a:pt x="2933" y="521"/>
                  <a:pt x="2938" y="526"/>
                  <a:pt x="2938" y="532"/>
                </a:cubicBezTo>
                <a:cubicBezTo>
                  <a:pt x="2938" y="538"/>
                  <a:pt x="2933" y="542"/>
                  <a:pt x="2927" y="542"/>
                </a:cubicBezTo>
                <a:close/>
                <a:moveTo>
                  <a:pt x="2893" y="542"/>
                </a:moveTo>
                <a:cubicBezTo>
                  <a:pt x="2887" y="542"/>
                  <a:pt x="2882" y="538"/>
                  <a:pt x="2882" y="532"/>
                </a:cubicBezTo>
                <a:cubicBezTo>
                  <a:pt x="2882" y="526"/>
                  <a:pt x="2887" y="521"/>
                  <a:pt x="2893" y="521"/>
                </a:cubicBezTo>
                <a:cubicBezTo>
                  <a:pt x="2899" y="521"/>
                  <a:pt x="2904" y="526"/>
                  <a:pt x="2904" y="532"/>
                </a:cubicBezTo>
                <a:cubicBezTo>
                  <a:pt x="2904" y="538"/>
                  <a:pt x="2899" y="542"/>
                  <a:pt x="2893" y="542"/>
                </a:cubicBezTo>
                <a:close/>
                <a:moveTo>
                  <a:pt x="2859" y="542"/>
                </a:moveTo>
                <a:cubicBezTo>
                  <a:pt x="2853" y="542"/>
                  <a:pt x="2849" y="538"/>
                  <a:pt x="2849" y="532"/>
                </a:cubicBezTo>
                <a:cubicBezTo>
                  <a:pt x="2849" y="526"/>
                  <a:pt x="2853" y="521"/>
                  <a:pt x="2859" y="521"/>
                </a:cubicBezTo>
                <a:cubicBezTo>
                  <a:pt x="2865" y="521"/>
                  <a:pt x="2870" y="526"/>
                  <a:pt x="2870" y="532"/>
                </a:cubicBezTo>
                <a:cubicBezTo>
                  <a:pt x="2870" y="538"/>
                  <a:pt x="2865" y="542"/>
                  <a:pt x="2859" y="542"/>
                </a:cubicBezTo>
                <a:close/>
                <a:moveTo>
                  <a:pt x="2826" y="542"/>
                </a:moveTo>
                <a:cubicBezTo>
                  <a:pt x="2820" y="542"/>
                  <a:pt x="2815" y="538"/>
                  <a:pt x="2815" y="532"/>
                </a:cubicBezTo>
                <a:cubicBezTo>
                  <a:pt x="2815" y="526"/>
                  <a:pt x="2820" y="521"/>
                  <a:pt x="2826" y="521"/>
                </a:cubicBezTo>
                <a:cubicBezTo>
                  <a:pt x="2832" y="521"/>
                  <a:pt x="2836" y="526"/>
                  <a:pt x="2836" y="532"/>
                </a:cubicBezTo>
                <a:cubicBezTo>
                  <a:pt x="2836" y="538"/>
                  <a:pt x="2832" y="542"/>
                  <a:pt x="2826" y="542"/>
                </a:cubicBezTo>
                <a:close/>
                <a:moveTo>
                  <a:pt x="2792" y="542"/>
                </a:moveTo>
                <a:cubicBezTo>
                  <a:pt x="2786" y="542"/>
                  <a:pt x="2781" y="538"/>
                  <a:pt x="2781" y="532"/>
                </a:cubicBezTo>
                <a:cubicBezTo>
                  <a:pt x="2781" y="526"/>
                  <a:pt x="2786" y="521"/>
                  <a:pt x="2792" y="521"/>
                </a:cubicBezTo>
                <a:cubicBezTo>
                  <a:pt x="2798" y="521"/>
                  <a:pt x="2803" y="526"/>
                  <a:pt x="2803" y="532"/>
                </a:cubicBezTo>
                <a:cubicBezTo>
                  <a:pt x="2803" y="538"/>
                  <a:pt x="2798" y="542"/>
                  <a:pt x="2792" y="542"/>
                </a:cubicBezTo>
                <a:close/>
                <a:moveTo>
                  <a:pt x="2758" y="542"/>
                </a:moveTo>
                <a:cubicBezTo>
                  <a:pt x="2752" y="542"/>
                  <a:pt x="2747" y="538"/>
                  <a:pt x="2747" y="532"/>
                </a:cubicBezTo>
                <a:cubicBezTo>
                  <a:pt x="2747" y="526"/>
                  <a:pt x="2752" y="521"/>
                  <a:pt x="2758" y="521"/>
                </a:cubicBezTo>
                <a:cubicBezTo>
                  <a:pt x="2764" y="521"/>
                  <a:pt x="2769" y="526"/>
                  <a:pt x="2769" y="532"/>
                </a:cubicBezTo>
                <a:cubicBezTo>
                  <a:pt x="2769" y="538"/>
                  <a:pt x="2764" y="542"/>
                  <a:pt x="2758" y="542"/>
                </a:cubicBezTo>
                <a:close/>
                <a:moveTo>
                  <a:pt x="2724" y="542"/>
                </a:moveTo>
                <a:cubicBezTo>
                  <a:pt x="2718" y="542"/>
                  <a:pt x="2713" y="538"/>
                  <a:pt x="2713" y="532"/>
                </a:cubicBezTo>
                <a:cubicBezTo>
                  <a:pt x="2713" y="526"/>
                  <a:pt x="2718" y="521"/>
                  <a:pt x="2724" y="521"/>
                </a:cubicBezTo>
                <a:cubicBezTo>
                  <a:pt x="2730" y="521"/>
                  <a:pt x="2735" y="526"/>
                  <a:pt x="2735" y="532"/>
                </a:cubicBezTo>
                <a:cubicBezTo>
                  <a:pt x="2735" y="538"/>
                  <a:pt x="2730" y="542"/>
                  <a:pt x="2724" y="542"/>
                </a:cubicBezTo>
                <a:close/>
                <a:moveTo>
                  <a:pt x="2691" y="542"/>
                </a:moveTo>
                <a:cubicBezTo>
                  <a:pt x="2685" y="542"/>
                  <a:pt x="2680" y="538"/>
                  <a:pt x="2680" y="532"/>
                </a:cubicBezTo>
                <a:cubicBezTo>
                  <a:pt x="2680" y="526"/>
                  <a:pt x="2685" y="521"/>
                  <a:pt x="2691" y="521"/>
                </a:cubicBezTo>
                <a:cubicBezTo>
                  <a:pt x="2696" y="521"/>
                  <a:pt x="2701" y="526"/>
                  <a:pt x="2701" y="532"/>
                </a:cubicBezTo>
                <a:cubicBezTo>
                  <a:pt x="2701" y="538"/>
                  <a:pt x="2696" y="542"/>
                  <a:pt x="2691" y="542"/>
                </a:cubicBezTo>
                <a:close/>
                <a:moveTo>
                  <a:pt x="2657" y="542"/>
                </a:moveTo>
                <a:cubicBezTo>
                  <a:pt x="2651" y="542"/>
                  <a:pt x="2646" y="538"/>
                  <a:pt x="2646" y="532"/>
                </a:cubicBezTo>
                <a:cubicBezTo>
                  <a:pt x="2646" y="526"/>
                  <a:pt x="2651" y="521"/>
                  <a:pt x="2657" y="521"/>
                </a:cubicBezTo>
                <a:cubicBezTo>
                  <a:pt x="2663" y="521"/>
                  <a:pt x="2668" y="526"/>
                  <a:pt x="2668" y="532"/>
                </a:cubicBezTo>
                <a:cubicBezTo>
                  <a:pt x="2668" y="538"/>
                  <a:pt x="2663" y="542"/>
                  <a:pt x="2657" y="542"/>
                </a:cubicBezTo>
                <a:close/>
                <a:moveTo>
                  <a:pt x="2623" y="542"/>
                </a:moveTo>
                <a:cubicBezTo>
                  <a:pt x="2617" y="542"/>
                  <a:pt x="2612" y="538"/>
                  <a:pt x="2612" y="532"/>
                </a:cubicBezTo>
                <a:cubicBezTo>
                  <a:pt x="2612" y="526"/>
                  <a:pt x="2617" y="521"/>
                  <a:pt x="2623" y="521"/>
                </a:cubicBezTo>
                <a:cubicBezTo>
                  <a:pt x="2629" y="521"/>
                  <a:pt x="2634" y="526"/>
                  <a:pt x="2634" y="532"/>
                </a:cubicBezTo>
                <a:cubicBezTo>
                  <a:pt x="2634" y="538"/>
                  <a:pt x="2629" y="542"/>
                  <a:pt x="2623" y="542"/>
                </a:cubicBezTo>
                <a:close/>
                <a:moveTo>
                  <a:pt x="2589" y="542"/>
                </a:moveTo>
                <a:cubicBezTo>
                  <a:pt x="2583" y="542"/>
                  <a:pt x="2578" y="538"/>
                  <a:pt x="2578" y="532"/>
                </a:cubicBezTo>
                <a:cubicBezTo>
                  <a:pt x="2578" y="526"/>
                  <a:pt x="2583" y="521"/>
                  <a:pt x="2589" y="521"/>
                </a:cubicBezTo>
                <a:cubicBezTo>
                  <a:pt x="2595" y="521"/>
                  <a:pt x="2600" y="526"/>
                  <a:pt x="2600" y="532"/>
                </a:cubicBezTo>
                <a:cubicBezTo>
                  <a:pt x="2600" y="538"/>
                  <a:pt x="2595" y="542"/>
                  <a:pt x="2589" y="542"/>
                </a:cubicBezTo>
                <a:close/>
                <a:moveTo>
                  <a:pt x="2555" y="542"/>
                </a:moveTo>
                <a:cubicBezTo>
                  <a:pt x="2550" y="542"/>
                  <a:pt x="2545" y="538"/>
                  <a:pt x="2545" y="532"/>
                </a:cubicBezTo>
                <a:cubicBezTo>
                  <a:pt x="2545" y="526"/>
                  <a:pt x="2550" y="521"/>
                  <a:pt x="2555" y="521"/>
                </a:cubicBezTo>
                <a:cubicBezTo>
                  <a:pt x="2561" y="521"/>
                  <a:pt x="2566" y="526"/>
                  <a:pt x="2566" y="532"/>
                </a:cubicBezTo>
                <a:cubicBezTo>
                  <a:pt x="2566" y="538"/>
                  <a:pt x="2561" y="542"/>
                  <a:pt x="2555" y="542"/>
                </a:cubicBezTo>
                <a:close/>
                <a:moveTo>
                  <a:pt x="2522" y="542"/>
                </a:moveTo>
                <a:cubicBezTo>
                  <a:pt x="2516" y="542"/>
                  <a:pt x="2511" y="538"/>
                  <a:pt x="2511" y="532"/>
                </a:cubicBezTo>
                <a:cubicBezTo>
                  <a:pt x="2511" y="526"/>
                  <a:pt x="2516" y="521"/>
                  <a:pt x="2522" y="521"/>
                </a:cubicBezTo>
                <a:cubicBezTo>
                  <a:pt x="2528" y="521"/>
                  <a:pt x="2533" y="526"/>
                  <a:pt x="2533" y="532"/>
                </a:cubicBezTo>
                <a:cubicBezTo>
                  <a:pt x="2533" y="538"/>
                  <a:pt x="2528" y="542"/>
                  <a:pt x="2522" y="542"/>
                </a:cubicBezTo>
                <a:close/>
                <a:moveTo>
                  <a:pt x="2488" y="542"/>
                </a:moveTo>
                <a:cubicBezTo>
                  <a:pt x="2482" y="542"/>
                  <a:pt x="2477" y="538"/>
                  <a:pt x="2477" y="532"/>
                </a:cubicBezTo>
                <a:cubicBezTo>
                  <a:pt x="2477" y="526"/>
                  <a:pt x="2482" y="521"/>
                  <a:pt x="2488" y="521"/>
                </a:cubicBezTo>
                <a:cubicBezTo>
                  <a:pt x="2494" y="521"/>
                  <a:pt x="2499" y="526"/>
                  <a:pt x="2499" y="532"/>
                </a:cubicBezTo>
                <a:cubicBezTo>
                  <a:pt x="2499" y="538"/>
                  <a:pt x="2494" y="542"/>
                  <a:pt x="2488" y="542"/>
                </a:cubicBezTo>
                <a:close/>
                <a:moveTo>
                  <a:pt x="2454" y="542"/>
                </a:moveTo>
                <a:cubicBezTo>
                  <a:pt x="2448" y="542"/>
                  <a:pt x="2443" y="538"/>
                  <a:pt x="2443" y="532"/>
                </a:cubicBezTo>
                <a:cubicBezTo>
                  <a:pt x="2443" y="526"/>
                  <a:pt x="2448" y="521"/>
                  <a:pt x="2454" y="521"/>
                </a:cubicBezTo>
                <a:cubicBezTo>
                  <a:pt x="2460" y="521"/>
                  <a:pt x="2465" y="526"/>
                  <a:pt x="2465" y="532"/>
                </a:cubicBezTo>
                <a:cubicBezTo>
                  <a:pt x="2465" y="538"/>
                  <a:pt x="2460" y="542"/>
                  <a:pt x="2454" y="542"/>
                </a:cubicBezTo>
                <a:close/>
                <a:moveTo>
                  <a:pt x="2420" y="542"/>
                </a:moveTo>
                <a:cubicBezTo>
                  <a:pt x="2414" y="542"/>
                  <a:pt x="2410" y="538"/>
                  <a:pt x="2410" y="532"/>
                </a:cubicBezTo>
                <a:cubicBezTo>
                  <a:pt x="2410" y="526"/>
                  <a:pt x="2414" y="521"/>
                  <a:pt x="2420" y="521"/>
                </a:cubicBezTo>
                <a:cubicBezTo>
                  <a:pt x="2426" y="521"/>
                  <a:pt x="2431" y="526"/>
                  <a:pt x="2431" y="532"/>
                </a:cubicBezTo>
                <a:cubicBezTo>
                  <a:pt x="2431" y="538"/>
                  <a:pt x="2426" y="542"/>
                  <a:pt x="2420" y="542"/>
                </a:cubicBezTo>
                <a:close/>
                <a:moveTo>
                  <a:pt x="2387" y="542"/>
                </a:moveTo>
                <a:cubicBezTo>
                  <a:pt x="2381" y="542"/>
                  <a:pt x="2376" y="538"/>
                  <a:pt x="2376" y="532"/>
                </a:cubicBezTo>
                <a:cubicBezTo>
                  <a:pt x="2376" y="526"/>
                  <a:pt x="2381" y="521"/>
                  <a:pt x="2387" y="521"/>
                </a:cubicBezTo>
                <a:cubicBezTo>
                  <a:pt x="2393" y="521"/>
                  <a:pt x="2397" y="526"/>
                  <a:pt x="2397" y="532"/>
                </a:cubicBezTo>
                <a:cubicBezTo>
                  <a:pt x="2397" y="538"/>
                  <a:pt x="2393" y="542"/>
                  <a:pt x="2387" y="542"/>
                </a:cubicBezTo>
                <a:close/>
                <a:moveTo>
                  <a:pt x="2353" y="542"/>
                </a:moveTo>
                <a:cubicBezTo>
                  <a:pt x="2347" y="542"/>
                  <a:pt x="2342" y="538"/>
                  <a:pt x="2342" y="532"/>
                </a:cubicBezTo>
                <a:cubicBezTo>
                  <a:pt x="2342" y="526"/>
                  <a:pt x="2347" y="521"/>
                  <a:pt x="2353" y="521"/>
                </a:cubicBezTo>
                <a:cubicBezTo>
                  <a:pt x="2359" y="521"/>
                  <a:pt x="2364" y="526"/>
                  <a:pt x="2364" y="532"/>
                </a:cubicBezTo>
                <a:cubicBezTo>
                  <a:pt x="2364" y="538"/>
                  <a:pt x="2359" y="542"/>
                  <a:pt x="2353" y="542"/>
                </a:cubicBezTo>
                <a:close/>
                <a:moveTo>
                  <a:pt x="2319" y="542"/>
                </a:moveTo>
                <a:cubicBezTo>
                  <a:pt x="2313" y="542"/>
                  <a:pt x="2308" y="538"/>
                  <a:pt x="2308" y="532"/>
                </a:cubicBezTo>
                <a:cubicBezTo>
                  <a:pt x="2308" y="526"/>
                  <a:pt x="2313" y="521"/>
                  <a:pt x="2319" y="521"/>
                </a:cubicBezTo>
                <a:cubicBezTo>
                  <a:pt x="2325" y="521"/>
                  <a:pt x="2330" y="526"/>
                  <a:pt x="2330" y="532"/>
                </a:cubicBezTo>
                <a:cubicBezTo>
                  <a:pt x="2330" y="538"/>
                  <a:pt x="2325" y="542"/>
                  <a:pt x="2319" y="542"/>
                </a:cubicBezTo>
                <a:close/>
                <a:moveTo>
                  <a:pt x="2285" y="542"/>
                </a:moveTo>
                <a:cubicBezTo>
                  <a:pt x="2279" y="542"/>
                  <a:pt x="2275" y="538"/>
                  <a:pt x="2275" y="532"/>
                </a:cubicBezTo>
                <a:cubicBezTo>
                  <a:pt x="2275" y="526"/>
                  <a:pt x="2279" y="521"/>
                  <a:pt x="2285" y="521"/>
                </a:cubicBezTo>
                <a:cubicBezTo>
                  <a:pt x="2291" y="521"/>
                  <a:pt x="2296" y="526"/>
                  <a:pt x="2296" y="532"/>
                </a:cubicBezTo>
                <a:cubicBezTo>
                  <a:pt x="2296" y="538"/>
                  <a:pt x="2291" y="542"/>
                  <a:pt x="2285" y="542"/>
                </a:cubicBezTo>
                <a:close/>
                <a:moveTo>
                  <a:pt x="2252" y="542"/>
                </a:moveTo>
                <a:cubicBezTo>
                  <a:pt x="2246" y="542"/>
                  <a:pt x="2241" y="538"/>
                  <a:pt x="2241" y="532"/>
                </a:cubicBezTo>
                <a:cubicBezTo>
                  <a:pt x="2241" y="526"/>
                  <a:pt x="2246" y="521"/>
                  <a:pt x="2252" y="521"/>
                </a:cubicBezTo>
                <a:cubicBezTo>
                  <a:pt x="2258" y="521"/>
                  <a:pt x="2262" y="526"/>
                  <a:pt x="2262" y="532"/>
                </a:cubicBezTo>
                <a:cubicBezTo>
                  <a:pt x="2262" y="538"/>
                  <a:pt x="2258" y="542"/>
                  <a:pt x="2252" y="542"/>
                </a:cubicBezTo>
                <a:close/>
                <a:moveTo>
                  <a:pt x="2218" y="542"/>
                </a:moveTo>
                <a:cubicBezTo>
                  <a:pt x="2212" y="542"/>
                  <a:pt x="2207" y="538"/>
                  <a:pt x="2207" y="532"/>
                </a:cubicBezTo>
                <a:cubicBezTo>
                  <a:pt x="2207" y="526"/>
                  <a:pt x="2212" y="521"/>
                  <a:pt x="2218" y="521"/>
                </a:cubicBezTo>
                <a:cubicBezTo>
                  <a:pt x="2224" y="521"/>
                  <a:pt x="2229" y="526"/>
                  <a:pt x="2229" y="532"/>
                </a:cubicBezTo>
                <a:cubicBezTo>
                  <a:pt x="2229" y="538"/>
                  <a:pt x="2224" y="542"/>
                  <a:pt x="2218" y="542"/>
                </a:cubicBezTo>
                <a:close/>
                <a:moveTo>
                  <a:pt x="2184" y="542"/>
                </a:moveTo>
                <a:cubicBezTo>
                  <a:pt x="2178" y="542"/>
                  <a:pt x="2173" y="538"/>
                  <a:pt x="2173" y="532"/>
                </a:cubicBezTo>
                <a:cubicBezTo>
                  <a:pt x="2173" y="526"/>
                  <a:pt x="2178" y="521"/>
                  <a:pt x="2184" y="521"/>
                </a:cubicBezTo>
                <a:cubicBezTo>
                  <a:pt x="2190" y="521"/>
                  <a:pt x="2195" y="526"/>
                  <a:pt x="2195" y="532"/>
                </a:cubicBezTo>
                <a:cubicBezTo>
                  <a:pt x="2195" y="538"/>
                  <a:pt x="2190" y="542"/>
                  <a:pt x="2184" y="542"/>
                </a:cubicBezTo>
                <a:close/>
                <a:moveTo>
                  <a:pt x="2150" y="542"/>
                </a:moveTo>
                <a:cubicBezTo>
                  <a:pt x="2144" y="542"/>
                  <a:pt x="2139" y="538"/>
                  <a:pt x="2139" y="532"/>
                </a:cubicBezTo>
                <a:cubicBezTo>
                  <a:pt x="2139" y="526"/>
                  <a:pt x="2144" y="521"/>
                  <a:pt x="2150" y="521"/>
                </a:cubicBezTo>
                <a:cubicBezTo>
                  <a:pt x="2156" y="521"/>
                  <a:pt x="2161" y="526"/>
                  <a:pt x="2161" y="532"/>
                </a:cubicBezTo>
                <a:cubicBezTo>
                  <a:pt x="2161" y="538"/>
                  <a:pt x="2156" y="542"/>
                  <a:pt x="2150" y="542"/>
                </a:cubicBezTo>
                <a:close/>
                <a:moveTo>
                  <a:pt x="2117" y="542"/>
                </a:moveTo>
                <a:cubicBezTo>
                  <a:pt x="2111" y="542"/>
                  <a:pt x="2106" y="538"/>
                  <a:pt x="2106" y="532"/>
                </a:cubicBezTo>
                <a:cubicBezTo>
                  <a:pt x="2106" y="526"/>
                  <a:pt x="2111" y="521"/>
                  <a:pt x="2117" y="521"/>
                </a:cubicBezTo>
                <a:cubicBezTo>
                  <a:pt x="2122" y="521"/>
                  <a:pt x="2127" y="526"/>
                  <a:pt x="2127" y="532"/>
                </a:cubicBezTo>
                <a:cubicBezTo>
                  <a:pt x="2127" y="538"/>
                  <a:pt x="2122" y="542"/>
                  <a:pt x="2117" y="542"/>
                </a:cubicBezTo>
                <a:close/>
                <a:moveTo>
                  <a:pt x="2083" y="542"/>
                </a:moveTo>
                <a:cubicBezTo>
                  <a:pt x="2077" y="542"/>
                  <a:pt x="2072" y="538"/>
                  <a:pt x="2072" y="532"/>
                </a:cubicBezTo>
                <a:cubicBezTo>
                  <a:pt x="2072" y="526"/>
                  <a:pt x="2077" y="521"/>
                  <a:pt x="2083" y="521"/>
                </a:cubicBezTo>
                <a:cubicBezTo>
                  <a:pt x="2089" y="521"/>
                  <a:pt x="2094" y="526"/>
                  <a:pt x="2094" y="532"/>
                </a:cubicBezTo>
                <a:cubicBezTo>
                  <a:pt x="2094" y="538"/>
                  <a:pt x="2089" y="542"/>
                  <a:pt x="2083" y="542"/>
                </a:cubicBezTo>
                <a:close/>
                <a:moveTo>
                  <a:pt x="2049" y="542"/>
                </a:moveTo>
                <a:cubicBezTo>
                  <a:pt x="2043" y="542"/>
                  <a:pt x="2038" y="538"/>
                  <a:pt x="2038" y="532"/>
                </a:cubicBezTo>
                <a:cubicBezTo>
                  <a:pt x="2038" y="526"/>
                  <a:pt x="2043" y="521"/>
                  <a:pt x="2049" y="521"/>
                </a:cubicBezTo>
                <a:cubicBezTo>
                  <a:pt x="2055" y="521"/>
                  <a:pt x="2060" y="526"/>
                  <a:pt x="2060" y="532"/>
                </a:cubicBezTo>
                <a:cubicBezTo>
                  <a:pt x="2060" y="538"/>
                  <a:pt x="2055" y="542"/>
                  <a:pt x="2049" y="542"/>
                </a:cubicBezTo>
                <a:close/>
                <a:moveTo>
                  <a:pt x="2015" y="542"/>
                </a:moveTo>
                <a:cubicBezTo>
                  <a:pt x="2009" y="542"/>
                  <a:pt x="2004" y="538"/>
                  <a:pt x="2004" y="532"/>
                </a:cubicBezTo>
                <a:cubicBezTo>
                  <a:pt x="2004" y="526"/>
                  <a:pt x="2009" y="521"/>
                  <a:pt x="2015" y="521"/>
                </a:cubicBezTo>
                <a:cubicBezTo>
                  <a:pt x="2021" y="521"/>
                  <a:pt x="2026" y="526"/>
                  <a:pt x="2026" y="532"/>
                </a:cubicBezTo>
                <a:cubicBezTo>
                  <a:pt x="2026" y="538"/>
                  <a:pt x="2021" y="542"/>
                  <a:pt x="2015" y="542"/>
                </a:cubicBezTo>
                <a:close/>
                <a:moveTo>
                  <a:pt x="1981" y="542"/>
                </a:moveTo>
                <a:cubicBezTo>
                  <a:pt x="1976" y="542"/>
                  <a:pt x="1971" y="538"/>
                  <a:pt x="1971" y="532"/>
                </a:cubicBezTo>
                <a:cubicBezTo>
                  <a:pt x="1971" y="526"/>
                  <a:pt x="1976" y="521"/>
                  <a:pt x="1981" y="521"/>
                </a:cubicBezTo>
                <a:cubicBezTo>
                  <a:pt x="1987" y="521"/>
                  <a:pt x="1992" y="526"/>
                  <a:pt x="1992" y="532"/>
                </a:cubicBezTo>
                <a:cubicBezTo>
                  <a:pt x="1992" y="538"/>
                  <a:pt x="1987" y="542"/>
                  <a:pt x="1981" y="542"/>
                </a:cubicBezTo>
                <a:close/>
                <a:moveTo>
                  <a:pt x="1948" y="542"/>
                </a:moveTo>
                <a:cubicBezTo>
                  <a:pt x="1942" y="542"/>
                  <a:pt x="1937" y="538"/>
                  <a:pt x="1937" y="532"/>
                </a:cubicBezTo>
                <a:cubicBezTo>
                  <a:pt x="1937" y="526"/>
                  <a:pt x="1942" y="521"/>
                  <a:pt x="1948" y="521"/>
                </a:cubicBezTo>
                <a:cubicBezTo>
                  <a:pt x="1954" y="521"/>
                  <a:pt x="1959" y="526"/>
                  <a:pt x="1959" y="532"/>
                </a:cubicBezTo>
                <a:cubicBezTo>
                  <a:pt x="1959" y="538"/>
                  <a:pt x="1954" y="542"/>
                  <a:pt x="1948" y="542"/>
                </a:cubicBezTo>
                <a:close/>
                <a:moveTo>
                  <a:pt x="1914" y="542"/>
                </a:moveTo>
                <a:cubicBezTo>
                  <a:pt x="1908" y="542"/>
                  <a:pt x="1903" y="538"/>
                  <a:pt x="1903" y="532"/>
                </a:cubicBezTo>
                <a:cubicBezTo>
                  <a:pt x="1903" y="526"/>
                  <a:pt x="1908" y="521"/>
                  <a:pt x="1914" y="521"/>
                </a:cubicBezTo>
                <a:cubicBezTo>
                  <a:pt x="1920" y="521"/>
                  <a:pt x="1925" y="526"/>
                  <a:pt x="1925" y="532"/>
                </a:cubicBezTo>
                <a:cubicBezTo>
                  <a:pt x="1925" y="538"/>
                  <a:pt x="1920" y="542"/>
                  <a:pt x="1914" y="542"/>
                </a:cubicBezTo>
                <a:close/>
                <a:moveTo>
                  <a:pt x="1880" y="542"/>
                </a:moveTo>
                <a:cubicBezTo>
                  <a:pt x="1874" y="542"/>
                  <a:pt x="1869" y="538"/>
                  <a:pt x="1869" y="532"/>
                </a:cubicBezTo>
                <a:cubicBezTo>
                  <a:pt x="1869" y="526"/>
                  <a:pt x="1874" y="521"/>
                  <a:pt x="1880" y="521"/>
                </a:cubicBezTo>
                <a:cubicBezTo>
                  <a:pt x="1886" y="521"/>
                  <a:pt x="1891" y="526"/>
                  <a:pt x="1891" y="532"/>
                </a:cubicBezTo>
                <a:cubicBezTo>
                  <a:pt x="1891" y="538"/>
                  <a:pt x="1886" y="542"/>
                  <a:pt x="1880" y="542"/>
                </a:cubicBezTo>
                <a:close/>
                <a:moveTo>
                  <a:pt x="1846" y="542"/>
                </a:moveTo>
                <a:cubicBezTo>
                  <a:pt x="1840" y="542"/>
                  <a:pt x="1836" y="538"/>
                  <a:pt x="1836" y="532"/>
                </a:cubicBezTo>
                <a:cubicBezTo>
                  <a:pt x="1836" y="526"/>
                  <a:pt x="1840" y="521"/>
                  <a:pt x="1846" y="521"/>
                </a:cubicBezTo>
                <a:cubicBezTo>
                  <a:pt x="1852" y="521"/>
                  <a:pt x="1857" y="526"/>
                  <a:pt x="1857" y="532"/>
                </a:cubicBezTo>
                <a:cubicBezTo>
                  <a:pt x="1857" y="538"/>
                  <a:pt x="1852" y="542"/>
                  <a:pt x="1846" y="542"/>
                </a:cubicBezTo>
                <a:close/>
                <a:moveTo>
                  <a:pt x="1813" y="542"/>
                </a:moveTo>
                <a:cubicBezTo>
                  <a:pt x="1807" y="542"/>
                  <a:pt x="1802" y="538"/>
                  <a:pt x="1802" y="532"/>
                </a:cubicBezTo>
                <a:cubicBezTo>
                  <a:pt x="1802" y="526"/>
                  <a:pt x="1807" y="521"/>
                  <a:pt x="1813" y="521"/>
                </a:cubicBezTo>
                <a:cubicBezTo>
                  <a:pt x="1819" y="521"/>
                  <a:pt x="1823" y="526"/>
                  <a:pt x="1823" y="532"/>
                </a:cubicBezTo>
                <a:cubicBezTo>
                  <a:pt x="1823" y="538"/>
                  <a:pt x="1819" y="542"/>
                  <a:pt x="1813" y="542"/>
                </a:cubicBezTo>
                <a:close/>
                <a:moveTo>
                  <a:pt x="1779" y="542"/>
                </a:moveTo>
                <a:cubicBezTo>
                  <a:pt x="1773" y="542"/>
                  <a:pt x="1768" y="538"/>
                  <a:pt x="1768" y="532"/>
                </a:cubicBezTo>
                <a:cubicBezTo>
                  <a:pt x="1768" y="526"/>
                  <a:pt x="1773" y="521"/>
                  <a:pt x="1779" y="521"/>
                </a:cubicBezTo>
                <a:cubicBezTo>
                  <a:pt x="1785" y="521"/>
                  <a:pt x="1790" y="526"/>
                  <a:pt x="1790" y="532"/>
                </a:cubicBezTo>
                <a:cubicBezTo>
                  <a:pt x="1790" y="538"/>
                  <a:pt x="1785" y="542"/>
                  <a:pt x="1779" y="542"/>
                </a:cubicBezTo>
                <a:close/>
                <a:moveTo>
                  <a:pt x="1745" y="542"/>
                </a:moveTo>
                <a:cubicBezTo>
                  <a:pt x="1739" y="542"/>
                  <a:pt x="1734" y="538"/>
                  <a:pt x="1734" y="532"/>
                </a:cubicBezTo>
                <a:cubicBezTo>
                  <a:pt x="1734" y="526"/>
                  <a:pt x="1739" y="521"/>
                  <a:pt x="1745" y="521"/>
                </a:cubicBezTo>
                <a:cubicBezTo>
                  <a:pt x="1751" y="521"/>
                  <a:pt x="1756" y="526"/>
                  <a:pt x="1756" y="532"/>
                </a:cubicBezTo>
                <a:cubicBezTo>
                  <a:pt x="1756" y="538"/>
                  <a:pt x="1751" y="542"/>
                  <a:pt x="1745" y="542"/>
                </a:cubicBezTo>
                <a:close/>
                <a:moveTo>
                  <a:pt x="1711" y="542"/>
                </a:moveTo>
                <a:cubicBezTo>
                  <a:pt x="1705" y="542"/>
                  <a:pt x="1701" y="538"/>
                  <a:pt x="1701" y="532"/>
                </a:cubicBezTo>
                <a:cubicBezTo>
                  <a:pt x="1701" y="526"/>
                  <a:pt x="1705" y="521"/>
                  <a:pt x="1711" y="521"/>
                </a:cubicBezTo>
                <a:cubicBezTo>
                  <a:pt x="1717" y="521"/>
                  <a:pt x="1722" y="526"/>
                  <a:pt x="1722" y="532"/>
                </a:cubicBezTo>
                <a:cubicBezTo>
                  <a:pt x="1722" y="538"/>
                  <a:pt x="1717" y="542"/>
                  <a:pt x="1711" y="542"/>
                </a:cubicBezTo>
                <a:close/>
                <a:moveTo>
                  <a:pt x="1678" y="542"/>
                </a:moveTo>
                <a:cubicBezTo>
                  <a:pt x="1672" y="542"/>
                  <a:pt x="1667" y="538"/>
                  <a:pt x="1667" y="532"/>
                </a:cubicBezTo>
                <a:cubicBezTo>
                  <a:pt x="1667" y="526"/>
                  <a:pt x="1672" y="521"/>
                  <a:pt x="1678" y="521"/>
                </a:cubicBezTo>
                <a:cubicBezTo>
                  <a:pt x="1684" y="521"/>
                  <a:pt x="1688" y="526"/>
                  <a:pt x="1688" y="532"/>
                </a:cubicBezTo>
                <a:cubicBezTo>
                  <a:pt x="1688" y="538"/>
                  <a:pt x="1684" y="542"/>
                  <a:pt x="1678" y="542"/>
                </a:cubicBezTo>
                <a:close/>
                <a:moveTo>
                  <a:pt x="1644" y="542"/>
                </a:moveTo>
                <a:cubicBezTo>
                  <a:pt x="1638" y="542"/>
                  <a:pt x="1633" y="538"/>
                  <a:pt x="1633" y="532"/>
                </a:cubicBezTo>
                <a:cubicBezTo>
                  <a:pt x="1633" y="526"/>
                  <a:pt x="1638" y="521"/>
                  <a:pt x="1644" y="521"/>
                </a:cubicBezTo>
                <a:cubicBezTo>
                  <a:pt x="1650" y="521"/>
                  <a:pt x="1655" y="526"/>
                  <a:pt x="1655" y="532"/>
                </a:cubicBezTo>
                <a:cubicBezTo>
                  <a:pt x="1655" y="538"/>
                  <a:pt x="1650" y="542"/>
                  <a:pt x="1644" y="542"/>
                </a:cubicBezTo>
                <a:close/>
                <a:moveTo>
                  <a:pt x="1610" y="542"/>
                </a:moveTo>
                <a:cubicBezTo>
                  <a:pt x="1604" y="542"/>
                  <a:pt x="1599" y="538"/>
                  <a:pt x="1599" y="532"/>
                </a:cubicBezTo>
                <a:cubicBezTo>
                  <a:pt x="1599" y="526"/>
                  <a:pt x="1604" y="521"/>
                  <a:pt x="1610" y="521"/>
                </a:cubicBezTo>
                <a:cubicBezTo>
                  <a:pt x="1616" y="521"/>
                  <a:pt x="1621" y="526"/>
                  <a:pt x="1621" y="532"/>
                </a:cubicBezTo>
                <a:cubicBezTo>
                  <a:pt x="1621" y="538"/>
                  <a:pt x="1616" y="542"/>
                  <a:pt x="1610" y="542"/>
                </a:cubicBezTo>
                <a:close/>
                <a:moveTo>
                  <a:pt x="990" y="542"/>
                </a:moveTo>
                <a:cubicBezTo>
                  <a:pt x="984" y="542"/>
                  <a:pt x="979" y="538"/>
                  <a:pt x="979" y="532"/>
                </a:cubicBezTo>
                <a:cubicBezTo>
                  <a:pt x="979" y="526"/>
                  <a:pt x="984" y="521"/>
                  <a:pt x="990" y="521"/>
                </a:cubicBezTo>
                <a:cubicBezTo>
                  <a:pt x="996" y="521"/>
                  <a:pt x="1001" y="526"/>
                  <a:pt x="1001" y="532"/>
                </a:cubicBezTo>
                <a:cubicBezTo>
                  <a:pt x="1001" y="538"/>
                  <a:pt x="996" y="542"/>
                  <a:pt x="990" y="542"/>
                </a:cubicBezTo>
                <a:close/>
                <a:moveTo>
                  <a:pt x="957" y="542"/>
                </a:moveTo>
                <a:cubicBezTo>
                  <a:pt x="951" y="542"/>
                  <a:pt x="946" y="538"/>
                  <a:pt x="946" y="532"/>
                </a:cubicBezTo>
                <a:cubicBezTo>
                  <a:pt x="946" y="526"/>
                  <a:pt x="951" y="521"/>
                  <a:pt x="957" y="521"/>
                </a:cubicBezTo>
                <a:cubicBezTo>
                  <a:pt x="962" y="521"/>
                  <a:pt x="967" y="526"/>
                  <a:pt x="967" y="532"/>
                </a:cubicBezTo>
                <a:cubicBezTo>
                  <a:pt x="967" y="538"/>
                  <a:pt x="962" y="542"/>
                  <a:pt x="957" y="542"/>
                </a:cubicBezTo>
                <a:close/>
                <a:moveTo>
                  <a:pt x="923" y="542"/>
                </a:moveTo>
                <a:cubicBezTo>
                  <a:pt x="917" y="542"/>
                  <a:pt x="912" y="538"/>
                  <a:pt x="912" y="532"/>
                </a:cubicBezTo>
                <a:cubicBezTo>
                  <a:pt x="912" y="526"/>
                  <a:pt x="917" y="521"/>
                  <a:pt x="923" y="521"/>
                </a:cubicBezTo>
                <a:cubicBezTo>
                  <a:pt x="929" y="521"/>
                  <a:pt x="934" y="526"/>
                  <a:pt x="934" y="532"/>
                </a:cubicBezTo>
                <a:cubicBezTo>
                  <a:pt x="934" y="538"/>
                  <a:pt x="929" y="542"/>
                  <a:pt x="923" y="542"/>
                </a:cubicBezTo>
                <a:close/>
                <a:moveTo>
                  <a:pt x="889" y="542"/>
                </a:moveTo>
                <a:cubicBezTo>
                  <a:pt x="883" y="542"/>
                  <a:pt x="878" y="538"/>
                  <a:pt x="878" y="532"/>
                </a:cubicBezTo>
                <a:cubicBezTo>
                  <a:pt x="878" y="526"/>
                  <a:pt x="883" y="521"/>
                  <a:pt x="889" y="521"/>
                </a:cubicBezTo>
                <a:cubicBezTo>
                  <a:pt x="895" y="521"/>
                  <a:pt x="900" y="526"/>
                  <a:pt x="900" y="532"/>
                </a:cubicBezTo>
                <a:cubicBezTo>
                  <a:pt x="900" y="538"/>
                  <a:pt x="895" y="542"/>
                  <a:pt x="889" y="542"/>
                </a:cubicBezTo>
                <a:close/>
                <a:moveTo>
                  <a:pt x="855" y="542"/>
                </a:moveTo>
                <a:cubicBezTo>
                  <a:pt x="849" y="542"/>
                  <a:pt x="844" y="538"/>
                  <a:pt x="844" y="532"/>
                </a:cubicBezTo>
                <a:cubicBezTo>
                  <a:pt x="844" y="526"/>
                  <a:pt x="849" y="521"/>
                  <a:pt x="855" y="521"/>
                </a:cubicBezTo>
                <a:cubicBezTo>
                  <a:pt x="861" y="521"/>
                  <a:pt x="866" y="526"/>
                  <a:pt x="866" y="532"/>
                </a:cubicBezTo>
                <a:cubicBezTo>
                  <a:pt x="866" y="538"/>
                  <a:pt x="861" y="542"/>
                  <a:pt x="855" y="542"/>
                </a:cubicBezTo>
                <a:close/>
                <a:moveTo>
                  <a:pt x="821" y="542"/>
                </a:moveTo>
                <a:cubicBezTo>
                  <a:pt x="815" y="542"/>
                  <a:pt x="811" y="538"/>
                  <a:pt x="811" y="532"/>
                </a:cubicBezTo>
                <a:cubicBezTo>
                  <a:pt x="811" y="526"/>
                  <a:pt x="815" y="521"/>
                  <a:pt x="821" y="521"/>
                </a:cubicBezTo>
                <a:cubicBezTo>
                  <a:pt x="827" y="521"/>
                  <a:pt x="832" y="526"/>
                  <a:pt x="832" y="532"/>
                </a:cubicBezTo>
                <a:cubicBezTo>
                  <a:pt x="832" y="538"/>
                  <a:pt x="827" y="542"/>
                  <a:pt x="821" y="542"/>
                </a:cubicBezTo>
                <a:close/>
                <a:moveTo>
                  <a:pt x="788" y="542"/>
                </a:moveTo>
                <a:cubicBezTo>
                  <a:pt x="782" y="542"/>
                  <a:pt x="777" y="538"/>
                  <a:pt x="777" y="532"/>
                </a:cubicBezTo>
                <a:cubicBezTo>
                  <a:pt x="777" y="526"/>
                  <a:pt x="782" y="521"/>
                  <a:pt x="788" y="521"/>
                </a:cubicBezTo>
                <a:cubicBezTo>
                  <a:pt x="794" y="521"/>
                  <a:pt x="798" y="526"/>
                  <a:pt x="798" y="532"/>
                </a:cubicBezTo>
                <a:cubicBezTo>
                  <a:pt x="798" y="538"/>
                  <a:pt x="794" y="542"/>
                  <a:pt x="788" y="542"/>
                </a:cubicBezTo>
                <a:close/>
                <a:moveTo>
                  <a:pt x="754" y="542"/>
                </a:moveTo>
                <a:cubicBezTo>
                  <a:pt x="748" y="542"/>
                  <a:pt x="743" y="538"/>
                  <a:pt x="743" y="532"/>
                </a:cubicBezTo>
                <a:cubicBezTo>
                  <a:pt x="743" y="526"/>
                  <a:pt x="748" y="521"/>
                  <a:pt x="754" y="521"/>
                </a:cubicBezTo>
                <a:cubicBezTo>
                  <a:pt x="760" y="521"/>
                  <a:pt x="765" y="526"/>
                  <a:pt x="765" y="532"/>
                </a:cubicBezTo>
                <a:cubicBezTo>
                  <a:pt x="765" y="538"/>
                  <a:pt x="760" y="542"/>
                  <a:pt x="754" y="542"/>
                </a:cubicBezTo>
                <a:close/>
                <a:moveTo>
                  <a:pt x="720" y="542"/>
                </a:moveTo>
                <a:cubicBezTo>
                  <a:pt x="714" y="542"/>
                  <a:pt x="709" y="538"/>
                  <a:pt x="709" y="532"/>
                </a:cubicBezTo>
                <a:cubicBezTo>
                  <a:pt x="709" y="526"/>
                  <a:pt x="714" y="521"/>
                  <a:pt x="720" y="521"/>
                </a:cubicBezTo>
                <a:cubicBezTo>
                  <a:pt x="726" y="521"/>
                  <a:pt x="731" y="526"/>
                  <a:pt x="731" y="532"/>
                </a:cubicBezTo>
                <a:cubicBezTo>
                  <a:pt x="731" y="538"/>
                  <a:pt x="726" y="542"/>
                  <a:pt x="720" y="542"/>
                </a:cubicBezTo>
                <a:close/>
                <a:moveTo>
                  <a:pt x="686" y="542"/>
                </a:moveTo>
                <a:cubicBezTo>
                  <a:pt x="680" y="542"/>
                  <a:pt x="676" y="538"/>
                  <a:pt x="676" y="532"/>
                </a:cubicBezTo>
                <a:cubicBezTo>
                  <a:pt x="676" y="526"/>
                  <a:pt x="680" y="521"/>
                  <a:pt x="686" y="521"/>
                </a:cubicBezTo>
                <a:cubicBezTo>
                  <a:pt x="692" y="521"/>
                  <a:pt x="697" y="526"/>
                  <a:pt x="697" y="532"/>
                </a:cubicBezTo>
                <a:cubicBezTo>
                  <a:pt x="697" y="538"/>
                  <a:pt x="692" y="542"/>
                  <a:pt x="686" y="542"/>
                </a:cubicBezTo>
                <a:close/>
                <a:moveTo>
                  <a:pt x="653" y="542"/>
                </a:moveTo>
                <a:cubicBezTo>
                  <a:pt x="647" y="542"/>
                  <a:pt x="642" y="538"/>
                  <a:pt x="642" y="532"/>
                </a:cubicBezTo>
                <a:cubicBezTo>
                  <a:pt x="642" y="526"/>
                  <a:pt x="647" y="521"/>
                  <a:pt x="653" y="521"/>
                </a:cubicBezTo>
                <a:cubicBezTo>
                  <a:pt x="659" y="521"/>
                  <a:pt x="663" y="526"/>
                  <a:pt x="663" y="532"/>
                </a:cubicBezTo>
                <a:cubicBezTo>
                  <a:pt x="663" y="538"/>
                  <a:pt x="659" y="542"/>
                  <a:pt x="653" y="542"/>
                </a:cubicBezTo>
                <a:close/>
                <a:moveTo>
                  <a:pt x="619" y="542"/>
                </a:moveTo>
                <a:cubicBezTo>
                  <a:pt x="613" y="542"/>
                  <a:pt x="608" y="538"/>
                  <a:pt x="608" y="532"/>
                </a:cubicBezTo>
                <a:cubicBezTo>
                  <a:pt x="608" y="526"/>
                  <a:pt x="613" y="521"/>
                  <a:pt x="619" y="521"/>
                </a:cubicBezTo>
                <a:cubicBezTo>
                  <a:pt x="625" y="521"/>
                  <a:pt x="630" y="526"/>
                  <a:pt x="630" y="532"/>
                </a:cubicBezTo>
                <a:cubicBezTo>
                  <a:pt x="630" y="538"/>
                  <a:pt x="625" y="542"/>
                  <a:pt x="619" y="542"/>
                </a:cubicBezTo>
                <a:close/>
                <a:moveTo>
                  <a:pt x="585" y="542"/>
                </a:moveTo>
                <a:cubicBezTo>
                  <a:pt x="579" y="542"/>
                  <a:pt x="574" y="538"/>
                  <a:pt x="574" y="532"/>
                </a:cubicBezTo>
                <a:cubicBezTo>
                  <a:pt x="574" y="526"/>
                  <a:pt x="579" y="521"/>
                  <a:pt x="585" y="521"/>
                </a:cubicBezTo>
                <a:cubicBezTo>
                  <a:pt x="591" y="521"/>
                  <a:pt x="596" y="526"/>
                  <a:pt x="596" y="532"/>
                </a:cubicBezTo>
                <a:cubicBezTo>
                  <a:pt x="596" y="538"/>
                  <a:pt x="591" y="542"/>
                  <a:pt x="585" y="542"/>
                </a:cubicBezTo>
                <a:close/>
                <a:moveTo>
                  <a:pt x="551" y="542"/>
                </a:moveTo>
                <a:cubicBezTo>
                  <a:pt x="545" y="542"/>
                  <a:pt x="541" y="538"/>
                  <a:pt x="541" y="532"/>
                </a:cubicBezTo>
                <a:cubicBezTo>
                  <a:pt x="541" y="526"/>
                  <a:pt x="545" y="521"/>
                  <a:pt x="551" y="521"/>
                </a:cubicBezTo>
                <a:cubicBezTo>
                  <a:pt x="557" y="521"/>
                  <a:pt x="562" y="526"/>
                  <a:pt x="562" y="532"/>
                </a:cubicBezTo>
                <a:cubicBezTo>
                  <a:pt x="562" y="538"/>
                  <a:pt x="557" y="542"/>
                  <a:pt x="551" y="542"/>
                </a:cubicBezTo>
                <a:close/>
                <a:moveTo>
                  <a:pt x="518" y="542"/>
                </a:moveTo>
                <a:cubicBezTo>
                  <a:pt x="512" y="542"/>
                  <a:pt x="507" y="538"/>
                  <a:pt x="507" y="532"/>
                </a:cubicBezTo>
                <a:cubicBezTo>
                  <a:pt x="507" y="526"/>
                  <a:pt x="512" y="521"/>
                  <a:pt x="518" y="521"/>
                </a:cubicBezTo>
                <a:cubicBezTo>
                  <a:pt x="524" y="521"/>
                  <a:pt x="528" y="526"/>
                  <a:pt x="528" y="532"/>
                </a:cubicBezTo>
                <a:cubicBezTo>
                  <a:pt x="528" y="538"/>
                  <a:pt x="524" y="542"/>
                  <a:pt x="518" y="542"/>
                </a:cubicBezTo>
                <a:close/>
                <a:moveTo>
                  <a:pt x="484" y="542"/>
                </a:moveTo>
                <a:cubicBezTo>
                  <a:pt x="478" y="542"/>
                  <a:pt x="473" y="538"/>
                  <a:pt x="473" y="532"/>
                </a:cubicBezTo>
                <a:cubicBezTo>
                  <a:pt x="473" y="526"/>
                  <a:pt x="478" y="521"/>
                  <a:pt x="484" y="521"/>
                </a:cubicBezTo>
                <a:cubicBezTo>
                  <a:pt x="490" y="521"/>
                  <a:pt x="495" y="526"/>
                  <a:pt x="495" y="532"/>
                </a:cubicBezTo>
                <a:cubicBezTo>
                  <a:pt x="495" y="538"/>
                  <a:pt x="490" y="542"/>
                  <a:pt x="484" y="542"/>
                </a:cubicBezTo>
                <a:close/>
                <a:moveTo>
                  <a:pt x="450" y="542"/>
                </a:moveTo>
                <a:cubicBezTo>
                  <a:pt x="444" y="542"/>
                  <a:pt x="439" y="538"/>
                  <a:pt x="439" y="532"/>
                </a:cubicBezTo>
                <a:cubicBezTo>
                  <a:pt x="439" y="526"/>
                  <a:pt x="444" y="521"/>
                  <a:pt x="450" y="521"/>
                </a:cubicBezTo>
                <a:cubicBezTo>
                  <a:pt x="456" y="521"/>
                  <a:pt x="461" y="526"/>
                  <a:pt x="461" y="532"/>
                </a:cubicBezTo>
                <a:cubicBezTo>
                  <a:pt x="461" y="538"/>
                  <a:pt x="456" y="542"/>
                  <a:pt x="450" y="542"/>
                </a:cubicBezTo>
                <a:close/>
                <a:moveTo>
                  <a:pt x="416" y="542"/>
                </a:moveTo>
                <a:cubicBezTo>
                  <a:pt x="410" y="542"/>
                  <a:pt x="405" y="538"/>
                  <a:pt x="405" y="532"/>
                </a:cubicBezTo>
                <a:cubicBezTo>
                  <a:pt x="405" y="526"/>
                  <a:pt x="410" y="521"/>
                  <a:pt x="416" y="521"/>
                </a:cubicBezTo>
                <a:cubicBezTo>
                  <a:pt x="422" y="521"/>
                  <a:pt x="427" y="526"/>
                  <a:pt x="427" y="532"/>
                </a:cubicBezTo>
                <a:cubicBezTo>
                  <a:pt x="427" y="538"/>
                  <a:pt x="422" y="542"/>
                  <a:pt x="416" y="542"/>
                </a:cubicBezTo>
                <a:close/>
                <a:moveTo>
                  <a:pt x="383" y="542"/>
                </a:moveTo>
                <a:cubicBezTo>
                  <a:pt x="377" y="542"/>
                  <a:pt x="372" y="538"/>
                  <a:pt x="372" y="532"/>
                </a:cubicBezTo>
                <a:cubicBezTo>
                  <a:pt x="372" y="526"/>
                  <a:pt x="377" y="521"/>
                  <a:pt x="383" y="521"/>
                </a:cubicBezTo>
                <a:cubicBezTo>
                  <a:pt x="388" y="521"/>
                  <a:pt x="393" y="526"/>
                  <a:pt x="393" y="532"/>
                </a:cubicBezTo>
                <a:cubicBezTo>
                  <a:pt x="393" y="538"/>
                  <a:pt x="388" y="542"/>
                  <a:pt x="383" y="542"/>
                </a:cubicBezTo>
                <a:close/>
                <a:moveTo>
                  <a:pt x="3180" y="514"/>
                </a:moveTo>
                <a:cubicBezTo>
                  <a:pt x="3174" y="514"/>
                  <a:pt x="3169" y="509"/>
                  <a:pt x="3169" y="503"/>
                </a:cubicBezTo>
                <a:cubicBezTo>
                  <a:pt x="3169" y="497"/>
                  <a:pt x="3174" y="492"/>
                  <a:pt x="3180" y="492"/>
                </a:cubicBezTo>
                <a:cubicBezTo>
                  <a:pt x="3186" y="492"/>
                  <a:pt x="3191" y="497"/>
                  <a:pt x="3191" y="503"/>
                </a:cubicBezTo>
                <a:cubicBezTo>
                  <a:pt x="3191" y="509"/>
                  <a:pt x="3186" y="514"/>
                  <a:pt x="3180" y="514"/>
                </a:cubicBezTo>
                <a:close/>
                <a:moveTo>
                  <a:pt x="3146" y="514"/>
                </a:moveTo>
                <a:cubicBezTo>
                  <a:pt x="3140" y="514"/>
                  <a:pt x="3136" y="509"/>
                  <a:pt x="3136" y="503"/>
                </a:cubicBezTo>
                <a:cubicBezTo>
                  <a:pt x="3136" y="497"/>
                  <a:pt x="3140" y="492"/>
                  <a:pt x="3146" y="492"/>
                </a:cubicBezTo>
                <a:cubicBezTo>
                  <a:pt x="3152" y="492"/>
                  <a:pt x="3157" y="497"/>
                  <a:pt x="3157" y="503"/>
                </a:cubicBezTo>
                <a:cubicBezTo>
                  <a:pt x="3157" y="509"/>
                  <a:pt x="3152" y="514"/>
                  <a:pt x="3146" y="514"/>
                </a:cubicBezTo>
                <a:close/>
                <a:moveTo>
                  <a:pt x="3113" y="514"/>
                </a:moveTo>
                <a:cubicBezTo>
                  <a:pt x="3107" y="514"/>
                  <a:pt x="3102" y="509"/>
                  <a:pt x="3102" y="503"/>
                </a:cubicBezTo>
                <a:cubicBezTo>
                  <a:pt x="3102" y="497"/>
                  <a:pt x="3107" y="492"/>
                  <a:pt x="3113" y="492"/>
                </a:cubicBezTo>
                <a:cubicBezTo>
                  <a:pt x="3119" y="492"/>
                  <a:pt x="3123" y="497"/>
                  <a:pt x="3123" y="503"/>
                </a:cubicBezTo>
                <a:cubicBezTo>
                  <a:pt x="3123" y="509"/>
                  <a:pt x="3119" y="514"/>
                  <a:pt x="3113" y="514"/>
                </a:cubicBezTo>
                <a:close/>
                <a:moveTo>
                  <a:pt x="3011" y="514"/>
                </a:moveTo>
                <a:cubicBezTo>
                  <a:pt x="3005" y="514"/>
                  <a:pt x="3000" y="509"/>
                  <a:pt x="3000" y="503"/>
                </a:cubicBezTo>
                <a:cubicBezTo>
                  <a:pt x="3000" y="497"/>
                  <a:pt x="3005" y="492"/>
                  <a:pt x="3011" y="492"/>
                </a:cubicBezTo>
                <a:cubicBezTo>
                  <a:pt x="3017" y="492"/>
                  <a:pt x="3022" y="497"/>
                  <a:pt x="3022" y="503"/>
                </a:cubicBezTo>
                <a:cubicBezTo>
                  <a:pt x="3022" y="509"/>
                  <a:pt x="3017" y="514"/>
                  <a:pt x="3011" y="514"/>
                </a:cubicBezTo>
                <a:close/>
                <a:moveTo>
                  <a:pt x="2978" y="514"/>
                </a:moveTo>
                <a:cubicBezTo>
                  <a:pt x="2972" y="514"/>
                  <a:pt x="2967" y="509"/>
                  <a:pt x="2967" y="503"/>
                </a:cubicBezTo>
                <a:cubicBezTo>
                  <a:pt x="2967" y="497"/>
                  <a:pt x="2972" y="492"/>
                  <a:pt x="2978" y="492"/>
                </a:cubicBezTo>
                <a:cubicBezTo>
                  <a:pt x="2983" y="492"/>
                  <a:pt x="2988" y="497"/>
                  <a:pt x="2988" y="503"/>
                </a:cubicBezTo>
                <a:cubicBezTo>
                  <a:pt x="2988" y="509"/>
                  <a:pt x="2983" y="514"/>
                  <a:pt x="2978" y="514"/>
                </a:cubicBezTo>
                <a:close/>
                <a:moveTo>
                  <a:pt x="2944" y="514"/>
                </a:moveTo>
                <a:cubicBezTo>
                  <a:pt x="2938" y="514"/>
                  <a:pt x="2933" y="509"/>
                  <a:pt x="2933" y="503"/>
                </a:cubicBezTo>
                <a:cubicBezTo>
                  <a:pt x="2933" y="497"/>
                  <a:pt x="2938" y="492"/>
                  <a:pt x="2944" y="492"/>
                </a:cubicBezTo>
                <a:cubicBezTo>
                  <a:pt x="2950" y="492"/>
                  <a:pt x="2955" y="497"/>
                  <a:pt x="2955" y="503"/>
                </a:cubicBezTo>
                <a:cubicBezTo>
                  <a:pt x="2955" y="509"/>
                  <a:pt x="2950" y="514"/>
                  <a:pt x="2944" y="514"/>
                </a:cubicBezTo>
                <a:close/>
                <a:moveTo>
                  <a:pt x="2910" y="514"/>
                </a:moveTo>
                <a:cubicBezTo>
                  <a:pt x="2904" y="514"/>
                  <a:pt x="2899" y="509"/>
                  <a:pt x="2899" y="503"/>
                </a:cubicBezTo>
                <a:cubicBezTo>
                  <a:pt x="2899" y="497"/>
                  <a:pt x="2904" y="492"/>
                  <a:pt x="2910" y="492"/>
                </a:cubicBezTo>
                <a:cubicBezTo>
                  <a:pt x="2916" y="492"/>
                  <a:pt x="2921" y="497"/>
                  <a:pt x="2921" y="503"/>
                </a:cubicBezTo>
                <a:cubicBezTo>
                  <a:pt x="2921" y="509"/>
                  <a:pt x="2916" y="514"/>
                  <a:pt x="2910" y="514"/>
                </a:cubicBezTo>
                <a:close/>
                <a:moveTo>
                  <a:pt x="2876" y="514"/>
                </a:moveTo>
                <a:cubicBezTo>
                  <a:pt x="2870" y="514"/>
                  <a:pt x="2865" y="509"/>
                  <a:pt x="2865" y="503"/>
                </a:cubicBezTo>
                <a:cubicBezTo>
                  <a:pt x="2865" y="497"/>
                  <a:pt x="2870" y="492"/>
                  <a:pt x="2876" y="492"/>
                </a:cubicBezTo>
                <a:cubicBezTo>
                  <a:pt x="2882" y="492"/>
                  <a:pt x="2887" y="497"/>
                  <a:pt x="2887" y="503"/>
                </a:cubicBezTo>
                <a:cubicBezTo>
                  <a:pt x="2887" y="509"/>
                  <a:pt x="2882" y="514"/>
                  <a:pt x="2876" y="514"/>
                </a:cubicBezTo>
                <a:close/>
                <a:moveTo>
                  <a:pt x="2842" y="514"/>
                </a:moveTo>
                <a:cubicBezTo>
                  <a:pt x="2837" y="514"/>
                  <a:pt x="2832" y="509"/>
                  <a:pt x="2832" y="503"/>
                </a:cubicBezTo>
                <a:cubicBezTo>
                  <a:pt x="2832" y="497"/>
                  <a:pt x="2837" y="492"/>
                  <a:pt x="2842" y="492"/>
                </a:cubicBezTo>
                <a:cubicBezTo>
                  <a:pt x="2848" y="492"/>
                  <a:pt x="2853" y="497"/>
                  <a:pt x="2853" y="503"/>
                </a:cubicBezTo>
                <a:cubicBezTo>
                  <a:pt x="2853" y="509"/>
                  <a:pt x="2848" y="514"/>
                  <a:pt x="2842" y="514"/>
                </a:cubicBezTo>
                <a:close/>
                <a:moveTo>
                  <a:pt x="2809" y="514"/>
                </a:moveTo>
                <a:cubicBezTo>
                  <a:pt x="2803" y="514"/>
                  <a:pt x="2798" y="509"/>
                  <a:pt x="2798" y="503"/>
                </a:cubicBezTo>
                <a:cubicBezTo>
                  <a:pt x="2798" y="497"/>
                  <a:pt x="2803" y="492"/>
                  <a:pt x="2809" y="492"/>
                </a:cubicBezTo>
                <a:cubicBezTo>
                  <a:pt x="2815" y="492"/>
                  <a:pt x="2819" y="497"/>
                  <a:pt x="2819" y="503"/>
                </a:cubicBezTo>
                <a:cubicBezTo>
                  <a:pt x="2819" y="509"/>
                  <a:pt x="2815" y="514"/>
                  <a:pt x="2809" y="514"/>
                </a:cubicBezTo>
                <a:close/>
                <a:moveTo>
                  <a:pt x="2775" y="514"/>
                </a:moveTo>
                <a:cubicBezTo>
                  <a:pt x="2769" y="514"/>
                  <a:pt x="2764" y="509"/>
                  <a:pt x="2764" y="503"/>
                </a:cubicBezTo>
                <a:cubicBezTo>
                  <a:pt x="2764" y="497"/>
                  <a:pt x="2769" y="492"/>
                  <a:pt x="2775" y="492"/>
                </a:cubicBezTo>
                <a:cubicBezTo>
                  <a:pt x="2781" y="492"/>
                  <a:pt x="2786" y="497"/>
                  <a:pt x="2786" y="503"/>
                </a:cubicBezTo>
                <a:cubicBezTo>
                  <a:pt x="2786" y="509"/>
                  <a:pt x="2781" y="514"/>
                  <a:pt x="2775" y="514"/>
                </a:cubicBezTo>
                <a:close/>
                <a:moveTo>
                  <a:pt x="2741" y="514"/>
                </a:moveTo>
                <a:cubicBezTo>
                  <a:pt x="2735" y="514"/>
                  <a:pt x="2730" y="509"/>
                  <a:pt x="2730" y="503"/>
                </a:cubicBezTo>
                <a:cubicBezTo>
                  <a:pt x="2730" y="497"/>
                  <a:pt x="2735" y="492"/>
                  <a:pt x="2741" y="492"/>
                </a:cubicBezTo>
                <a:cubicBezTo>
                  <a:pt x="2747" y="492"/>
                  <a:pt x="2752" y="497"/>
                  <a:pt x="2752" y="503"/>
                </a:cubicBezTo>
                <a:cubicBezTo>
                  <a:pt x="2752" y="509"/>
                  <a:pt x="2747" y="514"/>
                  <a:pt x="2741" y="514"/>
                </a:cubicBezTo>
                <a:close/>
                <a:moveTo>
                  <a:pt x="2707" y="514"/>
                </a:moveTo>
                <a:cubicBezTo>
                  <a:pt x="2701" y="514"/>
                  <a:pt x="2697" y="509"/>
                  <a:pt x="2697" y="503"/>
                </a:cubicBezTo>
                <a:cubicBezTo>
                  <a:pt x="2697" y="497"/>
                  <a:pt x="2701" y="492"/>
                  <a:pt x="2707" y="492"/>
                </a:cubicBezTo>
                <a:cubicBezTo>
                  <a:pt x="2713" y="492"/>
                  <a:pt x="2718" y="497"/>
                  <a:pt x="2718" y="503"/>
                </a:cubicBezTo>
                <a:cubicBezTo>
                  <a:pt x="2718" y="509"/>
                  <a:pt x="2713" y="514"/>
                  <a:pt x="2707" y="514"/>
                </a:cubicBezTo>
                <a:close/>
                <a:moveTo>
                  <a:pt x="2674" y="514"/>
                </a:moveTo>
                <a:cubicBezTo>
                  <a:pt x="2668" y="514"/>
                  <a:pt x="2663" y="509"/>
                  <a:pt x="2663" y="503"/>
                </a:cubicBezTo>
                <a:cubicBezTo>
                  <a:pt x="2663" y="497"/>
                  <a:pt x="2668" y="492"/>
                  <a:pt x="2674" y="492"/>
                </a:cubicBezTo>
                <a:cubicBezTo>
                  <a:pt x="2680" y="492"/>
                  <a:pt x="2684" y="497"/>
                  <a:pt x="2684" y="503"/>
                </a:cubicBezTo>
                <a:cubicBezTo>
                  <a:pt x="2684" y="509"/>
                  <a:pt x="2680" y="514"/>
                  <a:pt x="2674" y="514"/>
                </a:cubicBezTo>
                <a:close/>
                <a:moveTo>
                  <a:pt x="2640" y="514"/>
                </a:moveTo>
                <a:cubicBezTo>
                  <a:pt x="2634" y="514"/>
                  <a:pt x="2629" y="509"/>
                  <a:pt x="2629" y="503"/>
                </a:cubicBezTo>
                <a:cubicBezTo>
                  <a:pt x="2629" y="497"/>
                  <a:pt x="2634" y="492"/>
                  <a:pt x="2640" y="492"/>
                </a:cubicBezTo>
                <a:cubicBezTo>
                  <a:pt x="2646" y="492"/>
                  <a:pt x="2651" y="497"/>
                  <a:pt x="2651" y="503"/>
                </a:cubicBezTo>
                <a:cubicBezTo>
                  <a:pt x="2651" y="509"/>
                  <a:pt x="2646" y="514"/>
                  <a:pt x="2640" y="514"/>
                </a:cubicBezTo>
                <a:close/>
                <a:moveTo>
                  <a:pt x="2606" y="514"/>
                </a:moveTo>
                <a:cubicBezTo>
                  <a:pt x="2600" y="514"/>
                  <a:pt x="2595" y="509"/>
                  <a:pt x="2595" y="503"/>
                </a:cubicBezTo>
                <a:cubicBezTo>
                  <a:pt x="2595" y="497"/>
                  <a:pt x="2600" y="492"/>
                  <a:pt x="2606" y="492"/>
                </a:cubicBezTo>
                <a:cubicBezTo>
                  <a:pt x="2612" y="492"/>
                  <a:pt x="2617" y="497"/>
                  <a:pt x="2617" y="503"/>
                </a:cubicBezTo>
                <a:cubicBezTo>
                  <a:pt x="2617" y="509"/>
                  <a:pt x="2612" y="514"/>
                  <a:pt x="2606" y="514"/>
                </a:cubicBezTo>
                <a:close/>
                <a:moveTo>
                  <a:pt x="2572" y="514"/>
                </a:moveTo>
                <a:cubicBezTo>
                  <a:pt x="2566" y="514"/>
                  <a:pt x="2562" y="509"/>
                  <a:pt x="2562" y="503"/>
                </a:cubicBezTo>
                <a:cubicBezTo>
                  <a:pt x="2562" y="497"/>
                  <a:pt x="2566" y="492"/>
                  <a:pt x="2572" y="492"/>
                </a:cubicBezTo>
                <a:cubicBezTo>
                  <a:pt x="2578" y="492"/>
                  <a:pt x="2583" y="497"/>
                  <a:pt x="2583" y="503"/>
                </a:cubicBezTo>
                <a:cubicBezTo>
                  <a:pt x="2583" y="509"/>
                  <a:pt x="2578" y="514"/>
                  <a:pt x="2572" y="514"/>
                </a:cubicBezTo>
                <a:close/>
                <a:moveTo>
                  <a:pt x="2539" y="514"/>
                </a:moveTo>
                <a:cubicBezTo>
                  <a:pt x="2533" y="514"/>
                  <a:pt x="2528" y="509"/>
                  <a:pt x="2528" y="503"/>
                </a:cubicBezTo>
                <a:cubicBezTo>
                  <a:pt x="2528" y="497"/>
                  <a:pt x="2533" y="492"/>
                  <a:pt x="2539" y="492"/>
                </a:cubicBezTo>
                <a:cubicBezTo>
                  <a:pt x="2545" y="492"/>
                  <a:pt x="2549" y="497"/>
                  <a:pt x="2549" y="503"/>
                </a:cubicBezTo>
                <a:cubicBezTo>
                  <a:pt x="2549" y="509"/>
                  <a:pt x="2545" y="514"/>
                  <a:pt x="2539" y="514"/>
                </a:cubicBezTo>
                <a:close/>
                <a:moveTo>
                  <a:pt x="2505" y="514"/>
                </a:moveTo>
                <a:cubicBezTo>
                  <a:pt x="2499" y="514"/>
                  <a:pt x="2494" y="509"/>
                  <a:pt x="2494" y="503"/>
                </a:cubicBezTo>
                <a:cubicBezTo>
                  <a:pt x="2494" y="497"/>
                  <a:pt x="2499" y="492"/>
                  <a:pt x="2505" y="492"/>
                </a:cubicBezTo>
                <a:cubicBezTo>
                  <a:pt x="2511" y="492"/>
                  <a:pt x="2516" y="497"/>
                  <a:pt x="2516" y="503"/>
                </a:cubicBezTo>
                <a:cubicBezTo>
                  <a:pt x="2516" y="509"/>
                  <a:pt x="2511" y="514"/>
                  <a:pt x="2505" y="514"/>
                </a:cubicBezTo>
                <a:close/>
                <a:moveTo>
                  <a:pt x="2471" y="514"/>
                </a:moveTo>
                <a:cubicBezTo>
                  <a:pt x="2465" y="514"/>
                  <a:pt x="2460" y="509"/>
                  <a:pt x="2460" y="503"/>
                </a:cubicBezTo>
                <a:cubicBezTo>
                  <a:pt x="2460" y="497"/>
                  <a:pt x="2465" y="492"/>
                  <a:pt x="2471" y="492"/>
                </a:cubicBezTo>
                <a:cubicBezTo>
                  <a:pt x="2477" y="492"/>
                  <a:pt x="2482" y="497"/>
                  <a:pt x="2482" y="503"/>
                </a:cubicBezTo>
                <a:cubicBezTo>
                  <a:pt x="2482" y="509"/>
                  <a:pt x="2477" y="514"/>
                  <a:pt x="2471" y="514"/>
                </a:cubicBezTo>
                <a:close/>
                <a:moveTo>
                  <a:pt x="2437" y="514"/>
                </a:moveTo>
                <a:cubicBezTo>
                  <a:pt x="2431" y="514"/>
                  <a:pt x="2426" y="509"/>
                  <a:pt x="2426" y="503"/>
                </a:cubicBezTo>
                <a:cubicBezTo>
                  <a:pt x="2426" y="497"/>
                  <a:pt x="2431" y="492"/>
                  <a:pt x="2437" y="492"/>
                </a:cubicBezTo>
                <a:cubicBezTo>
                  <a:pt x="2443" y="492"/>
                  <a:pt x="2448" y="497"/>
                  <a:pt x="2448" y="503"/>
                </a:cubicBezTo>
                <a:cubicBezTo>
                  <a:pt x="2448" y="509"/>
                  <a:pt x="2443" y="514"/>
                  <a:pt x="2437" y="514"/>
                </a:cubicBezTo>
                <a:close/>
                <a:moveTo>
                  <a:pt x="2404" y="514"/>
                </a:moveTo>
                <a:cubicBezTo>
                  <a:pt x="2398" y="514"/>
                  <a:pt x="2393" y="509"/>
                  <a:pt x="2393" y="503"/>
                </a:cubicBezTo>
                <a:cubicBezTo>
                  <a:pt x="2393" y="497"/>
                  <a:pt x="2398" y="492"/>
                  <a:pt x="2404" y="492"/>
                </a:cubicBezTo>
                <a:cubicBezTo>
                  <a:pt x="2409" y="492"/>
                  <a:pt x="2414" y="497"/>
                  <a:pt x="2414" y="503"/>
                </a:cubicBezTo>
                <a:cubicBezTo>
                  <a:pt x="2414" y="509"/>
                  <a:pt x="2409" y="514"/>
                  <a:pt x="2404" y="514"/>
                </a:cubicBezTo>
                <a:close/>
                <a:moveTo>
                  <a:pt x="2370" y="514"/>
                </a:moveTo>
                <a:cubicBezTo>
                  <a:pt x="2364" y="514"/>
                  <a:pt x="2359" y="509"/>
                  <a:pt x="2359" y="503"/>
                </a:cubicBezTo>
                <a:cubicBezTo>
                  <a:pt x="2359" y="497"/>
                  <a:pt x="2364" y="492"/>
                  <a:pt x="2370" y="492"/>
                </a:cubicBezTo>
                <a:cubicBezTo>
                  <a:pt x="2376" y="492"/>
                  <a:pt x="2381" y="497"/>
                  <a:pt x="2381" y="503"/>
                </a:cubicBezTo>
                <a:cubicBezTo>
                  <a:pt x="2381" y="509"/>
                  <a:pt x="2376" y="514"/>
                  <a:pt x="2370" y="514"/>
                </a:cubicBezTo>
                <a:close/>
                <a:moveTo>
                  <a:pt x="2336" y="514"/>
                </a:moveTo>
                <a:cubicBezTo>
                  <a:pt x="2330" y="514"/>
                  <a:pt x="2325" y="509"/>
                  <a:pt x="2325" y="503"/>
                </a:cubicBezTo>
                <a:cubicBezTo>
                  <a:pt x="2325" y="497"/>
                  <a:pt x="2330" y="492"/>
                  <a:pt x="2336" y="492"/>
                </a:cubicBezTo>
                <a:cubicBezTo>
                  <a:pt x="2342" y="492"/>
                  <a:pt x="2347" y="497"/>
                  <a:pt x="2347" y="503"/>
                </a:cubicBezTo>
                <a:cubicBezTo>
                  <a:pt x="2347" y="509"/>
                  <a:pt x="2342" y="514"/>
                  <a:pt x="2336" y="514"/>
                </a:cubicBezTo>
                <a:close/>
                <a:moveTo>
                  <a:pt x="2302" y="514"/>
                </a:moveTo>
                <a:cubicBezTo>
                  <a:pt x="2296" y="514"/>
                  <a:pt x="2291" y="509"/>
                  <a:pt x="2291" y="503"/>
                </a:cubicBezTo>
                <a:cubicBezTo>
                  <a:pt x="2291" y="497"/>
                  <a:pt x="2296" y="492"/>
                  <a:pt x="2302" y="492"/>
                </a:cubicBezTo>
                <a:cubicBezTo>
                  <a:pt x="2308" y="492"/>
                  <a:pt x="2313" y="497"/>
                  <a:pt x="2313" y="503"/>
                </a:cubicBezTo>
                <a:cubicBezTo>
                  <a:pt x="2313" y="509"/>
                  <a:pt x="2308" y="514"/>
                  <a:pt x="2302" y="514"/>
                </a:cubicBezTo>
                <a:close/>
                <a:moveTo>
                  <a:pt x="2268" y="514"/>
                </a:moveTo>
                <a:cubicBezTo>
                  <a:pt x="2263" y="514"/>
                  <a:pt x="2258" y="509"/>
                  <a:pt x="2258" y="503"/>
                </a:cubicBezTo>
                <a:cubicBezTo>
                  <a:pt x="2258" y="497"/>
                  <a:pt x="2263" y="492"/>
                  <a:pt x="2268" y="492"/>
                </a:cubicBezTo>
                <a:cubicBezTo>
                  <a:pt x="2274" y="492"/>
                  <a:pt x="2279" y="497"/>
                  <a:pt x="2279" y="503"/>
                </a:cubicBezTo>
                <a:cubicBezTo>
                  <a:pt x="2279" y="509"/>
                  <a:pt x="2274" y="514"/>
                  <a:pt x="2268" y="514"/>
                </a:cubicBezTo>
                <a:close/>
                <a:moveTo>
                  <a:pt x="2235" y="514"/>
                </a:moveTo>
                <a:cubicBezTo>
                  <a:pt x="2229" y="514"/>
                  <a:pt x="2224" y="509"/>
                  <a:pt x="2224" y="503"/>
                </a:cubicBezTo>
                <a:cubicBezTo>
                  <a:pt x="2224" y="497"/>
                  <a:pt x="2229" y="492"/>
                  <a:pt x="2235" y="492"/>
                </a:cubicBezTo>
                <a:cubicBezTo>
                  <a:pt x="2241" y="492"/>
                  <a:pt x="2246" y="497"/>
                  <a:pt x="2246" y="503"/>
                </a:cubicBezTo>
                <a:cubicBezTo>
                  <a:pt x="2246" y="509"/>
                  <a:pt x="2241" y="514"/>
                  <a:pt x="2235" y="514"/>
                </a:cubicBezTo>
                <a:close/>
                <a:moveTo>
                  <a:pt x="2201" y="514"/>
                </a:moveTo>
                <a:cubicBezTo>
                  <a:pt x="2195" y="514"/>
                  <a:pt x="2190" y="509"/>
                  <a:pt x="2190" y="503"/>
                </a:cubicBezTo>
                <a:cubicBezTo>
                  <a:pt x="2190" y="497"/>
                  <a:pt x="2195" y="492"/>
                  <a:pt x="2201" y="492"/>
                </a:cubicBezTo>
                <a:cubicBezTo>
                  <a:pt x="2207" y="492"/>
                  <a:pt x="2212" y="497"/>
                  <a:pt x="2212" y="503"/>
                </a:cubicBezTo>
                <a:cubicBezTo>
                  <a:pt x="2212" y="509"/>
                  <a:pt x="2207" y="514"/>
                  <a:pt x="2201" y="514"/>
                </a:cubicBezTo>
                <a:close/>
                <a:moveTo>
                  <a:pt x="2167" y="514"/>
                </a:moveTo>
                <a:cubicBezTo>
                  <a:pt x="2161" y="514"/>
                  <a:pt x="2156" y="509"/>
                  <a:pt x="2156" y="503"/>
                </a:cubicBezTo>
                <a:cubicBezTo>
                  <a:pt x="2156" y="497"/>
                  <a:pt x="2161" y="492"/>
                  <a:pt x="2167" y="492"/>
                </a:cubicBezTo>
                <a:cubicBezTo>
                  <a:pt x="2173" y="492"/>
                  <a:pt x="2178" y="497"/>
                  <a:pt x="2178" y="503"/>
                </a:cubicBezTo>
                <a:cubicBezTo>
                  <a:pt x="2178" y="509"/>
                  <a:pt x="2173" y="514"/>
                  <a:pt x="2167" y="514"/>
                </a:cubicBezTo>
                <a:close/>
                <a:moveTo>
                  <a:pt x="2133" y="514"/>
                </a:moveTo>
                <a:cubicBezTo>
                  <a:pt x="2127" y="514"/>
                  <a:pt x="2123" y="509"/>
                  <a:pt x="2123" y="503"/>
                </a:cubicBezTo>
                <a:cubicBezTo>
                  <a:pt x="2123" y="497"/>
                  <a:pt x="2127" y="492"/>
                  <a:pt x="2133" y="492"/>
                </a:cubicBezTo>
                <a:cubicBezTo>
                  <a:pt x="2139" y="492"/>
                  <a:pt x="2144" y="497"/>
                  <a:pt x="2144" y="503"/>
                </a:cubicBezTo>
                <a:cubicBezTo>
                  <a:pt x="2144" y="509"/>
                  <a:pt x="2139" y="514"/>
                  <a:pt x="2133" y="514"/>
                </a:cubicBezTo>
                <a:close/>
                <a:moveTo>
                  <a:pt x="2100" y="514"/>
                </a:moveTo>
                <a:cubicBezTo>
                  <a:pt x="2094" y="514"/>
                  <a:pt x="2089" y="509"/>
                  <a:pt x="2089" y="503"/>
                </a:cubicBezTo>
                <a:cubicBezTo>
                  <a:pt x="2089" y="497"/>
                  <a:pt x="2094" y="492"/>
                  <a:pt x="2100" y="492"/>
                </a:cubicBezTo>
                <a:cubicBezTo>
                  <a:pt x="2106" y="492"/>
                  <a:pt x="2110" y="497"/>
                  <a:pt x="2110" y="503"/>
                </a:cubicBezTo>
                <a:cubicBezTo>
                  <a:pt x="2110" y="509"/>
                  <a:pt x="2106" y="514"/>
                  <a:pt x="2100" y="514"/>
                </a:cubicBezTo>
                <a:close/>
                <a:moveTo>
                  <a:pt x="2066" y="514"/>
                </a:moveTo>
                <a:cubicBezTo>
                  <a:pt x="2060" y="514"/>
                  <a:pt x="2055" y="509"/>
                  <a:pt x="2055" y="503"/>
                </a:cubicBezTo>
                <a:cubicBezTo>
                  <a:pt x="2055" y="497"/>
                  <a:pt x="2060" y="492"/>
                  <a:pt x="2066" y="492"/>
                </a:cubicBezTo>
                <a:cubicBezTo>
                  <a:pt x="2072" y="492"/>
                  <a:pt x="2077" y="497"/>
                  <a:pt x="2077" y="503"/>
                </a:cubicBezTo>
                <a:cubicBezTo>
                  <a:pt x="2077" y="509"/>
                  <a:pt x="2072" y="514"/>
                  <a:pt x="2066" y="514"/>
                </a:cubicBezTo>
                <a:close/>
                <a:moveTo>
                  <a:pt x="2032" y="514"/>
                </a:moveTo>
                <a:cubicBezTo>
                  <a:pt x="2026" y="514"/>
                  <a:pt x="2021" y="509"/>
                  <a:pt x="2021" y="503"/>
                </a:cubicBezTo>
                <a:cubicBezTo>
                  <a:pt x="2021" y="497"/>
                  <a:pt x="2026" y="492"/>
                  <a:pt x="2032" y="492"/>
                </a:cubicBezTo>
                <a:cubicBezTo>
                  <a:pt x="2038" y="492"/>
                  <a:pt x="2043" y="497"/>
                  <a:pt x="2043" y="503"/>
                </a:cubicBezTo>
                <a:cubicBezTo>
                  <a:pt x="2043" y="509"/>
                  <a:pt x="2038" y="514"/>
                  <a:pt x="2032" y="514"/>
                </a:cubicBezTo>
                <a:close/>
                <a:moveTo>
                  <a:pt x="1998" y="514"/>
                </a:moveTo>
                <a:cubicBezTo>
                  <a:pt x="1992" y="514"/>
                  <a:pt x="1988" y="509"/>
                  <a:pt x="1988" y="503"/>
                </a:cubicBezTo>
                <a:cubicBezTo>
                  <a:pt x="1988" y="497"/>
                  <a:pt x="1992" y="492"/>
                  <a:pt x="1998" y="492"/>
                </a:cubicBezTo>
                <a:cubicBezTo>
                  <a:pt x="2004" y="492"/>
                  <a:pt x="2009" y="497"/>
                  <a:pt x="2009" y="503"/>
                </a:cubicBezTo>
                <a:cubicBezTo>
                  <a:pt x="2009" y="509"/>
                  <a:pt x="2004" y="514"/>
                  <a:pt x="1998" y="514"/>
                </a:cubicBezTo>
                <a:close/>
                <a:moveTo>
                  <a:pt x="1965" y="514"/>
                </a:moveTo>
                <a:cubicBezTo>
                  <a:pt x="1959" y="514"/>
                  <a:pt x="1954" y="509"/>
                  <a:pt x="1954" y="503"/>
                </a:cubicBezTo>
                <a:cubicBezTo>
                  <a:pt x="1954" y="497"/>
                  <a:pt x="1959" y="492"/>
                  <a:pt x="1965" y="492"/>
                </a:cubicBezTo>
                <a:cubicBezTo>
                  <a:pt x="1971" y="492"/>
                  <a:pt x="1975" y="497"/>
                  <a:pt x="1975" y="503"/>
                </a:cubicBezTo>
                <a:cubicBezTo>
                  <a:pt x="1975" y="509"/>
                  <a:pt x="1971" y="514"/>
                  <a:pt x="1965" y="514"/>
                </a:cubicBezTo>
                <a:close/>
                <a:moveTo>
                  <a:pt x="1931" y="514"/>
                </a:moveTo>
                <a:cubicBezTo>
                  <a:pt x="1925" y="514"/>
                  <a:pt x="1920" y="509"/>
                  <a:pt x="1920" y="503"/>
                </a:cubicBezTo>
                <a:cubicBezTo>
                  <a:pt x="1920" y="497"/>
                  <a:pt x="1925" y="492"/>
                  <a:pt x="1931" y="492"/>
                </a:cubicBezTo>
                <a:cubicBezTo>
                  <a:pt x="1937" y="492"/>
                  <a:pt x="1942" y="497"/>
                  <a:pt x="1942" y="503"/>
                </a:cubicBezTo>
                <a:cubicBezTo>
                  <a:pt x="1942" y="509"/>
                  <a:pt x="1937" y="514"/>
                  <a:pt x="1931" y="514"/>
                </a:cubicBezTo>
                <a:close/>
                <a:moveTo>
                  <a:pt x="1897" y="514"/>
                </a:moveTo>
                <a:cubicBezTo>
                  <a:pt x="1891" y="514"/>
                  <a:pt x="1886" y="509"/>
                  <a:pt x="1886" y="503"/>
                </a:cubicBezTo>
                <a:cubicBezTo>
                  <a:pt x="1886" y="497"/>
                  <a:pt x="1891" y="492"/>
                  <a:pt x="1897" y="492"/>
                </a:cubicBezTo>
                <a:cubicBezTo>
                  <a:pt x="1903" y="492"/>
                  <a:pt x="1908" y="497"/>
                  <a:pt x="1908" y="503"/>
                </a:cubicBezTo>
                <a:cubicBezTo>
                  <a:pt x="1908" y="509"/>
                  <a:pt x="1903" y="514"/>
                  <a:pt x="1897" y="514"/>
                </a:cubicBezTo>
                <a:close/>
                <a:moveTo>
                  <a:pt x="1863" y="514"/>
                </a:moveTo>
                <a:cubicBezTo>
                  <a:pt x="1857" y="514"/>
                  <a:pt x="1852" y="509"/>
                  <a:pt x="1852" y="503"/>
                </a:cubicBezTo>
                <a:cubicBezTo>
                  <a:pt x="1852" y="497"/>
                  <a:pt x="1857" y="492"/>
                  <a:pt x="1863" y="492"/>
                </a:cubicBezTo>
                <a:cubicBezTo>
                  <a:pt x="1869" y="492"/>
                  <a:pt x="1874" y="497"/>
                  <a:pt x="1874" y="503"/>
                </a:cubicBezTo>
                <a:cubicBezTo>
                  <a:pt x="1874" y="509"/>
                  <a:pt x="1869" y="514"/>
                  <a:pt x="1863" y="514"/>
                </a:cubicBezTo>
                <a:close/>
                <a:moveTo>
                  <a:pt x="1830" y="514"/>
                </a:moveTo>
                <a:cubicBezTo>
                  <a:pt x="1824" y="514"/>
                  <a:pt x="1819" y="509"/>
                  <a:pt x="1819" y="503"/>
                </a:cubicBezTo>
                <a:cubicBezTo>
                  <a:pt x="1819" y="497"/>
                  <a:pt x="1824" y="492"/>
                  <a:pt x="1830" y="492"/>
                </a:cubicBezTo>
                <a:cubicBezTo>
                  <a:pt x="1836" y="492"/>
                  <a:pt x="1840" y="497"/>
                  <a:pt x="1840" y="503"/>
                </a:cubicBezTo>
                <a:cubicBezTo>
                  <a:pt x="1840" y="509"/>
                  <a:pt x="1836" y="514"/>
                  <a:pt x="1830" y="514"/>
                </a:cubicBezTo>
                <a:close/>
                <a:moveTo>
                  <a:pt x="1796" y="514"/>
                </a:moveTo>
                <a:cubicBezTo>
                  <a:pt x="1790" y="514"/>
                  <a:pt x="1785" y="509"/>
                  <a:pt x="1785" y="503"/>
                </a:cubicBezTo>
                <a:cubicBezTo>
                  <a:pt x="1785" y="497"/>
                  <a:pt x="1790" y="492"/>
                  <a:pt x="1796" y="492"/>
                </a:cubicBezTo>
                <a:cubicBezTo>
                  <a:pt x="1802" y="492"/>
                  <a:pt x="1807" y="497"/>
                  <a:pt x="1807" y="503"/>
                </a:cubicBezTo>
                <a:cubicBezTo>
                  <a:pt x="1807" y="509"/>
                  <a:pt x="1802" y="514"/>
                  <a:pt x="1796" y="514"/>
                </a:cubicBezTo>
                <a:close/>
                <a:moveTo>
                  <a:pt x="1762" y="514"/>
                </a:moveTo>
                <a:cubicBezTo>
                  <a:pt x="1756" y="514"/>
                  <a:pt x="1751" y="509"/>
                  <a:pt x="1751" y="503"/>
                </a:cubicBezTo>
                <a:cubicBezTo>
                  <a:pt x="1751" y="497"/>
                  <a:pt x="1756" y="492"/>
                  <a:pt x="1762" y="492"/>
                </a:cubicBezTo>
                <a:cubicBezTo>
                  <a:pt x="1768" y="492"/>
                  <a:pt x="1773" y="497"/>
                  <a:pt x="1773" y="503"/>
                </a:cubicBezTo>
                <a:cubicBezTo>
                  <a:pt x="1773" y="509"/>
                  <a:pt x="1768" y="514"/>
                  <a:pt x="1762" y="514"/>
                </a:cubicBezTo>
                <a:close/>
                <a:moveTo>
                  <a:pt x="1694" y="514"/>
                </a:moveTo>
                <a:cubicBezTo>
                  <a:pt x="1689" y="514"/>
                  <a:pt x="1684" y="509"/>
                  <a:pt x="1684" y="503"/>
                </a:cubicBezTo>
                <a:cubicBezTo>
                  <a:pt x="1684" y="497"/>
                  <a:pt x="1689" y="492"/>
                  <a:pt x="1694" y="492"/>
                </a:cubicBezTo>
                <a:cubicBezTo>
                  <a:pt x="1700" y="492"/>
                  <a:pt x="1705" y="497"/>
                  <a:pt x="1705" y="503"/>
                </a:cubicBezTo>
                <a:cubicBezTo>
                  <a:pt x="1705" y="509"/>
                  <a:pt x="1700" y="514"/>
                  <a:pt x="1694" y="514"/>
                </a:cubicBezTo>
                <a:close/>
                <a:moveTo>
                  <a:pt x="1661" y="514"/>
                </a:moveTo>
                <a:cubicBezTo>
                  <a:pt x="1655" y="514"/>
                  <a:pt x="1650" y="509"/>
                  <a:pt x="1650" y="503"/>
                </a:cubicBezTo>
                <a:cubicBezTo>
                  <a:pt x="1650" y="497"/>
                  <a:pt x="1655" y="492"/>
                  <a:pt x="1661" y="492"/>
                </a:cubicBezTo>
                <a:cubicBezTo>
                  <a:pt x="1667" y="492"/>
                  <a:pt x="1672" y="497"/>
                  <a:pt x="1672" y="503"/>
                </a:cubicBezTo>
                <a:cubicBezTo>
                  <a:pt x="1672" y="509"/>
                  <a:pt x="1667" y="514"/>
                  <a:pt x="1661" y="514"/>
                </a:cubicBezTo>
                <a:close/>
                <a:moveTo>
                  <a:pt x="1627" y="514"/>
                </a:moveTo>
                <a:cubicBezTo>
                  <a:pt x="1621" y="514"/>
                  <a:pt x="1616" y="509"/>
                  <a:pt x="1616" y="503"/>
                </a:cubicBezTo>
                <a:cubicBezTo>
                  <a:pt x="1616" y="497"/>
                  <a:pt x="1621" y="492"/>
                  <a:pt x="1627" y="492"/>
                </a:cubicBezTo>
                <a:cubicBezTo>
                  <a:pt x="1633" y="492"/>
                  <a:pt x="1638" y="497"/>
                  <a:pt x="1638" y="503"/>
                </a:cubicBezTo>
                <a:cubicBezTo>
                  <a:pt x="1638" y="509"/>
                  <a:pt x="1633" y="514"/>
                  <a:pt x="1627" y="514"/>
                </a:cubicBezTo>
                <a:close/>
                <a:moveTo>
                  <a:pt x="1007" y="514"/>
                </a:moveTo>
                <a:cubicBezTo>
                  <a:pt x="1001" y="514"/>
                  <a:pt x="996" y="509"/>
                  <a:pt x="996" y="503"/>
                </a:cubicBezTo>
                <a:cubicBezTo>
                  <a:pt x="996" y="497"/>
                  <a:pt x="1001" y="492"/>
                  <a:pt x="1007" y="492"/>
                </a:cubicBezTo>
                <a:cubicBezTo>
                  <a:pt x="1013" y="492"/>
                  <a:pt x="1018" y="497"/>
                  <a:pt x="1018" y="503"/>
                </a:cubicBezTo>
                <a:cubicBezTo>
                  <a:pt x="1018" y="509"/>
                  <a:pt x="1013" y="514"/>
                  <a:pt x="1007" y="514"/>
                </a:cubicBezTo>
                <a:close/>
                <a:moveTo>
                  <a:pt x="973" y="514"/>
                </a:moveTo>
                <a:cubicBezTo>
                  <a:pt x="967" y="514"/>
                  <a:pt x="963" y="509"/>
                  <a:pt x="963" y="503"/>
                </a:cubicBezTo>
                <a:cubicBezTo>
                  <a:pt x="963" y="497"/>
                  <a:pt x="967" y="492"/>
                  <a:pt x="973" y="492"/>
                </a:cubicBezTo>
                <a:cubicBezTo>
                  <a:pt x="979" y="492"/>
                  <a:pt x="984" y="497"/>
                  <a:pt x="984" y="503"/>
                </a:cubicBezTo>
                <a:cubicBezTo>
                  <a:pt x="984" y="509"/>
                  <a:pt x="979" y="514"/>
                  <a:pt x="973" y="514"/>
                </a:cubicBezTo>
                <a:close/>
                <a:moveTo>
                  <a:pt x="940" y="514"/>
                </a:moveTo>
                <a:cubicBezTo>
                  <a:pt x="934" y="514"/>
                  <a:pt x="929" y="509"/>
                  <a:pt x="929" y="503"/>
                </a:cubicBezTo>
                <a:cubicBezTo>
                  <a:pt x="929" y="497"/>
                  <a:pt x="934" y="492"/>
                  <a:pt x="940" y="492"/>
                </a:cubicBezTo>
                <a:cubicBezTo>
                  <a:pt x="946" y="492"/>
                  <a:pt x="950" y="497"/>
                  <a:pt x="950" y="503"/>
                </a:cubicBezTo>
                <a:cubicBezTo>
                  <a:pt x="950" y="509"/>
                  <a:pt x="946" y="514"/>
                  <a:pt x="940" y="514"/>
                </a:cubicBezTo>
                <a:close/>
                <a:moveTo>
                  <a:pt x="906" y="514"/>
                </a:moveTo>
                <a:cubicBezTo>
                  <a:pt x="900" y="514"/>
                  <a:pt x="895" y="509"/>
                  <a:pt x="895" y="503"/>
                </a:cubicBezTo>
                <a:cubicBezTo>
                  <a:pt x="895" y="497"/>
                  <a:pt x="900" y="492"/>
                  <a:pt x="906" y="492"/>
                </a:cubicBezTo>
                <a:cubicBezTo>
                  <a:pt x="912" y="492"/>
                  <a:pt x="917" y="497"/>
                  <a:pt x="917" y="503"/>
                </a:cubicBezTo>
                <a:cubicBezTo>
                  <a:pt x="917" y="509"/>
                  <a:pt x="912" y="514"/>
                  <a:pt x="906" y="514"/>
                </a:cubicBezTo>
                <a:close/>
                <a:moveTo>
                  <a:pt x="872" y="514"/>
                </a:moveTo>
                <a:cubicBezTo>
                  <a:pt x="866" y="514"/>
                  <a:pt x="861" y="509"/>
                  <a:pt x="861" y="503"/>
                </a:cubicBezTo>
                <a:cubicBezTo>
                  <a:pt x="861" y="497"/>
                  <a:pt x="866" y="492"/>
                  <a:pt x="872" y="492"/>
                </a:cubicBezTo>
                <a:cubicBezTo>
                  <a:pt x="878" y="492"/>
                  <a:pt x="883" y="497"/>
                  <a:pt x="883" y="503"/>
                </a:cubicBezTo>
                <a:cubicBezTo>
                  <a:pt x="883" y="509"/>
                  <a:pt x="878" y="514"/>
                  <a:pt x="872" y="514"/>
                </a:cubicBezTo>
                <a:close/>
                <a:moveTo>
                  <a:pt x="838" y="514"/>
                </a:moveTo>
                <a:cubicBezTo>
                  <a:pt x="832" y="514"/>
                  <a:pt x="828" y="509"/>
                  <a:pt x="828" y="503"/>
                </a:cubicBezTo>
                <a:cubicBezTo>
                  <a:pt x="828" y="497"/>
                  <a:pt x="832" y="492"/>
                  <a:pt x="838" y="492"/>
                </a:cubicBezTo>
                <a:cubicBezTo>
                  <a:pt x="844" y="492"/>
                  <a:pt x="849" y="497"/>
                  <a:pt x="849" y="503"/>
                </a:cubicBezTo>
                <a:cubicBezTo>
                  <a:pt x="849" y="509"/>
                  <a:pt x="844" y="514"/>
                  <a:pt x="838" y="514"/>
                </a:cubicBezTo>
                <a:close/>
                <a:moveTo>
                  <a:pt x="805" y="514"/>
                </a:moveTo>
                <a:cubicBezTo>
                  <a:pt x="799" y="514"/>
                  <a:pt x="794" y="509"/>
                  <a:pt x="794" y="503"/>
                </a:cubicBezTo>
                <a:cubicBezTo>
                  <a:pt x="794" y="497"/>
                  <a:pt x="799" y="492"/>
                  <a:pt x="805" y="492"/>
                </a:cubicBezTo>
                <a:cubicBezTo>
                  <a:pt x="811" y="492"/>
                  <a:pt x="815" y="497"/>
                  <a:pt x="815" y="503"/>
                </a:cubicBezTo>
                <a:cubicBezTo>
                  <a:pt x="815" y="509"/>
                  <a:pt x="811" y="514"/>
                  <a:pt x="805" y="514"/>
                </a:cubicBezTo>
                <a:close/>
                <a:moveTo>
                  <a:pt x="771" y="514"/>
                </a:moveTo>
                <a:cubicBezTo>
                  <a:pt x="765" y="514"/>
                  <a:pt x="760" y="509"/>
                  <a:pt x="760" y="503"/>
                </a:cubicBezTo>
                <a:cubicBezTo>
                  <a:pt x="760" y="497"/>
                  <a:pt x="765" y="492"/>
                  <a:pt x="771" y="492"/>
                </a:cubicBezTo>
                <a:cubicBezTo>
                  <a:pt x="777" y="492"/>
                  <a:pt x="782" y="497"/>
                  <a:pt x="782" y="503"/>
                </a:cubicBezTo>
                <a:cubicBezTo>
                  <a:pt x="782" y="509"/>
                  <a:pt x="777" y="514"/>
                  <a:pt x="771" y="514"/>
                </a:cubicBezTo>
                <a:close/>
                <a:moveTo>
                  <a:pt x="737" y="514"/>
                </a:moveTo>
                <a:cubicBezTo>
                  <a:pt x="731" y="514"/>
                  <a:pt x="726" y="509"/>
                  <a:pt x="726" y="503"/>
                </a:cubicBezTo>
                <a:cubicBezTo>
                  <a:pt x="726" y="497"/>
                  <a:pt x="731" y="492"/>
                  <a:pt x="737" y="492"/>
                </a:cubicBezTo>
                <a:cubicBezTo>
                  <a:pt x="743" y="492"/>
                  <a:pt x="748" y="497"/>
                  <a:pt x="748" y="503"/>
                </a:cubicBezTo>
                <a:cubicBezTo>
                  <a:pt x="748" y="509"/>
                  <a:pt x="743" y="514"/>
                  <a:pt x="737" y="514"/>
                </a:cubicBezTo>
                <a:close/>
                <a:moveTo>
                  <a:pt x="703" y="514"/>
                </a:moveTo>
                <a:cubicBezTo>
                  <a:pt x="697" y="514"/>
                  <a:pt x="692" y="509"/>
                  <a:pt x="692" y="503"/>
                </a:cubicBezTo>
                <a:cubicBezTo>
                  <a:pt x="692" y="497"/>
                  <a:pt x="697" y="492"/>
                  <a:pt x="703" y="492"/>
                </a:cubicBezTo>
                <a:cubicBezTo>
                  <a:pt x="709" y="492"/>
                  <a:pt x="714" y="497"/>
                  <a:pt x="714" y="503"/>
                </a:cubicBezTo>
                <a:cubicBezTo>
                  <a:pt x="714" y="509"/>
                  <a:pt x="709" y="514"/>
                  <a:pt x="703" y="514"/>
                </a:cubicBezTo>
                <a:close/>
                <a:moveTo>
                  <a:pt x="670" y="514"/>
                </a:moveTo>
                <a:cubicBezTo>
                  <a:pt x="664" y="514"/>
                  <a:pt x="659" y="509"/>
                  <a:pt x="659" y="503"/>
                </a:cubicBezTo>
                <a:cubicBezTo>
                  <a:pt x="659" y="497"/>
                  <a:pt x="664" y="492"/>
                  <a:pt x="670" y="492"/>
                </a:cubicBezTo>
                <a:cubicBezTo>
                  <a:pt x="675" y="492"/>
                  <a:pt x="680" y="497"/>
                  <a:pt x="680" y="503"/>
                </a:cubicBezTo>
                <a:cubicBezTo>
                  <a:pt x="680" y="509"/>
                  <a:pt x="675" y="514"/>
                  <a:pt x="670" y="514"/>
                </a:cubicBezTo>
                <a:close/>
                <a:moveTo>
                  <a:pt x="636" y="514"/>
                </a:moveTo>
                <a:cubicBezTo>
                  <a:pt x="630" y="514"/>
                  <a:pt x="625" y="509"/>
                  <a:pt x="625" y="503"/>
                </a:cubicBezTo>
                <a:cubicBezTo>
                  <a:pt x="625" y="497"/>
                  <a:pt x="630" y="492"/>
                  <a:pt x="636" y="492"/>
                </a:cubicBezTo>
                <a:cubicBezTo>
                  <a:pt x="642" y="492"/>
                  <a:pt x="647" y="497"/>
                  <a:pt x="647" y="503"/>
                </a:cubicBezTo>
                <a:cubicBezTo>
                  <a:pt x="647" y="509"/>
                  <a:pt x="642" y="514"/>
                  <a:pt x="636" y="514"/>
                </a:cubicBezTo>
                <a:close/>
                <a:moveTo>
                  <a:pt x="602" y="514"/>
                </a:moveTo>
                <a:cubicBezTo>
                  <a:pt x="596" y="514"/>
                  <a:pt x="591" y="509"/>
                  <a:pt x="591" y="503"/>
                </a:cubicBezTo>
                <a:cubicBezTo>
                  <a:pt x="591" y="497"/>
                  <a:pt x="596" y="492"/>
                  <a:pt x="602" y="492"/>
                </a:cubicBezTo>
                <a:cubicBezTo>
                  <a:pt x="608" y="492"/>
                  <a:pt x="613" y="497"/>
                  <a:pt x="613" y="503"/>
                </a:cubicBezTo>
                <a:cubicBezTo>
                  <a:pt x="613" y="509"/>
                  <a:pt x="608" y="514"/>
                  <a:pt x="602" y="514"/>
                </a:cubicBezTo>
                <a:close/>
                <a:moveTo>
                  <a:pt x="568" y="514"/>
                </a:moveTo>
                <a:cubicBezTo>
                  <a:pt x="562" y="514"/>
                  <a:pt x="557" y="509"/>
                  <a:pt x="557" y="503"/>
                </a:cubicBezTo>
                <a:cubicBezTo>
                  <a:pt x="557" y="497"/>
                  <a:pt x="562" y="492"/>
                  <a:pt x="568" y="492"/>
                </a:cubicBezTo>
                <a:cubicBezTo>
                  <a:pt x="574" y="492"/>
                  <a:pt x="579" y="497"/>
                  <a:pt x="579" y="503"/>
                </a:cubicBezTo>
                <a:cubicBezTo>
                  <a:pt x="579" y="509"/>
                  <a:pt x="574" y="514"/>
                  <a:pt x="568" y="514"/>
                </a:cubicBezTo>
                <a:close/>
                <a:moveTo>
                  <a:pt x="534" y="514"/>
                </a:moveTo>
                <a:cubicBezTo>
                  <a:pt x="529" y="514"/>
                  <a:pt x="524" y="509"/>
                  <a:pt x="524" y="503"/>
                </a:cubicBezTo>
                <a:cubicBezTo>
                  <a:pt x="524" y="497"/>
                  <a:pt x="529" y="492"/>
                  <a:pt x="534" y="492"/>
                </a:cubicBezTo>
                <a:cubicBezTo>
                  <a:pt x="540" y="492"/>
                  <a:pt x="545" y="497"/>
                  <a:pt x="545" y="503"/>
                </a:cubicBezTo>
                <a:cubicBezTo>
                  <a:pt x="545" y="509"/>
                  <a:pt x="540" y="514"/>
                  <a:pt x="534" y="514"/>
                </a:cubicBezTo>
                <a:close/>
                <a:moveTo>
                  <a:pt x="501" y="514"/>
                </a:moveTo>
                <a:cubicBezTo>
                  <a:pt x="495" y="514"/>
                  <a:pt x="490" y="509"/>
                  <a:pt x="490" y="503"/>
                </a:cubicBezTo>
                <a:cubicBezTo>
                  <a:pt x="490" y="497"/>
                  <a:pt x="495" y="492"/>
                  <a:pt x="501" y="492"/>
                </a:cubicBezTo>
                <a:cubicBezTo>
                  <a:pt x="507" y="492"/>
                  <a:pt x="511" y="497"/>
                  <a:pt x="511" y="503"/>
                </a:cubicBezTo>
                <a:cubicBezTo>
                  <a:pt x="511" y="509"/>
                  <a:pt x="507" y="514"/>
                  <a:pt x="501" y="514"/>
                </a:cubicBezTo>
                <a:close/>
                <a:moveTo>
                  <a:pt x="467" y="514"/>
                </a:moveTo>
                <a:cubicBezTo>
                  <a:pt x="461" y="514"/>
                  <a:pt x="456" y="509"/>
                  <a:pt x="456" y="503"/>
                </a:cubicBezTo>
                <a:cubicBezTo>
                  <a:pt x="456" y="497"/>
                  <a:pt x="461" y="492"/>
                  <a:pt x="467" y="492"/>
                </a:cubicBezTo>
                <a:cubicBezTo>
                  <a:pt x="473" y="492"/>
                  <a:pt x="478" y="497"/>
                  <a:pt x="478" y="503"/>
                </a:cubicBezTo>
                <a:cubicBezTo>
                  <a:pt x="478" y="509"/>
                  <a:pt x="473" y="514"/>
                  <a:pt x="467" y="514"/>
                </a:cubicBezTo>
                <a:close/>
                <a:moveTo>
                  <a:pt x="433" y="514"/>
                </a:moveTo>
                <a:cubicBezTo>
                  <a:pt x="427" y="514"/>
                  <a:pt x="422" y="509"/>
                  <a:pt x="422" y="503"/>
                </a:cubicBezTo>
                <a:cubicBezTo>
                  <a:pt x="422" y="497"/>
                  <a:pt x="427" y="492"/>
                  <a:pt x="433" y="492"/>
                </a:cubicBezTo>
                <a:cubicBezTo>
                  <a:pt x="439" y="492"/>
                  <a:pt x="444" y="497"/>
                  <a:pt x="444" y="503"/>
                </a:cubicBezTo>
                <a:cubicBezTo>
                  <a:pt x="444" y="509"/>
                  <a:pt x="439" y="514"/>
                  <a:pt x="433" y="514"/>
                </a:cubicBezTo>
                <a:close/>
                <a:moveTo>
                  <a:pt x="399" y="514"/>
                </a:moveTo>
                <a:cubicBezTo>
                  <a:pt x="393" y="514"/>
                  <a:pt x="389" y="509"/>
                  <a:pt x="389" y="503"/>
                </a:cubicBezTo>
                <a:cubicBezTo>
                  <a:pt x="389" y="497"/>
                  <a:pt x="393" y="492"/>
                  <a:pt x="399" y="492"/>
                </a:cubicBezTo>
                <a:cubicBezTo>
                  <a:pt x="405" y="492"/>
                  <a:pt x="410" y="497"/>
                  <a:pt x="410" y="503"/>
                </a:cubicBezTo>
                <a:cubicBezTo>
                  <a:pt x="410" y="509"/>
                  <a:pt x="405" y="514"/>
                  <a:pt x="399" y="514"/>
                </a:cubicBezTo>
                <a:close/>
                <a:moveTo>
                  <a:pt x="366" y="514"/>
                </a:moveTo>
                <a:cubicBezTo>
                  <a:pt x="360" y="514"/>
                  <a:pt x="355" y="509"/>
                  <a:pt x="355" y="503"/>
                </a:cubicBezTo>
                <a:cubicBezTo>
                  <a:pt x="355" y="497"/>
                  <a:pt x="360" y="492"/>
                  <a:pt x="366" y="492"/>
                </a:cubicBezTo>
                <a:cubicBezTo>
                  <a:pt x="372" y="492"/>
                  <a:pt x="376" y="497"/>
                  <a:pt x="376" y="503"/>
                </a:cubicBezTo>
                <a:cubicBezTo>
                  <a:pt x="376" y="509"/>
                  <a:pt x="372" y="514"/>
                  <a:pt x="366" y="514"/>
                </a:cubicBezTo>
                <a:close/>
                <a:moveTo>
                  <a:pt x="332" y="514"/>
                </a:moveTo>
                <a:cubicBezTo>
                  <a:pt x="326" y="514"/>
                  <a:pt x="321" y="509"/>
                  <a:pt x="321" y="503"/>
                </a:cubicBezTo>
                <a:cubicBezTo>
                  <a:pt x="321" y="497"/>
                  <a:pt x="326" y="492"/>
                  <a:pt x="332" y="492"/>
                </a:cubicBezTo>
                <a:cubicBezTo>
                  <a:pt x="338" y="492"/>
                  <a:pt x="343" y="497"/>
                  <a:pt x="343" y="503"/>
                </a:cubicBezTo>
                <a:cubicBezTo>
                  <a:pt x="343" y="509"/>
                  <a:pt x="338" y="514"/>
                  <a:pt x="332" y="514"/>
                </a:cubicBezTo>
                <a:close/>
                <a:moveTo>
                  <a:pt x="28" y="514"/>
                </a:moveTo>
                <a:cubicBezTo>
                  <a:pt x="22" y="514"/>
                  <a:pt x="17" y="509"/>
                  <a:pt x="17" y="503"/>
                </a:cubicBezTo>
                <a:cubicBezTo>
                  <a:pt x="17" y="497"/>
                  <a:pt x="22" y="492"/>
                  <a:pt x="28" y="492"/>
                </a:cubicBezTo>
                <a:cubicBezTo>
                  <a:pt x="34" y="492"/>
                  <a:pt x="39" y="497"/>
                  <a:pt x="39" y="503"/>
                </a:cubicBezTo>
                <a:cubicBezTo>
                  <a:pt x="39" y="509"/>
                  <a:pt x="34" y="514"/>
                  <a:pt x="28" y="514"/>
                </a:cubicBezTo>
                <a:close/>
                <a:moveTo>
                  <a:pt x="3163" y="485"/>
                </a:moveTo>
                <a:cubicBezTo>
                  <a:pt x="3157" y="485"/>
                  <a:pt x="3152" y="480"/>
                  <a:pt x="3152" y="474"/>
                </a:cubicBezTo>
                <a:cubicBezTo>
                  <a:pt x="3152" y="468"/>
                  <a:pt x="3157" y="463"/>
                  <a:pt x="3163" y="463"/>
                </a:cubicBezTo>
                <a:cubicBezTo>
                  <a:pt x="3169" y="463"/>
                  <a:pt x="3174" y="468"/>
                  <a:pt x="3174" y="474"/>
                </a:cubicBezTo>
                <a:cubicBezTo>
                  <a:pt x="3174" y="480"/>
                  <a:pt x="3169" y="485"/>
                  <a:pt x="3163" y="485"/>
                </a:cubicBezTo>
                <a:close/>
                <a:moveTo>
                  <a:pt x="3129" y="485"/>
                </a:moveTo>
                <a:cubicBezTo>
                  <a:pt x="3123" y="485"/>
                  <a:pt x="3119" y="480"/>
                  <a:pt x="3119" y="474"/>
                </a:cubicBezTo>
                <a:cubicBezTo>
                  <a:pt x="3119" y="468"/>
                  <a:pt x="3123" y="463"/>
                  <a:pt x="3129" y="463"/>
                </a:cubicBezTo>
                <a:cubicBezTo>
                  <a:pt x="3135" y="463"/>
                  <a:pt x="3140" y="468"/>
                  <a:pt x="3140" y="474"/>
                </a:cubicBezTo>
                <a:cubicBezTo>
                  <a:pt x="3140" y="480"/>
                  <a:pt x="3135" y="485"/>
                  <a:pt x="3129" y="485"/>
                </a:cubicBezTo>
                <a:close/>
                <a:moveTo>
                  <a:pt x="2961" y="485"/>
                </a:moveTo>
                <a:cubicBezTo>
                  <a:pt x="2955" y="485"/>
                  <a:pt x="2950" y="480"/>
                  <a:pt x="2950" y="474"/>
                </a:cubicBezTo>
                <a:cubicBezTo>
                  <a:pt x="2950" y="468"/>
                  <a:pt x="2955" y="463"/>
                  <a:pt x="2961" y="463"/>
                </a:cubicBezTo>
                <a:cubicBezTo>
                  <a:pt x="2967" y="463"/>
                  <a:pt x="2971" y="468"/>
                  <a:pt x="2971" y="474"/>
                </a:cubicBezTo>
                <a:cubicBezTo>
                  <a:pt x="2971" y="480"/>
                  <a:pt x="2967" y="485"/>
                  <a:pt x="2961" y="485"/>
                </a:cubicBezTo>
                <a:close/>
                <a:moveTo>
                  <a:pt x="2927" y="485"/>
                </a:moveTo>
                <a:cubicBezTo>
                  <a:pt x="2921" y="485"/>
                  <a:pt x="2916" y="480"/>
                  <a:pt x="2916" y="474"/>
                </a:cubicBezTo>
                <a:cubicBezTo>
                  <a:pt x="2916" y="468"/>
                  <a:pt x="2921" y="463"/>
                  <a:pt x="2927" y="463"/>
                </a:cubicBezTo>
                <a:cubicBezTo>
                  <a:pt x="2933" y="463"/>
                  <a:pt x="2938" y="468"/>
                  <a:pt x="2938" y="474"/>
                </a:cubicBezTo>
                <a:cubicBezTo>
                  <a:pt x="2938" y="480"/>
                  <a:pt x="2933" y="485"/>
                  <a:pt x="2927" y="485"/>
                </a:cubicBezTo>
                <a:close/>
                <a:moveTo>
                  <a:pt x="2893" y="485"/>
                </a:moveTo>
                <a:cubicBezTo>
                  <a:pt x="2887" y="485"/>
                  <a:pt x="2882" y="480"/>
                  <a:pt x="2882" y="474"/>
                </a:cubicBezTo>
                <a:cubicBezTo>
                  <a:pt x="2882" y="468"/>
                  <a:pt x="2887" y="463"/>
                  <a:pt x="2893" y="463"/>
                </a:cubicBezTo>
                <a:cubicBezTo>
                  <a:pt x="2899" y="463"/>
                  <a:pt x="2904" y="468"/>
                  <a:pt x="2904" y="474"/>
                </a:cubicBezTo>
                <a:cubicBezTo>
                  <a:pt x="2904" y="480"/>
                  <a:pt x="2899" y="485"/>
                  <a:pt x="2893" y="485"/>
                </a:cubicBezTo>
                <a:close/>
                <a:moveTo>
                  <a:pt x="2859" y="485"/>
                </a:moveTo>
                <a:cubicBezTo>
                  <a:pt x="2853" y="485"/>
                  <a:pt x="2849" y="480"/>
                  <a:pt x="2849" y="474"/>
                </a:cubicBezTo>
                <a:cubicBezTo>
                  <a:pt x="2849" y="468"/>
                  <a:pt x="2853" y="463"/>
                  <a:pt x="2859" y="463"/>
                </a:cubicBezTo>
                <a:cubicBezTo>
                  <a:pt x="2865" y="463"/>
                  <a:pt x="2870" y="468"/>
                  <a:pt x="2870" y="474"/>
                </a:cubicBezTo>
                <a:cubicBezTo>
                  <a:pt x="2870" y="480"/>
                  <a:pt x="2865" y="485"/>
                  <a:pt x="2859" y="485"/>
                </a:cubicBezTo>
                <a:close/>
                <a:moveTo>
                  <a:pt x="2826" y="485"/>
                </a:moveTo>
                <a:cubicBezTo>
                  <a:pt x="2820" y="485"/>
                  <a:pt x="2815" y="480"/>
                  <a:pt x="2815" y="474"/>
                </a:cubicBezTo>
                <a:cubicBezTo>
                  <a:pt x="2815" y="468"/>
                  <a:pt x="2820" y="463"/>
                  <a:pt x="2826" y="463"/>
                </a:cubicBezTo>
                <a:cubicBezTo>
                  <a:pt x="2832" y="463"/>
                  <a:pt x="2836" y="468"/>
                  <a:pt x="2836" y="474"/>
                </a:cubicBezTo>
                <a:cubicBezTo>
                  <a:pt x="2836" y="480"/>
                  <a:pt x="2832" y="485"/>
                  <a:pt x="2826" y="485"/>
                </a:cubicBezTo>
                <a:close/>
                <a:moveTo>
                  <a:pt x="2792" y="485"/>
                </a:moveTo>
                <a:cubicBezTo>
                  <a:pt x="2786" y="485"/>
                  <a:pt x="2781" y="480"/>
                  <a:pt x="2781" y="474"/>
                </a:cubicBezTo>
                <a:cubicBezTo>
                  <a:pt x="2781" y="468"/>
                  <a:pt x="2786" y="463"/>
                  <a:pt x="2792" y="463"/>
                </a:cubicBezTo>
                <a:cubicBezTo>
                  <a:pt x="2798" y="463"/>
                  <a:pt x="2803" y="468"/>
                  <a:pt x="2803" y="474"/>
                </a:cubicBezTo>
                <a:cubicBezTo>
                  <a:pt x="2803" y="480"/>
                  <a:pt x="2798" y="485"/>
                  <a:pt x="2792" y="485"/>
                </a:cubicBezTo>
                <a:close/>
                <a:moveTo>
                  <a:pt x="2758" y="485"/>
                </a:moveTo>
                <a:cubicBezTo>
                  <a:pt x="2752" y="485"/>
                  <a:pt x="2747" y="480"/>
                  <a:pt x="2747" y="474"/>
                </a:cubicBezTo>
                <a:cubicBezTo>
                  <a:pt x="2747" y="468"/>
                  <a:pt x="2752" y="463"/>
                  <a:pt x="2758" y="463"/>
                </a:cubicBezTo>
                <a:cubicBezTo>
                  <a:pt x="2764" y="463"/>
                  <a:pt x="2769" y="468"/>
                  <a:pt x="2769" y="474"/>
                </a:cubicBezTo>
                <a:cubicBezTo>
                  <a:pt x="2769" y="480"/>
                  <a:pt x="2764" y="485"/>
                  <a:pt x="2758" y="485"/>
                </a:cubicBezTo>
                <a:close/>
                <a:moveTo>
                  <a:pt x="2724" y="485"/>
                </a:moveTo>
                <a:cubicBezTo>
                  <a:pt x="2718" y="485"/>
                  <a:pt x="2713" y="480"/>
                  <a:pt x="2713" y="474"/>
                </a:cubicBezTo>
                <a:cubicBezTo>
                  <a:pt x="2713" y="468"/>
                  <a:pt x="2718" y="463"/>
                  <a:pt x="2724" y="463"/>
                </a:cubicBezTo>
                <a:cubicBezTo>
                  <a:pt x="2730" y="463"/>
                  <a:pt x="2735" y="468"/>
                  <a:pt x="2735" y="474"/>
                </a:cubicBezTo>
                <a:cubicBezTo>
                  <a:pt x="2735" y="480"/>
                  <a:pt x="2730" y="485"/>
                  <a:pt x="2724" y="485"/>
                </a:cubicBezTo>
                <a:close/>
                <a:moveTo>
                  <a:pt x="2691" y="485"/>
                </a:moveTo>
                <a:cubicBezTo>
                  <a:pt x="2685" y="485"/>
                  <a:pt x="2680" y="480"/>
                  <a:pt x="2680" y="474"/>
                </a:cubicBezTo>
                <a:cubicBezTo>
                  <a:pt x="2680" y="468"/>
                  <a:pt x="2685" y="463"/>
                  <a:pt x="2691" y="463"/>
                </a:cubicBezTo>
                <a:cubicBezTo>
                  <a:pt x="2696" y="463"/>
                  <a:pt x="2701" y="468"/>
                  <a:pt x="2701" y="474"/>
                </a:cubicBezTo>
                <a:cubicBezTo>
                  <a:pt x="2701" y="480"/>
                  <a:pt x="2696" y="485"/>
                  <a:pt x="2691" y="485"/>
                </a:cubicBezTo>
                <a:close/>
                <a:moveTo>
                  <a:pt x="2657" y="485"/>
                </a:moveTo>
                <a:cubicBezTo>
                  <a:pt x="2651" y="485"/>
                  <a:pt x="2646" y="480"/>
                  <a:pt x="2646" y="474"/>
                </a:cubicBezTo>
                <a:cubicBezTo>
                  <a:pt x="2646" y="468"/>
                  <a:pt x="2651" y="463"/>
                  <a:pt x="2657" y="463"/>
                </a:cubicBezTo>
                <a:cubicBezTo>
                  <a:pt x="2663" y="463"/>
                  <a:pt x="2668" y="468"/>
                  <a:pt x="2668" y="474"/>
                </a:cubicBezTo>
                <a:cubicBezTo>
                  <a:pt x="2668" y="480"/>
                  <a:pt x="2663" y="485"/>
                  <a:pt x="2657" y="485"/>
                </a:cubicBezTo>
                <a:close/>
                <a:moveTo>
                  <a:pt x="2623" y="485"/>
                </a:moveTo>
                <a:cubicBezTo>
                  <a:pt x="2617" y="485"/>
                  <a:pt x="2612" y="480"/>
                  <a:pt x="2612" y="474"/>
                </a:cubicBezTo>
                <a:cubicBezTo>
                  <a:pt x="2612" y="468"/>
                  <a:pt x="2617" y="463"/>
                  <a:pt x="2623" y="463"/>
                </a:cubicBezTo>
                <a:cubicBezTo>
                  <a:pt x="2629" y="463"/>
                  <a:pt x="2634" y="468"/>
                  <a:pt x="2634" y="474"/>
                </a:cubicBezTo>
                <a:cubicBezTo>
                  <a:pt x="2634" y="480"/>
                  <a:pt x="2629" y="485"/>
                  <a:pt x="2623" y="485"/>
                </a:cubicBezTo>
                <a:close/>
                <a:moveTo>
                  <a:pt x="2589" y="485"/>
                </a:moveTo>
                <a:cubicBezTo>
                  <a:pt x="2583" y="485"/>
                  <a:pt x="2578" y="480"/>
                  <a:pt x="2578" y="474"/>
                </a:cubicBezTo>
                <a:cubicBezTo>
                  <a:pt x="2578" y="468"/>
                  <a:pt x="2583" y="463"/>
                  <a:pt x="2589" y="463"/>
                </a:cubicBezTo>
                <a:cubicBezTo>
                  <a:pt x="2595" y="463"/>
                  <a:pt x="2600" y="468"/>
                  <a:pt x="2600" y="474"/>
                </a:cubicBezTo>
                <a:cubicBezTo>
                  <a:pt x="2600" y="480"/>
                  <a:pt x="2595" y="485"/>
                  <a:pt x="2589" y="485"/>
                </a:cubicBezTo>
                <a:close/>
                <a:moveTo>
                  <a:pt x="2555" y="485"/>
                </a:moveTo>
                <a:cubicBezTo>
                  <a:pt x="2550" y="485"/>
                  <a:pt x="2545" y="480"/>
                  <a:pt x="2545" y="474"/>
                </a:cubicBezTo>
                <a:cubicBezTo>
                  <a:pt x="2545" y="468"/>
                  <a:pt x="2550" y="463"/>
                  <a:pt x="2555" y="463"/>
                </a:cubicBezTo>
                <a:cubicBezTo>
                  <a:pt x="2561" y="463"/>
                  <a:pt x="2566" y="468"/>
                  <a:pt x="2566" y="474"/>
                </a:cubicBezTo>
                <a:cubicBezTo>
                  <a:pt x="2566" y="480"/>
                  <a:pt x="2561" y="485"/>
                  <a:pt x="2555" y="485"/>
                </a:cubicBezTo>
                <a:close/>
                <a:moveTo>
                  <a:pt x="2522" y="485"/>
                </a:moveTo>
                <a:cubicBezTo>
                  <a:pt x="2516" y="485"/>
                  <a:pt x="2511" y="480"/>
                  <a:pt x="2511" y="474"/>
                </a:cubicBezTo>
                <a:cubicBezTo>
                  <a:pt x="2511" y="468"/>
                  <a:pt x="2516" y="463"/>
                  <a:pt x="2522" y="463"/>
                </a:cubicBezTo>
                <a:cubicBezTo>
                  <a:pt x="2528" y="463"/>
                  <a:pt x="2533" y="468"/>
                  <a:pt x="2533" y="474"/>
                </a:cubicBezTo>
                <a:cubicBezTo>
                  <a:pt x="2533" y="480"/>
                  <a:pt x="2528" y="485"/>
                  <a:pt x="2522" y="485"/>
                </a:cubicBezTo>
                <a:close/>
                <a:moveTo>
                  <a:pt x="2488" y="485"/>
                </a:moveTo>
                <a:cubicBezTo>
                  <a:pt x="2482" y="485"/>
                  <a:pt x="2477" y="480"/>
                  <a:pt x="2477" y="474"/>
                </a:cubicBezTo>
                <a:cubicBezTo>
                  <a:pt x="2477" y="468"/>
                  <a:pt x="2482" y="463"/>
                  <a:pt x="2488" y="463"/>
                </a:cubicBezTo>
                <a:cubicBezTo>
                  <a:pt x="2494" y="463"/>
                  <a:pt x="2499" y="468"/>
                  <a:pt x="2499" y="474"/>
                </a:cubicBezTo>
                <a:cubicBezTo>
                  <a:pt x="2499" y="480"/>
                  <a:pt x="2494" y="485"/>
                  <a:pt x="2488" y="485"/>
                </a:cubicBezTo>
                <a:close/>
                <a:moveTo>
                  <a:pt x="2454" y="485"/>
                </a:moveTo>
                <a:cubicBezTo>
                  <a:pt x="2448" y="485"/>
                  <a:pt x="2443" y="480"/>
                  <a:pt x="2443" y="474"/>
                </a:cubicBezTo>
                <a:cubicBezTo>
                  <a:pt x="2443" y="468"/>
                  <a:pt x="2448" y="463"/>
                  <a:pt x="2454" y="463"/>
                </a:cubicBezTo>
                <a:cubicBezTo>
                  <a:pt x="2460" y="463"/>
                  <a:pt x="2465" y="468"/>
                  <a:pt x="2465" y="474"/>
                </a:cubicBezTo>
                <a:cubicBezTo>
                  <a:pt x="2465" y="480"/>
                  <a:pt x="2460" y="485"/>
                  <a:pt x="2454" y="485"/>
                </a:cubicBezTo>
                <a:close/>
                <a:moveTo>
                  <a:pt x="2420" y="485"/>
                </a:moveTo>
                <a:cubicBezTo>
                  <a:pt x="2414" y="485"/>
                  <a:pt x="2410" y="480"/>
                  <a:pt x="2410" y="474"/>
                </a:cubicBezTo>
                <a:cubicBezTo>
                  <a:pt x="2410" y="468"/>
                  <a:pt x="2414" y="463"/>
                  <a:pt x="2420" y="463"/>
                </a:cubicBezTo>
                <a:cubicBezTo>
                  <a:pt x="2426" y="463"/>
                  <a:pt x="2431" y="468"/>
                  <a:pt x="2431" y="474"/>
                </a:cubicBezTo>
                <a:cubicBezTo>
                  <a:pt x="2431" y="480"/>
                  <a:pt x="2426" y="485"/>
                  <a:pt x="2420" y="485"/>
                </a:cubicBezTo>
                <a:close/>
                <a:moveTo>
                  <a:pt x="2387" y="485"/>
                </a:moveTo>
                <a:cubicBezTo>
                  <a:pt x="2381" y="485"/>
                  <a:pt x="2376" y="480"/>
                  <a:pt x="2376" y="474"/>
                </a:cubicBezTo>
                <a:cubicBezTo>
                  <a:pt x="2376" y="468"/>
                  <a:pt x="2381" y="463"/>
                  <a:pt x="2387" y="463"/>
                </a:cubicBezTo>
                <a:cubicBezTo>
                  <a:pt x="2393" y="463"/>
                  <a:pt x="2397" y="468"/>
                  <a:pt x="2397" y="474"/>
                </a:cubicBezTo>
                <a:cubicBezTo>
                  <a:pt x="2397" y="480"/>
                  <a:pt x="2393" y="485"/>
                  <a:pt x="2387" y="485"/>
                </a:cubicBezTo>
                <a:close/>
                <a:moveTo>
                  <a:pt x="2353" y="485"/>
                </a:moveTo>
                <a:cubicBezTo>
                  <a:pt x="2347" y="485"/>
                  <a:pt x="2342" y="480"/>
                  <a:pt x="2342" y="474"/>
                </a:cubicBezTo>
                <a:cubicBezTo>
                  <a:pt x="2342" y="468"/>
                  <a:pt x="2347" y="463"/>
                  <a:pt x="2353" y="463"/>
                </a:cubicBezTo>
                <a:cubicBezTo>
                  <a:pt x="2359" y="463"/>
                  <a:pt x="2364" y="468"/>
                  <a:pt x="2364" y="474"/>
                </a:cubicBezTo>
                <a:cubicBezTo>
                  <a:pt x="2364" y="480"/>
                  <a:pt x="2359" y="485"/>
                  <a:pt x="2353" y="485"/>
                </a:cubicBezTo>
                <a:close/>
                <a:moveTo>
                  <a:pt x="2319" y="485"/>
                </a:moveTo>
                <a:cubicBezTo>
                  <a:pt x="2313" y="485"/>
                  <a:pt x="2308" y="480"/>
                  <a:pt x="2308" y="474"/>
                </a:cubicBezTo>
                <a:cubicBezTo>
                  <a:pt x="2308" y="468"/>
                  <a:pt x="2313" y="463"/>
                  <a:pt x="2319" y="463"/>
                </a:cubicBezTo>
                <a:cubicBezTo>
                  <a:pt x="2325" y="463"/>
                  <a:pt x="2330" y="468"/>
                  <a:pt x="2330" y="474"/>
                </a:cubicBezTo>
                <a:cubicBezTo>
                  <a:pt x="2330" y="480"/>
                  <a:pt x="2325" y="485"/>
                  <a:pt x="2319" y="485"/>
                </a:cubicBezTo>
                <a:close/>
                <a:moveTo>
                  <a:pt x="2285" y="485"/>
                </a:moveTo>
                <a:cubicBezTo>
                  <a:pt x="2279" y="485"/>
                  <a:pt x="2275" y="480"/>
                  <a:pt x="2275" y="474"/>
                </a:cubicBezTo>
                <a:cubicBezTo>
                  <a:pt x="2275" y="468"/>
                  <a:pt x="2279" y="463"/>
                  <a:pt x="2285" y="463"/>
                </a:cubicBezTo>
                <a:cubicBezTo>
                  <a:pt x="2291" y="463"/>
                  <a:pt x="2296" y="468"/>
                  <a:pt x="2296" y="474"/>
                </a:cubicBezTo>
                <a:cubicBezTo>
                  <a:pt x="2296" y="480"/>
                  <a:pt x="2291" y="485"/>
                  <a:pt x="2285" y="485"/>
                </a:cubicBezTo>
                <a:close/>
                <a:moveTo>
                  <a:pt x="2252" y="485"/>
                </a:moveTo>
                <a:cubicBezTo>
                  <a:pt x="2246" y="485"/>
                  <a:pt x="2241" y="480"/>
                  <a:pt x="2241" y="474"/>
                </a:cubicBezTo>
                <a:cubicBezTo>
                  <a:pt x="2241" y="468"/>
                  <a:pt x="2246" y="463"/>
                  <a:pt x="2252" y="463"/>
                </a:cubicBezTo>
                <a:cubicBezTo>
                  <a:pt x="2258" y="463"/>
                  <a:pt x="2262" y="468"/>
                  <a:pt x="2262" y="474"/>
                </a:cubicBezTo>
                <a:cubicBezTo>
                  <a:pt x="2262" y="480"/>
                  <a:pt x="2258" y="485"/>
                  <a:pt x="2252" y="485"/>
                </a:cubicBezTo>
                <a:close/>
                <a:moveTo>
                  <a:pt x="2218" y="485"/>
                </a:moveTo>
                <a:cubicBezTo>
                  <a:pt x="2212" y="485"/>
                  <a:pt x="2207" y="480"/>
                  <a:pt x="2207" y="474"/>
                </a:cubicBezTo>
                <a:cubicBezTo>
                  <a:pt x="2207" y="468"/>
                  <a:pt x="2212" y="463"/>
                  <a:pt x="2218" y="463"/>
                </a:cubicBezTo>
                <a:cubicBezTo>
                  <a:pt x="2224" y="463"/>
                  <a:pt x="2229" y="468"/>
                  <a:pt x="2229" y="474"/>
                </a:cubicBezTo>
                <a:cubicBezTo>
                  <a:pt x="2229" y="480"/>
                  <a:pt x="2224" y="485"/>
                  <a:pt x="2218" y="485"/>
                </a:cubicBezTo>
                <a:close/>
                <a:moveTo>
                  <a:pt x="2184" y="485"/>
                </a:moveTo>
                <a:cubicBezTo>
                  <a:pt x="2178" y="485"/>
                  <a:pt x="2173" y="480"/>
                  <a:pt x="2173" y="474"/>
                </a:cubicBezTo>
                <a:cubicBezTo>
                  <a:pt x="2173" y="468"/>
                  <a:pt x="2178" y="463"/>
                  <a:pt x="2184" y="463"/>
                </a:cubicBezTo>
                <a:cubicBezTo>
                  <a:pt x="2190" y="463"/>
                  <a:pt x="2195" y="468"/>
                  <a:pt x="2195" y="474"/>
                </a:cubicBezTo>
                <a:cubicBezTo>
                  <a:pt x="2195" y="480"/>
                  <a:pt x="2190" y="485"/>
                  <a:pt x="2184" y="485"/>
                </a:cubicBezTo>
                <a:close/>
                <a:moveTo>
                  <a:pt x="2150" y="485"/>
                </a:moveTo>
                <a:cubicBezTo>
                  <a:pt x="2144" y="485"/>
                  <a:pt x="2139" y="480"/>
                  <a:pt x="2139" y="474"/>
                </a:cubicBezTo>
                <a:cubicBezTo>
                  <a:pt x="2139" y="468"/>
                  <a:pt x="2144" y="463"/>
                  <a:pt x="2150" y="463"/>
                </a:cubicBezTo>
                <a:cubicBezTo>
                  <a:pt x="2156" y="463"/>
                  <a:pt x="2161" y="468"/>
                  <a:pt x="2161" y="474"/>
                </a:cubicBezTo>
                <a:cubicBezTo>
                  <a:pt x="2161" y="480"/>
                  <a:pt x="2156" y="485"/>
                  <a:pt x="2150" y="485"/>
                </a:cubicBezTo>
                <a:close/>
                <a:moveTo>
                  <a:pt x="2117" y="485"/>
                </a:moveTo>
                <a:cubicBezTo>
                  <a:pt x="2111" y="485"/>
                  <a:pt x="2106" y="480"/>
                  <a:pt x="2106" y="474"/>
                </a:cubicBezTo>
                <a:cubicBezTo>
                  <a:pt x="2106" y="468"/>
                  <a:pt x="2111" y="463"/>
                  <a:pt x="2117" y="463"/>
                </a:cubicBezTo>
                <a:cubicBezTo>
                  <a:pt x="2122" y="463"/>
                  <a:pt x="2127" y="468"/>
                  <a:pt x="2127" y="474"/>
                </a:cubicBezTo>
                <a:cubicBezTo>
                  <a:pt x="2127" y="480"/>
                  <a:pt x="2122" y="485"/>
                  <a:pt x="2117" y="485"/>
                </a:cubicBezTo>
                <a:close/>
                <a:moveTo>
                  <a:pt x="2083" y="485"/>
                </a:moveTo>
                <a:cubicBezTo>
                  <a:pt x="2077" y="485"/>
                  <a:pt x="2072" y="480"/>
                  <a:pt x="2072" y="474"/>
                </a:cubicBezTo>
                <a:cubicBezTo>
                  <a:pt x="2072" y="468"/>
                  <a:pt x="2077" y="463"/>
                  <a:pt x="2083" y="463"/>
                </a:cubicBezTo>
                <a:cubicBezTo>
                  <a:pt x="2089" y="463"/>
                  <a:pt x="2094" y="468"/>
                  <a:pt x="2094" y="474"/>
                </a:cubicBezTo>
                <a:cubicBezTo>
                  <a:pt x="2094" y="480"/>
                  <a:pt x="2089" y="485"/>
                  <a:pt x="2083" y="485"/>
                </a:cubicBezTo>
                <a:close/>
                <a:moveTo>
                  <a:pt x="2049" y="485"/>
                </a:moveTo>
                <a:cubicBezTo>
                  <a:pt x="2043" y="485"/>
                  <a:pt x="2038" y="480"/>
                  <a:pt x="2038" y="474"/>
                </a:cubicBezTo>
                <a:cubicBezTo>
                  <a:pt x="2038" y="468"/>
                  <a:pt x="2043" y="463"/>
                  <a:pt x="2049" y="463"/>
                </a:cubicBezTo>
                <a:cubicBezTo>
                  <a:pt x="2055" y="463"/>
                  <a:pt x="2060" y="468"/>
                  <a:pt x="2060" y="474"/>
                </a:cubicBezTo>
                <a:cubicBezTo>
                  <a:pt x="2060" y="480"/>
                  <a:pt x="2055" y="485"/>
                  <a:pt x="2049" y="485"/>
                </a:cubicBezTo>
                <a:close/>
                <a:moveTo>
                  <a:pt x="2015" y="485"/>
                </a:moveTo>
                <a:cubicBezTo>
                  <a:pt x="2009" y="485"/>
                  <a:pt x="2004" y="480"/>
                  <a:pt x="2004" y="474"/>
                </a:cubicBezTo>
                <a:cubicBezTo>
                  <a:pt x="2004" y="468"/>
                  <a:pt x="2009" y="463"/>
                  <a:pt x="2015" y="463"/>
                </a:cubicBezTo>
                <a:cubicBezTo>
                  <a:pt x="2021" y="463"/>
                  <a:pt x="2026" y="468"/>
                  <a:pt x="2026" y="474"/>
                </a:cubicBezTo>
                <a:cubicBezTo>
                  <a:pt x="2026" y="480"/>
                  <a:pt x="2021" y="485"/>
                  <a:pt x="2015" y="485"/>
                </a:cubicBezTo>
                <a:close/>
                <a:moveTo>
                  <a:pt x="1981" y="485"/>
                </a:moveTo>
                <a:cubicBezTo>
                  <a:pt x="1976" y="485"/>
                  <a:pt x="1971" y="480"/>
                  <a:pt x="1971" y="474"/>
                </a:cubicBezTo>
                <a:cubicBezTo>
                  <a:pt x="1971" y="468"/>
                  <a:pt x="1976" y="463"/>
                  <a:pt x="1981" y="463"/>
                </a:cubicBezTo>
                <a:cubicBezTo>
                  <a:pt x="1987" y="463"/>
                  <a:pt x="1992" y="468"/>
                  <a:pt x="1992" y="474"/>
                </a:cubicBezTo>
                <a:cubicBezTo>
                  <a:pt x="1992" y="480"/>
                  <a:pt x="1987" y="485"/>
                  <a:pt x="1981" y="485"/>
                </a:cubicBezTo>
                <a:close/>
                <a:moveTo>
                  <a:pt x="1948" y="485"/>
                </a:moveTo>
                <a:cubicBezTo>
                  <a:pt x="1942" y="485"/>
                  <a:pt x="1937" y="480"/>
                  <a:pt x="1937" y="474"/>
                </a:cubicBezTo>
                <a:cubicBezTo>
                  <a:pt x="1937" y="468"/>
                  <a:pt x="1942" y="463"/>
                  <a:pt x="1948" y="463"/>
                </a:cubicBezTo>
                <a:cubicBezTo>
                  <a:pt x="1954" y="463"/>
                  <a:pt x="1959" y="468"/>
                  <a:pt x="1959" y="474"/>
                </a:cubicBezTo>
                <a:cubicBezTo>
                  <a:pt x="1959" y="480"/>
                  <a:pt x="1954" y="485"/>
                  <a:pt x="1948" y="485"/>
                </a:cubicBezTo>
                <a:close/>
                <a:moveTo>
                  <a:pt x="1914" y="485"/>
                </a:moveTo>
                <a:cubicBezTo>
                  <a:pt x="1908" y="485"/>
                  <a:pt x="1903" y="480"/>
                  <a:pt x="1903" y="474"/>
                </a:cubicBezTo>
                <a:cubicBezTo>
                  <a:pt x="1903" y="468"/>
                  <a:pt x="1908" y="463"/>
                  <a:pt x="1914" y="463"/>
                </a:cubicBezTo>
                <a:cubicBezTo>
                  <a:pt x="1920" y="463"/>
                  <a:pt x="1925" y="468"/>
                  <a:pt x="1925" y="474"/>
                </a:cubicBezTo>
                <a:cubicBezTo>
                  <a:pt x="1925" y="480"/>
                  <a:pt x="1920" y="485"/>
                  <a:pt x="1914" y="485"/>
                </a:cubicBezTo>
                <a:close/>
                <a:moveTo>
                  <a:pt x="1846" y="485"/>
                </a:moveTo>
                <a:cubicBezTo>
                  <a:pt x="1840" y="485"/>
                  <a:pt x="1836" y="480"/>
                  <a:pt x="1836" y="474"/>
                </a:cubicBezTo>
                <a:cubicBezTo>
                  <a:pt x="1836" y="468"/>
                  <a:pt x="1840" y="463"/>
                  <a:pt x="1846" y="463"/>
                </a:cubicBezTo>
                <a:cubicBezTo>
                  <a:pt x="1852" y="463"/>
                  <a:pt x="1857" y="468"/>
                  <a:pt x="1857" y="474"/>
                </a:cubicBezTo>
                <a:cubicBezTo>
                  <a:pt x="1857" y="480"/>
                  <a:pt x="1852" y="485"/>
                  <a:pt x="1846" y="485"/>
                </a:cubicBezTo>
                <a:close/>
                <a:moveTo>
                  <a:pt x="1813" y="485"/>
                </a:moveTo>
                <a:cubicBezTo>
                  <a:pt x="1807" y="485"/>
                  <a:pt x="1802" y="480"/>
                  <a:pt x="1802" y="474"/>
                </a:cubicBezTo>
                <a:cubicBezTo>
                  <a:pt x="1802" y="468"/>
                  <a:pt x="1807" y="463"/>
                  <a:pt x="1813" y="463"/>
                </a:cubicBezTo>
                <a:cubicBezTo>
                  <a:pt x="1819" y="463"/>
                  <a:pt x="1823" y="468"/>
                  <a:pt x="1823" y="474"/>
                </a:cubicBezTo>
                <a:cubicBezTo>
                  <a:pt x="1823" y="480"/>
                  <a:pt x="1819" y="485"/>
                  <a:pt x="1813" y="485"/>
                </a:cubicBezTo>
                <a:close/>
                <a:moveTo>
                  <a:pt x="1779" y="485"/>
                </a:moveTo>
                <a:cubicBezTo>
                  <a:pt x="1773" y="485"/>
                  <a:pt x="1768" y="480"/>
                  <a:pt x="1768" y="474"/>
                </a:cubicBezTo>
                <a:cubicBezTo>
                  <a:pt x="1768" y="468"/>
                  <a:pt x="1773" y="463"/>
                  <a:pt x="1779" y="463"/>
                </a:cubicBezTo>
                <a:cubicBezTo>
                  <a:pt x="1785" y="463"/>
                  <a:pt x="1790" y="468"/>
                  <a:pt x="1790" y="474"/>
                </a:cubicBezTo>
                <a:cubicBezTo>
                  <a:pt x="1790" y="480"/>
                  <a:pt x="1785" y="485"/>
                  <a:pt x="1779" y="485"/>
                </a:cubicBezTo>
                <a:close/>
                <a:moveTo>
                  <a:pt x="1678" y="485"/>
                </a:moveTo>
                <a:cubicBezTo>
                  <a:pt x="1672" y="485"/>
                  <a:pt x="1667" y="480"/>
                  <a:pt x="1667" y="474"/>
                </a:cubicBezTo>
                <a:cubicBezTo>
                  <a:pt x="1667" y="468"/>
                  <a:pt x="1672" y="463"/>
                  <a:pt x="1678" y="463"/>
                </a:cubicBezTo>
                <a:cubicBezTo>
                  <a:pt x="1684" y="463"/>
                  <a:pt x="1688" y="468"/>
                  <a:pt x="1688" y="474"/>
                </a:cubicBezTo>
                <a:cubicBezTo>
                  <a:pt x="1688" y="480"/>
                  <a:pt x="1684" y="485"/>
                  <a:pt x="1678" y="485"/>
                </a:cubicBezTo>
                <a:close/>
                <a:moveTo>
                  <a:pt x="1644" y="485"/>
                </a:moveTo>
                <a:cubicBezTo>
                  <a:pt x="1638" y="485"/>
                  <a:pt x="1633" y="480"/>
                  <a:pt x="1633" y="474"/>
                </a:cubicBezTo>
                <a:cubicBezTo>
                  <a:pt x="1633" y="468"/>
                  <a:pt x="1638" y="463"/>
                  <a:pt x="1644" y="463"/>
                </a:cubicBezTo>
                <a:cubicBezTo>
                  <a:pt x="1650" y="463"/>
                  <a:pt x="1655" y="468"/>
                  <a:pt x="1655" y="474"/>
                </a:cubicBezTo>
                <a:cubicBezTo>
                  <a:pt x="1655" y="480"/>
                  <a:pt x="1650" y="485"/>
                  <a:pt x="1644" y="485"/>
                </a:cubicBezTo>
                <a:close/>
                <a:moveTo>
                  <a:pt x="957" y="485"/>
                </a:moveTo>
                <a:cubicBezTo>
                  <a:pt x="951" y="485"/>
                  <a:pt x="946" y="480"/>
                  <a:pt x="946" y="474"/>
                </a:cubicBezTo>
                <a:cubicBezTo>
                  <a:pt x="946" y="468"/>
                  <a:pt x="951" y="463"/>
                  <a:pt x="957" y="463"/>
                </a:cubicBezTo>
                <a:cubicBezTo>
                  <a:pt x="962" y="463"/>
                  <a:pt x="967" y="468"/>
                  <a:pt x="967" y="474"/>
                </a:cubicBezTo>
                <a:cubicBezTo>
                  <a:pt x="967" y="480"/>
                  <a:pt x="962" y="485"/>
                  <a:pt x="957" y="485"/>
                </a:cubicBezTo>
                <a:close/>
                <a:moveTo>
                  <a:pt x="923" y="485"/>
                </a:moveTo>
                <a:cubicBezTo>
                  <a:pt x="917" y="485"/>
                  <a:pt x="912" y="480"/>
                  <a:pt x="912" y="474"/>
                </a:cubicBezTo>
                <a:cubicBezTo>
                  <a:pt x="912" y="468"/>
                  <a:pt x="917" y="463"/>
                  <a:pt x="923" y="463"/>
                </a:cubicBezTo>
                <a:cubicBezTo>
                  <a:pt x="929" y="463"/>
                  <a:pt x="934" y="468"/>
                  <a:pt x="934" y="474"/>
                </a:cubicBezTo>
                <a:cubicBezTo>
                  <a:pt x="934" y="480"/>
                  <a:pt x="929" y="485"/>
                  <a:pt x="923" y="485"/>
                </a:cubicBezTo>
                <a:close/>
                <a:moveTo>
                  <a:pt x="889" y="485"/>
                </a:moveTo>
                <a:cubicBezTo>
                  <a:pt x="883" y="485"/>
                  <a:pt x="878" y="480"/>
                  <a:pt x="878" y="474"/>
                </a:cubicBezTo>
                <a:cubicBezTo>
                  <a:pt x="878" y="468"/>
                  <a:pt x="883" y="463"/>
                  <a:pt x="889" y="463"/>
                </a:cubicBezTo>
                <a:cubicBezTo>
                  <a:pt x="895" y="463"/>
                  <a:pt x="900" y="468"/>
                  <a:pt x="900" y="474"/>
                </a:cubicBezTo>
                <a:cubicBezTo>
                  <a:pt x="900" y="480"/>
                  <a:pt x="895" y="485"/>
                  <a:pt x="889" y="485"/>
                </a:cubicBezTo>
                <a:close/>
                <a:moveTo>
                  <a:pt x="855" y="485"/>
                </a:moveTo>
                <a:cubicBezTo>
                  <a:pt x="849" y="485"/>
                  <a:pt x="844" y="480"/>
                  <a:pt x="844" y="474"/>
                </a:cubicBezTo>
                <a:cubicBezTo>
                  <a:pt x="844" y="468"/>
                  <a:pt x="849" y="463"/>
                  <a:pt x="855" y="463"/>
                </a:cubicBezTo>
                <a:cubicBezTo>
                  <a:pt x="861" y="463"/>
                  <a:pt x="866" y="468"/>
                  <a:pt x="866" y="474"/>
                </a:cubicBezTo>
                <a:cubicBezTo>
                  <a:pt x="866" y="480"/>
                  <a:pt x="861" y="485"/>
                  <a:pt x="855" y="485"/>
                </a:cubicBezTo>
                <a:close/>
                <a:moveTo>
                  <a:pt x="821" y="485"/>
                </a:moveTo>
                <a:cubicBezTo>
                  <a:pt x="815" y="485"/>
                  <a:pt x="811" y="480"/>
                  <a:pt x="811" y="474"/>
                </a:cubicBezTo>
                <a:cubicBezTo>
                  <a:pt x="811" y="468"/>
                  <a:pt x="815" y="463"/>
                  <a:pt x="821" y="463"/>
                </a:cubicBezTo>
                <a:cubicBezTo>
                  <a:pt x="827" y="463"/>
                  <a:pt x="832" y="468"/>
                  <a:pt x="832" y="474"/>
                </a:cubicBezTo>
                <a:cubicBezTo>
                  <a:pt x="832" y="480"/>
                  <a:pt x="827" y="485"/>
                  <a:pt x="821" y="485"/>
                </a:cubicBezTo>
                <a:close/>
                <a:moveTo>
                  <a:pt x="720" y="485"/>
                </a:moveTo>
                <a:cubicBezTo>
                  <a:pt x="714" y="485"/>
                  <a:pt x="709" y="480"/>
                  <a:pt x="709" y="474"/>
                </a:cubicBezTo>
                <a:cubicBezTo>
                  <a:pt x="709" y="468"/>
                  <a:pt x="714" y="463"/>
                  <a:pt x="720" y="463"/>
                </a:cubicBezTo>
                <a:cubicBezTo>
                  <a:pt x="726" y="463"/>
                  <a:pt x="731" y="468"/>
                  <a:pt x="731" y="474"/>
                </a:cubicBezTo>
                <a:cubicBezTo>
                  <a:pt x="731" y="480"/>
                  <a:pt x="726" y="485"/>
                  <a:pt x="720" y="485"/>
                </a:cubicBezTo>
                <a:close/>
                <a:moveTo>
                  <a:pt x="686" y="485"/>
                </a:moveTo>
                <a:cubicBezTo>
                  <a:pt x="680" y="485"/>
                  <a:pt x="676" y="480"/>
                  <a:pt x="676" y="474"/>
                </a:cubicBezTo>
                <a:cubicBezTo>
                  <a:pt x="676" y="468"/>
                  <a:pt x="680" y="463"/>
                  <a:pt x="686" y="463"/>
                </a:cubicBezTo>
                <a:cubicBezTo>
                  <a:pt x="692" y="463"/>
                  <a:pt x="697" y="468"/>
                  <a:pt x="697" y="474"/>
                </a:cubicBezTo>
                <a:cubicBezTo>
                  <a:pt x="697" y="480"/>
                  <a:pt x="692" y="485"/>
                  <a:pt x="686" y="485"/>
                </a:cubicBezTo>
                <a:close/>
                <a:moveTo>
                  <a:pt x="653" y="485"/>
                </a:moveTo>
                <a:cubicBezTo>
                  <a:pt x="647" y="485"/>
                  <a:pt x="642" y="480"/>
                  <a:pt x="642" y="474"/>
                </a:cubicBezTo>
                <a:cubicBezTo>
                  <a:pt x="642" y="468"/>
                  <a:pt x="647" y="463"/>
                  <a:pt x="653" y="463"/>
                </a:cubicBezTo>
                <a:cubicBezTo>
                  <a:pt x="659" y="463"/>
                  <a:pt x="663" y="468"/>
                  <a:pt x="663" y="474"/>
                </a:cubicBezTo>
                <a:cubicBezTo>
                  <a:pt x="663" y="480"/>
                  <a:pt x="659" y="485"/>
                  <a:pt x="653" y="485"/>
                </a:cubicBezTo>
                <a:close/>
                <a:moveTo>
                  <a:pt x="619" y="485"/>
                </a:moveTo>
                <a:cubicBezTo>
                  <a:pt x="613" y="485"/>
                  <a:pt x="608" y="480"/>
                  <a:pt x="608" y="474"/>
                </a:cubicBezTo>
                <a:cubicBezTo>
                  <a:pt x="608" y="468"/>
                  <a:pt x="613" y="463"/>
                  <a:pt x="619" y="463"/>
                </a:cubicBezTo>
                <a:cubicBezTo>
                  <a:pt x="625" y="463"/>
                  <a:pt x="630" y="468"/>
                  <a:pt x="630" y="474"/>
                </a:cubicBezTo>
                <a:cubicBezTo>
                  <a:pt x="630" y="480"/>
                  <a:pt x="625" y="485"/>
                  <a:pt x="619" y="485"/>
                </a:cubicBezTo>
                <a:close/>
                <a:moveTo>
                  <a:pt x="585" y="485"/>
                </a:moveTo>
                <a:cubicBezTo>
                  <a:pt x="579" y="485"/>
                  <a:pt x="574" y="480"/>
                  <a:pt x="574" y="474"/>
                </a:cubicBezTo>
                <a:cubicBezTo>
                  <a:pt x="574" y="468"/>
                  <a:pt x="579" y="463"/>
                  <a:pt x="585" y="463"/>
                </a:cubicBezTo>
                <a:cubicBezTo>
                  <a:pt x="591" y="463"/>
                  <a:pt x="596" y="468"/>
                  <a:pt x="596" y="474"/>
                </a:cubicBezTo>
                <a:cubicBezTo>
                  <a:pt x="596" y="480"/>
                  <a:pt x="591" y="485"/>
                  <a:pt x="585" y="485"/>
                </a:cubicBezTo>
                <a:close/>
                <a:moveTo>
                  <a:pt x="551" y="485"/>
                </a:moveTo>
                <a:cubicBezTo>
                  <a:pt x="545" y="485"/>
                  <a:pt x="541" y="480"/>
                  <a:pt x="541" y="474"/>
                </a:cubicBezTo>
                <a:cubicBezTo>
                  <a:pt x="541" y="468"/>
                  <a:pt x="545" y="463"/>
                  <a:pt x="551" y="463"/>
                </a:cubicBezTo>
                <a:cubicBezTo>
                  <a:pt x="557" y="463"/>
                  <a:pt x="562" y="468"/>
                  <a:pt x="562" y="474"/>
                </a:cubicBezTo>
                <a:cubicBezTo>
                  <a:pt x="562" y="480"/>
                  <a:pt x="557" y="485"/>
                  <a:pt x="551" y="485"/>
                </a:cubicBezTo>
                <a:close/>
                <a:moveTo>
                  <a:pt x="518" y="485"/>
                </a:moveTo>
                <a:cubicBezTo>
                  <a:pt x="512" y="485"/>
                  <a:pt x="507" y="480"/>
                  <a:pt x="507" y="474"/>
                </a:cubicBezTo>
                <a:cubicBezTo>
                  <a:pt x="507" y="468"/>
                  <a:pt x="512" y="463"/>
                  <a:pt x="518" y="463"/>
                </a:cubicBezTo>
                <a:cubicBezTo>
                  <a:pt x="524" y="463"/>
                  <a:pt x="528" y="468"/>
                  <a:pt x="528" y="474"/>
                </a:cubicBezTo>
                <a:cubicBezTo>
                  <a:pt x="528" y="480"/>
                  <a:pt x="524" y="485"/>
                  <a:pt x="518" y="485"/>
                </a:cubicBezTo>
                <a:close/>
                <a:moveTo>
                  <a:pt x="484" y="485"/>
                </a:moveTo>
                <a:cubicBezTo>
                  <a:pt x="478" y="485"/>
                  <a:pt x="473" y="480"/>
                  <a:pt x="473" y="474"/>
                </a:cubicBezTo>
                <a:cubicBezTo>
                  <a:pt x="473" y="468"/>
                  <a:pt x="478" y="463"/>
                  <a:pt x="484" y="463"/>
                </a:cubicBezTo>
                <a:cubicBezTo>
                  <a:pt x="490" y="463"/>
                  <a:pt x="495" y="468"/>
                  <a:pt x="495" y="474"/>
                </a:cubicBezTo>
                <a:cubicBezTo>
                  <a:pt x="495" y="480"/>
                  <a:pt x="490" y="485"/>
                  <a:pt x="484" y="485"/>
                </a:cubicBezTo>
                <a:close/>
                <a:moveTo>
                  <a:pt x="450" y="485"/>
                </a:moveTo>
                <a:cubicBezTo>
                  <a:pt x="444" y="485"/>
                  <a:pt x="439" y="480"/>
                  <a:pt x="439" y="474"/>
                </a:cubicBezTo>
                <a:cubicBezTo>
                  <a:pt x="439" y="468"/>
                  <a:pt x="444" y="463"/>
                  <a:pt x="450" y="463"/>
                </a:cubicBezTo>
                <a:cubicBezTo>
                  <a:pt x="456" y="463"/>
                  <a:pt x="461" y="468"/>
                  <a:pt x="461" y="474"/>
                </a:cubicBezTo>
                <a:cubicBezTo>
                  <a:pt x="461" y="480"/>
                  <a:pt x="456" y="485"/>
                  <a:pt x="450" y="485"/>
                </a:cubicBezTo>
                <a:close/>
                <a:moveTo>
                  <a:pt x="416" y="485"/>
                </a:moveTo>
                <a:cubicBezTo>
                  <a:pt x="410" y="485"/>
                  <a:pt x="405" y="480"/>
                  <a:pt x="405" y="474"/>
                </a:cubicBezTo>
                <a:cubicBezTo>
                  <a:pt x="405" y="468"/>
                  <a:pt x="410" y="463"/>
                  <a:pt x="416" y="463"/>
                </a:cubicBezTo>
                <a:cubicBezTo>
                  <a:pt x="422" y="463"/>
                  <a:pt x="427" y="468"/>
                  <a:pt x="427" y="474"/>
                </a:cubicBezTo>
                <a:cubicBezTo>
                  <a:pt x="427" y="480"/>
                  <a:pt x="422" y="485"/>
                  <a:pt x="416" y="485"/>
                </a:cubicBezTo>
                <a:close/>
                <a:moveTo>
                  <a:pt x="383" y="485"/>
                </a:moveTo>
                <a:cubicBezTo>
                  <a:pt x="377" y="485"/>
                  <a:pt x="372" y="480"/>
                  <a:pt x="372" y="474"/>
                </a:cubicBezTo>
                <a:cubicBezTo>
                  <a:pt x="372" y="468"/>
                  <a:pt x="377" y="463"/>
                  <a:pt x="383" y="463"/>
                </a:cubicBezTo>
                <a:cubicBezTo>
                  <a:pt x="388" y="463"/>
                  <a:pt x="393" y="468"/>
                  <a:pt x="393" y="474"/>
                </a:cubicBezTo>
                <a:cubicBezTo>
                  <a:pt x="393" y="480"/>
                  <a:pt x="388" y="485"/>
                  <a:pt x="383" y="485"/>
                </a:cubicBezTo>
                <a:close/>
                <a:moveTo>
                  <a:pt x="349" y="485"/>
                </a:moveTo>
                <a:cubicBezTo>
                  <a:pt x="343" y="485"/>
                  <a:pt x="338" y="480"/>
                  <a:pt x="338" y="474"/>
                </a:cubicBezTo>
                <a:cubicBezTo>
                  <a:pt x="338" y="468"/>
                  <a:pt x="343" y="463"/>
                  <a:pt x="349" y="463"/>
                </a:cubicBezTo>
                <a:cubicBezTo>
                  <a:pt x="355" y="463"/>
                  <a:pt x="360" y="468"/>
                  <a:pt x="360" y="474"/>
                </a:cubicBezTo>
                <a:cubicBezTo>
                  <a:pt x="360" y="480"/>
                  <a:pt x="355" y="485"/>
                  <a:pt x="349" y="485"/>
                </a:cubicBezTo>
                <a:close/>
                <a:moveTo>
                  <a:pt x="315" y="485"/>
                </a:moveTo>
                <a:cubicBezTo>
                  <a:pt x="309" y="485"/>
                  <a:pt x="304" y="480"/>
                  <a:pt x="304" y="474"/>
                </a:cubicBezTo>
                <a:cubicBezTo>
                  <a:pt x="304" y="468"/>
                  <a:pt x="309" y="463"/>
                  <a:pt x="315" y="463"/>
                </a:cubicBezTo>
                <a:cubicBezTo>
                  <a:pt x="321" y="463"/>
                  <a:pt x="326" y="468"/>
                  <a:pt x="326" y="474"/>
                </a:cubicBezTo>
                <a:cubicBezTo>
                  <a:pt x="326" y="480"/>
                  <a:pt x="321" y="485"/>
                  <a:pt x="315" y="485"/>
                </a:cubicBezTo>
                <a:close/>
                <a:moveTo>
                  <a:pt x="79" y="485"/>
                </a:moveTo>
                <a:cubicBezTo>
                  <a:pt x="73" y="485"/>
                  <a:pt x="68" y="480"/>
                  <a:pt x="68" y="474"/>
                </a:cubicBezTo>
                <a:cubicBezTo>
                  <a:pt x="68" y="468"/>
                  <a:pt x="73" y="463"/>
                  <a:pt x="79" y="463"/>
                </a:cubicBezTo>
                <a:cubicBezTo>
                  <a:pt x="85" y="463"/>
                  <a:pt x="89" y="468"/>
                  <a:pt x="89" y="474"/>
                </a:cubicBezTo>
                <a:cubicBezTo>
                  <a:pt x="89" y="480"/>
                  <a:pt x="85" y="485"/>
                  <a:pt x="79" y="485"/>
                </a:cubicBezTo>
                <a:close/>
                <a:moveTo>
                  <a:pt x="45" y="485"/>
                </a:moveTo>
                <a:cubicBezTo>
                  <a:pt x="39" y="485"/>
                  <a:pt x="34" y="480"/>
                  <a:pt x="34" y="474"/>
                </a:cubicBezTo>
                <a:cubicBezTo>
                  <a:pt x="34" y="468"/>
                  <a:pt x="39" y="463"/>
                  <a:pt x="45" y="463"/>
                </a:cubicBezTo>
                <a:cubicBezTo>
                  <a:pt x="51" y="463"/>
                  <a:pt x="56" y="468"/>
                  <a:pt x="56" y="474"/>
                </a:cubicBezTo>
                <a:cubicBezTo>
                  <a:pt x="56" y="480"/>
                  <a:pt x="51" y="485"/>
                  <a:pt x="45" y="485"/>
                </a:cubicBezTo>
                <a:close/>
                <a:moveTo>
                  <a:pt x="3180" y="456"/>
                </a:moveTo>
                <a:cubicBezTo>
                  <a:pt x="3174" y="456"/>
                  <a:pt x="3169" y="451"/>
                  <a:pt x="3169" y="445"/>
                </a:cubicBezTo>
                <a:cubicBezTo>
                  <a:pt x="3169" y="439"/>
                  <a:pt x="3174" y="434"/>
                  <a:pt x="3180" y="434"/>
                </a:cubicBezTo>
                <a:cubicBezTo>
                  <a:pt x="3186" y="434"/>
                  <a:pt x="3191" y="439"/>
                  <a:pt x="3191" y="445"/>
                </a:cubicBezTo>
                <a:cubicBezTo>
                  <a:pt x="3191" y="451"/>
                  <a:pt x="3186" y="456"/>
                  <a:pt x="3180" y="456"/>
                </a:cubicBezTo>
                <a:close/>
                <a:moveTo>
                  <a:pt x="3146" y="456"/>
                </a:moveTo>
                <a:cubicBezTo>
                  <a:pt x="3140" y="456"/>
                  <a:pt x="3136" y="451"/>
                  <a:pt x="3136" y="445"/>
                </a:cubicBezTo>
                <a:cubicBezTo>
                  <a:pt x="3136" y="439"/>
                  <a:pt x="3140" y="434"/>
                  <a:pt x="3146" y="434"/>
                </a:cubicBezTo>
                <a:cubicBezTo>
                  <a:pt x="3152" y="434"/>
                  <a:pt x="3157" y="439"/>
                  <a:pt x="3157" y="445"/>
                </a:cubicBezTo>
                <a:cubicBezTo>
                  <a:pt x="3157" y="451"/>
                  <a:pt x="3152" y="456"/>
                  <a:pt x="3146" y="456"/>
                </a:cubicBezTo>
                <a:close/>
                <a:moveTo>
                  <a:pt x="3079" y="456"/>
                </a:moveTo>
                <a:cubicBezTo>
                  <a:pt x="3073" y="456"/>
                  <a:pt x="3068" y="451"/>
                  <a:pt x="3068" y="445"/>
                </a:cubicBezTo>
                <a:cubicBezTo>
                  <a:pt x="3068" y="439"/>
                  <a:pt x="3073" y="434"/>
                  <a:pt x="3079" y="434"/>
                </a:cubicBezTo>
                <a:cubicBezTo>
                  <a:pt x="3085" y="434"/>
                  <a:pt x="3090" y="439"/>
                  <a:pt x="3090" y="445"/>
                </a:cubicBezTo>
                <a:cubicBezTo>
                  <a:pt x="3090" y="451"/>
                  <a:pt x="3085" y="456"/>
                  <a:pt x="3079" y="456"/>
                </a:cubicBezTo>
                <a:close/>
                <a:moveTo>
                  <a:pt x="3045" y="456"/>
                </a:moveTo>
                <a:cubicBezTo>
                  <a:pt x="3039" y="456"/>
                  <a:pt x="3034" y="451"/>
                  <a:pt x="3034" y="445"/>
                </a:cubicBezTo>
                <a:cubicBezTo>
                  <a:pt x="3034" y="439"/>
                  <a:pt x="3039" y="434"/>
                  <a:pt x="3045" y="434"/>
                </a:cubicBezTo>
                <a:cubicBezTo>
                  <a:pt x="3051" y="434"/>
                  <a:pt x="3056" y="439"/>
                  <a:pt x="3056" y="445"/>
                </a:cubicBezTo>
                <a:cubicBezTo>
                  <a:pt x="3056" y="451"/>
                  <a:pt x="3051" y="456"/>
                  <a:pt x="3045" y="456"/>
                </a:cubicBezTo>
                <a:close/>
                <a:moveTo>
                  <a:pt x="2978" y="456"/>
                </a:moveTo>
                <a:cubicBezTo>
                  <a:pt x="2972" y="456"/>
                  <a:pt x="2967" y="451"/>
                  <a:pt x="2967" y="445"/>
                </a:cubicBezTo>
                <a:cubicBezTo>
                  <a:pt x="2967" y="439"/>
                  <a:pt x="2972" y="434"/>
                  <a:pt x="2978" y="434"/>
                </a:cubicBezTo>
                <a:cubicBezTo>
                  <a:pt x="2983" y="434"/>
                  <a:pt x="2988" y="439"/>
                  <a:pt x="2988" y="445"/>
                </a:cubicBezTo>
                <a:cubicBezTo>
                  <a:pt x="2988" y="451"/>
                  <a:pt x="2983" y="456"/>
                  <a:pt x="2978" y="456"/>
                </a:cubicBezTo>
                <a:close/>
                <a:moveTo>
                  <a:pt x="2944" y="456"/>
                </a:moveTo>
                <a:cubicBezTo>
                  <a:pt x="2938" y="456"/>
                  <a:pt x="2933" y="451"/>
                  <a:pt x="2933" y="445"/>
                </a:cubicBezTo>
                <a:cubicBezTo>
                  <a:pt x="2933" y="439"/>
                  <a:pt x="2938" y="434"/>
                  <a:pt x="2944" y="434"/>
                </a:cubicBezTo>
                <a:cubicBezTo>
                  <a:pt x="2950" y="434"/>
                  <a:pt x="2955" y="439"/>
                  <a:pt x="2955" y="445"/>
                </a:cubicBezTo>
                <a:cubicBezTo>
                  <a:pt x="2955" y="451"/>
                  <a:pt x="2950" y="456"/>
                  <a:pt x="2944" y="456"/>
                </a:cubicBezTo>
                <a:close/>
                <a:moveTo>
                  <a:pt x="2910" y="456"/>
                </a:moveTo>
                <a:cubicBezTo>
                  <a:pt x="2904" y="456"/>
                  <a:pt x="2899" y="451"/>
                  <a:pt x="2899" y="445"/>
                </a:cubicBezTo>
                <a:cubicBezTo>
                  <a:pt x="2899" y="439"/>
                  <a:pt x="2904" y="434"/>
                  <a:pt x="2910" y="434"/>
                </a:cubicBezTo>
                <a:cubicBezTo>
                  <a:pt x="2916" y="434"/>
                  <a:pt x="2921" y="439"/>
                  <a:pt x="2921" y="445"/>
                </a:cubicBezTo>
                <a:cubicBezTo>
                  <a:pt x="2921" y="451"/>
                  <a:pt x="2916" y="456"/>
                  <a:pt x="2910" y="456"/>
                </a:cubicBezTo>
                <a:close/>
                <a:moveTo>
                  <a:pt x="2876" y="456"/>
                </a:moveTo>
                <a:cubicBezTo>
                  <a:pt x="2870" y="456"/>
                  <a:pt x="2865" y="451"/>
                  <a:pt x="2865" y="445"/>
                </a:cubicBezTo>
                <a:cubicBezTo>
                  <a:pt x="2865" y="439"/>
                  <a:pt x="2870" y="434"/>
                  <a:pt x="2876" y="434"/>
                </a:cubicBezTo>
                <a:cubicBezTo>
                  <a:pt x="2882" y="434"/>
                  <a:pt x="2887" y="439"/>
                  <a:pt x="2887" y="445"/>
                </a:cubicBezTo>
                <a:cubicBezTo>
                  <a:pt x="2887" y="451"/>
                  <a:pt x="2882" y="456"/>
                  <a:pt x="2876" y="456"/>
                </a:cubicBezTo>
                <a:close/>
                <a:moveTo>
                  <a:pt x="2842" y="456"/>
                </a:moveTo>
                <a:cubicBezTo>
                  <a:pt x="2837" y="456"/>
                  <a:pt x="2832" y="451"/>
                  <a:pt x="2832" y="445"/>
                </a:cubicBezTo>
                <a:cubicBezTo>
                  <a:pt x="2832" y="439"/>
                  <a:pt x="2837" y="434"/>
                  <a:pt x="2842" y="434"/>
                </a:cubicBezTo>
                <a:cubicBezTo>
                  <a:pt x="2848" y="434"/>
                  <a:pt x="2853" y="439"/>
                  <a:pt x="2853" y="445"/>
                </a:cubicBezTo>
                <a:cubicBezTo>
                  <a:pt x="2853" y="451"/>
                  <a:pt x="2848" y="456"/>
                  <a:pt x="2842" y="456"/>
                </a:cubicBezTo>
                <a:close/>
                <a:moveTo>
                  <a:pt x="2809" y="456"/>
                </a:moveTo>
                <a:cubicBezTo>
                  <a:pt x="2803" y="456"/>
                  <a:pt x="2798" y="451"/>
                  <a:pt x="2798" y="445"/>
                </a:cubicBezTo>
                <a:cubicBezTo>
                  <a:pt x="2798" y="439"/>
                  <a:pt x="2803" y="434"/>
                  <a:pt x="2809" y="434"/>
                </a:cubicBezTo>
                <a:cubicBezTo>
                  <a:pt x="2815" y="434"/>
                  <a:pt x="2819" y="439"/>
                  <a:pt x="2819" y="445"/>
                </a:cubicBezTo>
                <a:cubicBezTo>
                  <a:pt x="2819" y="451"/>
                  <a:pt x="2815" y="456"/>
                  <a:pt x="2809" y="456"/>
                </a:cubicBezTo>
                <a:close/>
                <a:moveTo>
                  <a:pt x="2775" y="456"/>
                </a:moveTo>
                <a:cubicBezTo>
                  <a:pt x="2769" y="456"/>
                  <a:pt x="2764" y="451"/>
                  <a:pt x="2764" y="445"/>
                </a:cubicBezTo>
                <a:cubicBezTo>
                  <a:pt x="2764" y="439"/>
                  <a:pt x="2769" y="434"/>
                  <a:pt x="2775" y="434"/>
                </a:cubicBezTo>
                <a:cubicBezTo>
                  <a:pt x="2781" y="434"/>
                  <a:pt x="2786" y="439"/>
                  <a:pt x="2786" y="445"/>
                </a:cubicBezTo>
                <a:cubicBezTo>
                  <a:pt x="2786" y="451"/>
                  <a:pt x="2781" y="456"/>
                  <a:pt x="2775" y="456"/>
                </a:cubicBezTo>
                <a:close/>
                <a:moveTo>
                  <a:pt x="2741" y="456"/>
                </a:moveTo>
                <a:cubicBezTo>
                  <a:pt x="2735" y="456"/>
                  <a:pt x="2730" y="451"/>
                  <a:pt x="2730" y="445"/>
                </a:cubicBezTo>
                <a:cubicBezTo>
                  <a:pt x="2730" y="439"/>
                  <a:pt x="2735" y="434"/>
                  <a:pt x="2741" y="434"/>
                </a:cubicBezTo>
                <a:cubicBezTo>
                  <a:pt x="2747" y="434"/>
                  <a:pt x="2752" y="439"/>
                  <a:pt x="2752" y="445"/>
                </a:cubicBezTo>
                <a:cubicBezTo>
                  <a:pt x="2752" y="451"/>
                  <a:pt x="2747" y="456"/>
                  <a:pt x="2741" y="456"/>
                </a:cubicBezTo>
                <a:close/>
                <a:moveTo>
                  <a:pt x="2707" y="456"/>
                </a:moveTo>
                <a:cubicBezTo>
                  <a:pt x="2701" y="456"/>
                  <a:pt x="2697" y="451"/>
                  <a:pt x="2697" y="445"/>
                </a:cubicBezTo>
                <a:cubicBezTo>
                  <a:pt x="2697" y="439"/>
                  <a:pt x="2701" y="434"/>
                  <a:pt x="2707" y="434"/>
                </a:cubicBezTo>
                <a:cubicBezTo>
                  <a:pt x="2713" y="434"/>
                  <a:pt x="2718" y="439"/>
                  <a:pt x="2718" y="445"/>
                </a:cubicBezTo>
                <a:cubicBezTo>
                  <a:pt x="2718" y="451"/>
                  <a:pt x="2713" y="456"/>
                  <a:pt x="2707" y="456"/>
                </a:cubicBezTo>
                <a:close/>
                <a:moveTo>
                  <a:pt x="2674" y="456"/>
                </a:moveTo>
                <a:cubicBezTo>
                  <a:pt x="2668" y="456"/>
                  <a:pt x="2663" y="451"/>
                  <a:pt x="2663" y="445"/>
                </a:cubicBezTo>
                <a:cubicBezTo>
                  <a:pt x="2663" y="439"/>
                  <a:pt x="2668" y="434"/>
                  <a:pt x="2674" y="434"/>
                </a:cubicBezTo>
                <a:cubicBezTo>
                  <a:pt x="2680" y="434"/>
                  <a:pt x="2684" y="439"/>
                  <a:pt x="2684" y="445"/>
                </a:cubicBezTo>
                <a:cubicBezTo>
                  <a:pt x="2684" y="451"/>
                  <a:pt x="2680" y="456"/>
                  <a:pt x="2674" y="456"/>
                </a:cubicBezTo>
                <a:close/>
                <a:moveTo>
                  <a:pt x="2640" y="456"/>
                </a:moveTo>
                <a:cubicBezTo>
                  <a:pt x="2634" y="456"/>
                  <a:pt x="2629" y="451"/>
                  <a:pt x="2629" y="445"/>
                </a:cubicBezTo>
                <a:cubicBezTo>
                  <a:pt x="2629" y="439"/>
                  <a:pt x="2634" y="434"/>
                  <a:pt x="2640" y="434"/>
                </a:cubicBezTo>
                <a:cubicBezTo>
                  <a:pt x="2646" y="434"/>
                  <a:pt x="2651" y="439"/>
                  <a:pt x="2651" y="445"/>
                </a:cubicBezTo>
                <a:cubicBezTo>
                  <a:pt x="2651" y="451"/>
                  <a:pt x="2646" y="456"/>
                  <a:pt x="2640" y="456"/>
                </a:cubicBezTo>
                <a:close/>
                <a:moveTo>
                  <a:pt x="2606" y="456"/>
                </a:moveTo>
                <a:cubicBezTo>
                  <a:pt x="2600" y="456"/>
                  <a:pt x="2595" y="451"/>
                  <a:pt x="2595" y="445"/>
                </a:cubicBezTo>
                <a:cubicBezTo>
                  <a:pt x="2595" y="439"/>
                  <a:pt x="2600" y="434"/>
                  <a:pt x="2606" y="434"/>
                </a:cubicBezTo>
                <a:cubicBezTo>
                  <a:pt x="2612" y="434"/>
                  <a:pt x="2617" y="439"/>
                  <a:pt x="2617" y="445"/>
                </a:cubicBezTo>
                <a:cubicBezTo>
                  <a:pt x="2617" y="451"/>
                  <a:pt x="2612" y="456"/>
                  <a:pt x="2606" y="456"/>
                </a:cubicBezTo>
                <a:close/>
                <a:moveTo>
                  <a:pt x="2572" y="456"/>
                </a:moveTo>
                <a:cubicBezTo>
                  <a:pt x="2566" y="456"/>
                  <a:pt x="2562" y="451"/>
                  <a:pt x="2562" y="445"/>
                </a:cubicBezTo>
                <a:cubicBezTo>
                  <a:pt x="2562" y="439"/>
                  <a:pt x="2566" y="434"/>
                  <a:pt x="2572" y="434"/>
                </a:cubicBezTo>
                <a:cubicBezTo>
                  <a:pt x="2578" y="434"/>
                  <a:pt x="2583" y="439"/>
                  <a:pt x="2583" y="445"/>
                </a:cubicBezTo>
                <a:cubicBezTo>
                  <a:pt x="2583" y="451"/>
                  <a:pt x="2578" y="456"/>
                  <a:pt x="2572" y="456"/>
                </a:cubicBezTo>
                <a:close/>
                <a:moveTo>
                  <a:pt x="2539" y="456"/>
                </a:moveTo>
                <a:cubicBezTo>
                  <a:pt x="2533" y="456"/>
                  <a:pt x="2528" y="451"/>
                  <a:pt x="2528" y="445"/>
                </a:cubicBezTo>
                <a:cubicBezTo>
                  <a:pt x="2528" y="439"/>
                  <a:pt x="2533" y="434"/>
                  <a:pt x="2539" y="434"/>
                </a:cubicBezTo>
                <a:cubicBezTo>
                  <a:pt x="2545" y="434"/>
                  <a:pt x="2549" y="439"/>
                  <a:pt x="2549" y="445"/>
                </a:cubicBezTo>
                <a:cubicBezTo>
                  <a:pt x="2549" y="451"/>
                  <a:pt x="2545" y="456"/>
                  <a:pt x="2539" y="456"/>
                </a:cubicBezTo>
                <a:close/>
                <a:moveTo>
                  <a:pt x="2505" y="456"/>
                </a:moveTo>
                <a:cubicBezTo>
                  <a:pt x="2499" y="456"/>
                  <a:pt x="2494" y="451"/>
                  <a:pt x="2494" y="445"/>
                </a:cubicBezTo>
                <a:cubicBezTo>
                  <a:pt x="2494" y="439"/>
                  <a:pt x="2499" y="434"/>
                  <a:pt x="2505" y="434"/>
                </a:cubicBezTo>
                <a:cubicBezTo>
                  <a:pt x="2511" y="434"/>
                  <a:pt x="2516" y="439"/>
                  <a:pt x="2516" y="445"/>
                </a:cubicBezTo>
                <a:cubicBezTo>
                  <a:pt x="2516" y="451"/>
                  <a:pt x="2511" y="456"/>
                  <a:pt x="2505" y="456"/>
                </a:cubicBezTo>
                <a:close/>
                <a:moveTo>
                  <a:pt x="2471" y="456"/>
                </a:moveTo>
                <a:cubicBezTo>
                  <a:pt x="2465" y="456"/>
                  <a:pt x="2460" y="451"/>
                  <a:pt x="2460" y="445"/>
                </a:cubicBezTo>
                <a:cubicBezTo>
                  <a:pt x="2460" y="439"/>
                  <a:pt x="2465" y="434"/>
                  <a:pt x="2471" y="434"/>
                </a:cubicBezTo>
                <a:cubicBezTo>
                  <a:pt x="2477" y="434"/>
                  <a:pt x="2482" y="439"/>
                  <a:pt x="2482" y="445"/>
                </a:cubicBezTo>
                <a:cubicBezTo>
                  <a:pt x="2482" y="451"/>
                  <a:pt x="2477" y="456"/>
                  <a:pt x="2471" y="456"/>
                </a:cubicBezTo>
                <a:close/>
                <a:moveTo>
                  <a:pt x="2437" y="456"/>
                </a:moveTo>
                <a:cubicBezTo>
                  <a:pt x="2431" y="456"/>
                  <a:pt x="2426" y="451"/>
                  <a:pt x="2426" y="445"/>
                </a:cubicBezTo>
                <a:cubicBezTo>
                  <a:pt x="2426" y="439"/>
                  <a:pt x="2431" y="434"/>
                  <a:pt x="2437" y="434"/>
                </a:cubicBezTo>
                <a:cubicBezTo>
                  <a:pt x="2443" y="434"/>
                  <a:pt x="2448" y="439"/>
                  <a:pt x="2448" y="445"/>
                </a:cubicBezTo>
                <a:cubicBezTo>
                  <a:pt x="2448" y="451"/>
                  <a:pt x="2443" y="456"/>
                  <a:pt x="2437" y="456"/>
                </a:cubicBezTo>
                <a:close/>
                <a:moveTo>
                  <a:pt x="2404" y="456"/>
                </a:moveTo>
                <a:cubicBezTo>
                  <a:pt x="2398" y="456"/>
                  <a:pt x="2393" y="451"/>
                  <a:pt x="2393" y="445"/>
                </a:cubicBezTo>
                <a:cubicBezTo>
                  <a:pt x="2393" y="439"/>
                  <a:pt x="2398" y="434"/>
                  <a:pt x="2404" y="434"/>
                </a:cubicBezTo>
                <a:cubicBezTo>
                  <a:pt x="2409" y="434"/>
                  <a:pt x="2414" y="439"/>
                  <a:pt x="2414" y="445"/>
                </a:cubicBezTo>
                <a:cubicBezTo>
                  <a:pt x="2414" y="451"/>
                  <a:pt x="2409" y="456"/>
                  <a:pt x="2404" y="456"/>
                </a:cubicBezTo>
                <a:close/>
                <a:moveTo>
                  <a:pt x="2370" y="456"/>
                </a:moveTo>
                <a:cubicBezTo>
                  <a:pt x="2364" y="456"/>
                  <a:pt x="2359" y="451"/>
                  <a:pt x="2359" y="445"/>
                </a:cubicBezTo>
                <a:cubicBezTo>
                  <a:pt x="2359" y="439"/>
                  <a:pt x="2364" y="434"/>
                  <a:pt x="2370" y="434"/>
                </a:cubicBezTo>
                <a:cubicBezTo>
                  <a:pt x="2376" y="434"/>
                  <a:pt x="2381" y="439"/>
                  <a:pt x="2381" y="445"/>
                </a:cubicBezTo>
                <a:cubicBezTo>
                  <a:pt x="2381" y="451"/>
                  <a:pt x="2376" y="456"/>
                  <a:pt x="2370" y="456"/>
                </a:cubicBezTo>
                <a:close/>
                <a:moveTo>
                  <a:pt x="2336" y="456"/>
                </a:moveTo>
                <a:cubicBezTo>
                  <a:pt x="2330" y="456"/>
                  <a:pt x="2325" y="451"/>
                  <a:pt x="2325" y="445"/>
                </a:cubicBezTo>
                <a:cubicBezTo>
                  <a:pt x="2325" y="439"/>
                  <a:pt x="2330" y="434"/>
                  <a:pt x="2336" y="434"/>
                </a:cubicBezTo>
                <a:cubicBezTo>
                  <a:pt x="2342" y="434"/>
                  <a:pt x="2347" y="439"/>
                  <a:pt x="2347" y="445"/>
                </a:cubicBezTo>
                <a:cubicBezTo>
                  <a:pt x="2347" y="451"/>
                  <a:pt x="2342" y="456"/>
                  <a:pt x="2336" y="456"/>
                </a:cubicBezTo>
                <a:close/>
                <a:moveTo>
                  <a:pt x="2302" y="456"/>
                </a:moveTo>
                <a:cubicBezTo>
                  <a:pt x="2296" y="456"/>
                  <a:pt x="2291" y="451"/>
                  <a:pt x="2291" y="445"/>
                </a:cubicBezTo>
                <a:cubicBezTo>
                  <a:pt x="2291" y="439"/>
                  <a:pt x="2296" y="434"/>
                  <a:pt x="2302" y="434"/>
                </a:cubicBezTo>
                <a:cubicBezTo>
                  <a:pt x="2308" y="434"/>
                  <a:pt x="2313" y="439"/>
                  <a:pt x="2313" y="445"/>
                </a:cubicBezTo>
                <a:cubicBezTo>
                  <a:pt x="2313" y="451"/>
                  <a:pt x="2308" y="456"/>
                  <a:pt x="2302" y="456"/>
                </a:cubicBezTo>
                <a:close/>
                <a:moveTo>
                  <a:pt x="2268" y="456"/>
                </a:moveTo>
                <a:cubicBezTo>
                  <a:pt x="2263" y="456"/>
                  <a:pt x="2258" y="451"/>
                  <a:pt x="2258" y="445"/>
                </a:cubicBezTo>
                <a:cubicBezTo>
                  <a:pt x="2258" y="439"/>
                  <a:pt x="2263" y="434"/>
                  <a:pt x="2268" y="434"/>
                </a:cubicBezTo>
                <a:cubicBezTo>
                  <a:pt x="2274" y="434"/>
                  <a:pt x="2279" y="439"/>
                  <a:pt x="2279" y="445"/>
                </a:cubicBezTo>
                <a:cubicBezTo>
                  <a:pt x="2279" y="451"/>
                  <a:pt x="2274" y="456"/>
                  <a:pt x="2268" y="456"/>
                </a:cubicBezTo>
                <a:close/>
                <a:moveTo>
                  <a:pt x="2235" y="456"/>
                </a:moveTo>
                <a:cubicBezTo>
                  <a:pt x="2229" y="456"/>
                  <a:pt x="2224" y="451"/>
                  <a:pt x="2224" y="445"/>
                </a:cubicBezTo>
                <a:cubicBezTo>
                  <a:pt x="2224" y="439"/>
                  <a:pt x="2229" y="434"/>
                  <a:pt x="2235" y="434"/>
                </a:cubicBezTo>
                <a:cubicBezTo>
                  <a:pt x="2241" y="434"/>
                  <a:pt x="2246" y="439"/>
                  <a:pt x="2246" y="445"/>
                </a:cubicBezTo>
                <a:cubicBezTo>
                  <a:pt x="2246" y="451"/>
                  <a:pt x="2241" y="456"/>
                  <a:pt x="2235" y="456"/>
                </a:cubicBezTo>
                <a:close/>
                <a:moveTo>
                  <a:pt x="2201" y="456"/>
                </a:moveTo>
                <a:cubicBezTo>
                  <a:pt x="2195" y="456"/>
                  <a:pt x="2190" y="451"/>
                  <a:pt x="2190" y="445"/>
                </a:cubicBezTo>
                <a:cubicBezTo>
                  <a:pt x="2190" y="439"/>
                  <a:pt x="2195" y="434"/>
                  <a:pt x="2201" y="434"/>
                </a:cubicBezTo>
                <a:cubicBezTo>
                  <a:pt x="2207" y="434"/>
                  <a:pt x="2212" y="439"/>
                  <a:pt x="2212" y="445"/>
                </a:cubicBezTo>
                <a:cubicBezTo>
                  <a:pt x="2212" y="451"/>
                  <a:pt x="2207" y="456"/>
                  <a:pt x="2201" y="456"/>
                </a:cubicBezTo>
                <a:close/>
                <a:moveTo>
                  <a:pt x="2167" y="456"/>
                </a:moveTo>
                <a:cubicBezTo>
                  <a:pt x="2161" y="456"/>
                  <a:pt x="2156" y="451"/>
                  <a:pt x="2156" y="445"/>
                </a:cubicBezTo>
                <a:cubicBezTo>
                  <a:pt x="2156" y="439"/>
                  <a:pt x="2161" y="434"/>
                  <a:pt x="2167" y="434"/>
                </a:cubicBezTo>
                <a:cubicBezTo>
                  <a:pt x="2173" y="434"/>
                  <a:pt x="2178" y="439"/>
                  <a:pt x="2178" y="445"/>
                </a:cubicBezTo>
                <a:cubicBezTo>
                  <a:pt x="2178" y="451"/>
                  <a:pt x="2173" y="456"/>
                  <a:pt x="2167" y="456"/>
                </a:cubicBezTo>
                <a:close/>
                <a:moveTo>
                  <a:pt x="2133" y="456"/>
                </a:moveTo>
                <a:cubicBezTo>
                  <a:pt x="2127" y="456"/>
                  <a:pt x="2123" y="451"/>
                  <a:pt x="2123" y="445"/>
                </a:cubicBezTo>
                <a:cubicBezTo>
                  <a:pt x="2123" y="439"/>
                  <a:pt x="2127" y="434"/>
                  <a:pt x="2133" y="434"/>
                </a:cubicBezTo>
                <a:cubicBezTo>
                  <a:pt x="2139" y="434"/>
                  <a:pt x="2144" y="439"/>
                  <a:pt x="2144" y="445"/>
                </a:cubicBezTo>
                <a:cubicBezTo>
                  <a:pt x="2144" y="451"/>
                  <a:pt x="2139" y="456"/>
                  <a:pt x="2133" y="456"/>
                </a:cubicBezTo>
                <a:close/>
                <a:moveTo>
                  <a:pt x="2100" y="456"/>
                </a:moveTo>
                <a:cubicBezTo>
                  <a:pt x="2094" y="456"/>
                  <a:pt x="2089" y="451"/>
                  <a:pt x="2089" y="445"/>
                </a:cubicBezTo>
                <a:cubicBezTo>
                  <a:pt x="2089" y="439"/>
                  <a:pt x="2094" y="434"/>
                  <a:pt x="2100" y="434"/>
                </a:cubicBezTo>
                <a:cubicBezTo>
                  <a:pt x="2106" y="434"/>
                  <a:pt x="2110" y="439"/>
                  <a:pt x="2110" y="445"/>
                </a:cubicBezTo>
                <a:cubicBezTo>
                  <a:pt x="2110" y="451"/>
                  <a:pt x="2106" y="456"/>
                  <a:pt x="2100" y="456"/>
                </a:cubicBezTo>
                <a:close/>
                <a:moveTo>
                  <a:pt x="2066" y="456"/>
                </a:moveTo>
                <a:cubicBezTo>
                  <a:pt x="2060" y="456"/>
                  <a:pt x="2055" y="451"/>
                  <a:pt x="2055" y="445"/>
                </a:cubicBezTo>
                <a:cubicBezTo>
                  <a:pt x="2055" y="439"/>
                  <a:pt x="2060" y="434"/>
                  <a:pt x="2066" y="434"/>
                </a:cubicBezTo>
                <a:cubicBezTo>
                  <a:pt x="2072" y="434"/>
                  <a:pt x="2077" y="439"/>
                  <a:pt x="2077" y="445"/>
                </a:cubicBezTo>
                <a:cubicBezTo>
                  <a:pt x="2077" y="451"/>
                  <a:pt x="2072" y="456"/>
                  <a:pt x="2066" y="456"/>
                </a:cubicBezTo>
                <a:close/>
                <a:moveTo>
                  <a:pt x="2032" y="456"/>
                </a:moveTo>
                <a:cubicBezTo>
                  <a:pt x="2026" y="456"/>
                  <a:pt x="2021" y="451"/>
                  <a:pt x="2021" y="445"/>
                </a:cubicBezTo>
                <a:cubicBezTo>
                  <a:pt x="2021" y="439"/>
                  <a:pt x="2026" y="434"/>
                  <a:pt x="2032" y="434"/>
                </a:cubicBezTo>
                <a:cubicBezTo>
                  <a:pt x="2038" y="434"/>
                  <a:pt x="2043" y="439"/>
                  <a:pt x="2043" y="445"/>
                </a:cubicBezTo>
                <a:cubicBezTo>
                  <a:pt x="2043" y="451"/>
                  <a:pt x="2038" y="456"/>
                  <a:pt x="2032" y="456"/>
                </a:cubicBezTo>
                <a:close/>
                <a:moveTo>
                  <a:pt x="1998" y="456"/>
                </a:moveTo>
                <a:cubicBezTo>
                  <a:pt x="1992" y="456"/>
                  <a:pt x="1988" y="451"/>
                  <a:pt x="1988" y="445"/>
                </a:cubicBezTo>
                <a:cubicBezTo>
                  <a:pt x="1988" y="439"/>
                  <a:pt x="1992" y="434"/>
                  <a:pt x="1998" y="434"/>
                </a:cubicBezTo>
                <a:cubicBezTo>
                  <a:pt x="2004" y="434"/>
                  <a:pt x="2009" y="439"/>
                  <a:pt x="2009" y="445"/>
                </a:cubicBezTo>
                <a:cubicBezTo>
                  <a:pt x="2009" y="451"/>
                  <a:pt x="2004" y="456"/>
                  <a:pt x="1998" y="456"/>
                </a:cubicBezTo>
                <a:close/>
                <a:moveTo>
                  <a:pt x="1965" y="456"/>
                </a:moveTo>
                <a:cubicBezTo>
                  <a:pt x="1959" y="456"/>
                  <a:pt x="1954" y="451"/>
                  <a:pt x="1954" y="445"/>
                </a:cubicBezTo>
                <a:cubicBezTo>
                  <a:pt x="1954" y="439"/>
                  <a:pt x="1959" y="434"/>
                  <a:pt x="1965" y="434"/>
                </a:cubicBezTo>
                <a:cubicBezTo>
                  <a:pt x="1971" y="434"/>
                  <a:pt x="1975" y="439"/>
                  <a:pt x="1975" y="445"/>
                </a:cubicBezTo>
                <a:cubicBezTo>
                  <a:pt x="1975" y="451"/>
                  <a:pt x="1971" y="456"/>
                  <a:pt x="1965" y="456"/>
                </a:cubicBezTo>
                <a:close/>
                <a:moveTo>
                  <a:pt x="1931" y="456"/>
                </a:moveTo>
                <a:cubicBezTo>
                  <a:pt x="1925" y="456"/>
                  <a:pt x="1920" y="451"/>
                  <a:pt x="1920" y="445"/>
                </a:cubicBezTo>
                <a:cubicBezTo>
                  <a:pt x="1920" y="439"/>
                  <a:pt x="1925" y="434"/>
                  <a:pt x="1931" y="434"/>
                </a:cubicBezTo>
                <a:cubicBezTo>
                  <a:pt x="1937" y="434"/>
                  <a:pt x="1942" y="439"/>
                  <a:pt x="1942" y="445"/>
                </a:cubicBezTo>
                <a:cubicBezTo>
                  <a:pt x="1942" y="451"/>
                  <a:pt x="1937" y="456"/>
                  <a:pt x="1931" y="456"/>
                </a:cubicBezTo>
                <a:close/>
                <a:moveTo>
                  <a:pt x="1863" y="456"/>
                </a:moveTo>
                <a:cubicBezTo>
                  <a:pt x="1857" y="456"/>
                  <a:pt x="1852" y="451"/>
                  <a:pt x="1852" y="445"/>
                </a:cubicBezTo>
                <a:cubicBezTo>
                  <a:pt x="1852" y="439"/>
                  <a:pt x="1857" y="434"/>
                  <a:pt x="1863" y="434"/>
                </a:cubicBezTo>
                <a:cubicBezTo>
                  <a:pt x="1869" y="434"/>
                  <a:pt x="1874" y="439"/>
                  <a:pt x="1874" y="445"/>
                </a:cubicBezTo>
                <a:cubicBezTo>
                  <a:pt x="1874" y="451"/>
                  <a:pt x="1869" y="456"/>
                  <a:pt x="1863" y="456"/>
                </a:cubicBezTo>
                <a:close/>
                <a:moveTo>
                  <a:pt x="1830" y="456"/>
                </a:moveTo>
                <a:cubicBezTo>
                  <a:pt x="1824" y="456"/>
                  <a:pt x="1819" y="451"/>
                  <a:pt x="1819" y="445"/>
                </a:cubicBezTo>
                <a:cubicBezTo>
                  <a:pt x="1819" y="439"/>
                  <a:pt x="1824" y="434"/>
                  <a:pt x="1830" y="434"/>
                </a:cubicBezTo>
                <a:cubicBezTo>
                  <a:pt x="1836" y="434"/>
                  <a:pt x="1840" y="439"/>
                  <a:pt x="1840" y="445"/>
                </a:cubicBezTo>
                <a:cubicBezTo>
                  <a:pt x="1840" y="451"/>
                  <a:pt x="1836" y="456"/>
                  <a:pt x="1830" y="456"/>
                </a:cubicBezTo>
                <a:close/>
                <a:moveTo>
                  <a:pt x="1796" y="456"/>
                </a:moveTo>
                <a:cubicBezTo>
                  <a:pt x="1790" y="456"/>
                  <a:pt x="1785" y="451"/>
                  <a:pt x="1785" y="445"/>
                </a:cubicBezTo>
                <a:cubicBezTo>
                  <a:pt x="1785" y="439"/>
                  <a:pt x="1790" y="434"/>
                  <a:pt x="1796" y="434"/>
                </a:cubicBezTo>
                <a:cubicBezTo>
                  <a:pt x="1802" y="434"/>
                  <a:pt x="1807" y="439"/>
                  <a:pt x="1807" y="445"/>
                </a:cubicBezTo>
                <a:cubicBezTo>
                  <a:pt x="1807" y="451"/>
                  <a:pt x="1802" y="456"/>
                  <a:pt x="1796" y="456"/>
                </a:cubicBezTo>
                <a:close/>
                <a:moveTo>
                  <a:pt x="1762" y="456"/>
                </a:moveTo>
                <a:cubicBezTo>
                  <a:pt x="1756" y="456"/>
                  <a:pt x="1751" y="451"/>
                  <a:pt x="1751" y="445"/>
                </a:cubicBezTo>
                <a:cubicBezTo>
                  <a:pt x="1751" y="439"/>
                  <a:pt x="1756" y="434"/>
                  <a:pt x="1762" y="434"/>
                </a:cubicBezTo>
                <a:cubicBezTo>
                  <a:pt x="1768" y="434"/>
                  <a:pt x="1773" y="439"/>
                  <a:pt x="1773" y="445"/>
                </a:cubicBezTo>
                <a:cubicBezTo>
                  <a:pt x="1773" y="451"/>
                  <a:pt x="1768" y="456"/>
                  <a:pt x="1762" y="456"/>
                </a:cubicBezTo>
                <a:close/>
                <a:moveTo>
                  <a:pt x="1661" y="456"/>
                </a:moveTo>
                <a:cubicBezTo>
                  <a:pt x="1655" y="456"/>
                  <a:pt x="1650" y="451"/>
                  <a:pt x="1650" y="445"/>
                </a:cubicBezTo>
                <a:cubicBezTo>
                  <a:pt x="1650" y="439"/>
                  <a:pt x="1655" y="434"/>
                  <a:pt x="1661" y="434"/>
                </a:cubicBezTo>
                <a:cubicBezTo>
                  <a:pt x="1667" y="434"/>
                  <a:pt x="1672" y="439"/>
                  <a:pt x="1672" y="445"/>
                </a:cubicBezTo>
                <a:cubicBezTo>
                  <a:pt x="1672" y="451"/>
                  <a:pt x="1667" y="456"/>
                  <a:pt x="1661" y="456"/>
                </a:cubicBezTo>
                <a:close/>
                <a:moveTo>
                  <a:pt x="940" y="456"/>
                </a:moveTo>
                <a:cubicBezTo>
                  <a:pt x="934" y="456"/>
                  <a:pt x="929" y="451"/>
                  <a:pt x="929" y="445"/>
                </a:cubicBezTo>
                <a:cubicBezTo>
                  <a:pt x="929" y="439"/>
                  <a:pt x="934" y="434"/>
                  <a:pt x="940" y="434"/>
                </a:cubicBezTo>
                <a:cubicBezTo>
                  <a:pt x="946" y="434"/>
                  <a:pt x="950" y="439"/>
                  <a:pt x="950" y="445"/>
                </a:cubicBezTo>
                <a:cubicBezTo>
                  <a:pt x="950" y="451"/>
                  <a:pt x="946" y="456"/>
                  <a:pt x="940" y="456"/>
                </a:cubicBezTo>
                <a:close/>
                <a:moveTo>
                  <a:pt x="906" y="456"/>
                </a:moveTo>
                <a:cubicBezTo>
                  <a:pt x="900" y="456"/>
                  <a:pt x="895" y="451"/>
                  <a:pt x="895" y="445"/>
                </a:cubicBezTo>
                <a:cubicBezTo>
                  <a:pt x="895" y="439"/>
                  <a:pt x="900" y="434"/>
                  <a:pt x="906" y="434"/>
                </a:cubicBezTo>
                <a:cubicBezTo>
                  <a:pt x="912" y="434"/>
                  <a:pt x="917" y="439"/>
                  <a:pt x="917" y="445"/>
                </a:cubicBezTo>
                <a:cubicBezTo>
                  <a:pt x="917" y="451"/>
                  <a:pt x="912" y="456"/>
                  <a:pt x="906" y="456"/>
                </a:cubicBezTo>
                <a:close/>
                <a:moveTo>
                  <a:pt x="872" y="456"/>
                </a:moveTo>
                <a:cubicBezTo>
                  <a:pt x="866" y="456"/>
                  <a:pt x="861" y="451"/>
                  <a:pt x="861" y="445"/>
                </a:cubicBezTo>
                <a:cubicBezTo>
                  <a:pt x="861" y="439"/>
                  <a:pt x="866" y="434"/>
                  <a:pt x="872" y="434"/>
                </a:cubicBezTo>
                <a:cubicBezTo>
                  <a:pt x="878" y="434"/>
                  <a:pt x="883" y="439"/>
                  <a:pt x="883" y="445"/>
                </a:cubicBezTo>
                <a:cubicBezTo>
                  <a:pt x="883" y="451"/>
                  <a:pt x="878" y="456"/>
                  <a:pt x="872" y="456"/>
                </a:cubicBezTo>
                <a:close/>
                <a:moveTo>
                  <a:pt x="838" y="456"/>
                </a:moveTo>
                <a:cubicBezTo>
                  <a:pt x="832" y="456"/>
                  <a:pt x="828" y="451"/>
                  <a:pt x="828" y="445"/>
                </a:cubicBezTo>
                <a:cubicBezTo>
                  <a:pt x="828" y="439"/>
                  <a:pt x="832" y="434"/>
                  <a:pt x="838" y="434"/>
                </a:cubicBezTo>
                <a:cubicBezTo>
                  <a:pt x="844" y="434"/>
                  <a:pt x="849" y="439"/>
                  <a:pt x="849" y="445"/>
                </a:cubicBezTo>
                <a:cubicBezTo>
                  <a:pt x="849" y="451"/>
                  <a:pt x="844" y="456"/>
                  <a:pt x="838" y="456"/>
                </a:cubicBezTo>
                <a:close/>
                <a:moveTo>
                  <a:pt x="805" y="456"/>
                </a:moveTo>
                <a:cubicBezTo>
                  <a:pt x="799" y="456"/>
                  <a:pt x="794" y="451"/>
                  <a:pt x="794" y="445"/>
                </a:cubicBezTo>
                <a:cubicBezTo>
                  <a:pt x="794" y="439"/>
                  <a:pt x="799" y="434"/>
                  <a:pt x="805" y="434"/>
                </a:cubicBezTo>
                <a:cubicBezTo>
                  <a:pt x="811" y="434"/>
                  <a:pt x="815" y="439"/>
                  <a:pt x="815" y="445"/>
                </a:cubicBezTo>
                <a:cubicBezTo>
                  <a:pt x="815" y="451"/>
                  <a:pt x="811" y="456"/>
                  <a:pt x="805" y="456"/>
                </a:cubicBezTo>
                <a:close/>
                <a:moveTo>
                  <a:pt x="670" y="456"/>
                </a:moveTo>
                <a:cubicBezTo>
                  <a:pt x="664" y="456"/>
                  <a:pt x="659" y="451"/>
                  <a:pt x="659" y="445"/>
                </a:cubicBezTo>
                <a:cubicBezTo>
                  <a:pt x="659" y="439"/>
                  <a:pt x="664" y="434"/>
                  <a:pt x="670" y="434"/>
                </a:cubicBezTo>
                <a:cubicBezTo>
                  <a:pt x="675" y="434"/>
                  <a:pt x="680" y="439"/>
                  <a:pt x="680" y="445"/>
                </a:cubicBezTo>
                <a:cubicBezTo>
                  <a:pt x="680" y="451"/>
                  <a:pt x="675" y="456"/>
                  <a:pt x="670" y="456"/>
                </a:cubicBezTo>
                <a:close/>
                <a:moveTo>
                  <a:pt x="636" y="456"/>
                </a:moveTo>
                <a:cubicBezTo>
                  <a:pt x="630" y="456"/>
                  <a:pt x="625" y="451"/>
                  <a:pt x="625" y="445"/>
                </a:cubicBezTo>
                <a:cubicBezTo>
                  <a:pt x="625" y="439"/>
                  <a:pt x="630" y="434"/>
                  <a:pt x="636" y="434"/>
                </a:cubicBezTo>
                <a:cubicBezTo>
                  <a:pt x="642" y="434"/>
                  <a:pt x="647" y="439"/>
                  <a:pt x="647" y="445"/>
                </a:cubicBezTo>
                <a:cubicBezTo>
                  <a:pt x="647" y="451"/>
                  <a:pt x="642" y="456"/>
                  <a:pt x="636" y="456"/>
                </a:cubicBezTo>
                <a:close/>
                <a:moveTo>
                  <a:pt x="602" y="456"/>
                </a:moveTo>
                <a:cubicBezTo>
                  <a:pt x="596" y="456"/>
                  <a:pt x="591" y="451"/>
                  <a:pt x="591" y="445"/>
                </a:cubicBezTo>
                <a:cubicBezTo>
                  <a:pt x="591" y="439"/>
                  <a:pt x="596" y="434"/>
                  <a:pt x="602" y="434"/>
                </a:cubicBezTo>
                <a:cubicBezTo>
                  <a:pt x="608" y="434"/>
                  <a:pt x="613" y="439"/>
                  <a:pt x="613" y="445"/>
                </a:cubicBezTo>
                <a:cubicBezTo>
                  <a:pt x="613" y="451"/>
                  <a:pt x="608" y="456"/>
                  <a:pt x="602" y="456"/>
                </a:cubicBezTo>
                <a:close/>
                <a:moveTo>
                  <a:pt x="568" y="456"/>
                </a:moveTo>
                <a:cubicBezTo>
                  <a:pt x="562" y="456"/>
                  <a:pt x="557" y="451"/>
                  <a:pt x="557" y="445"/>
                </a:cubicBezTo>
                <a:cubicBezTo>
                  <a:pt x="557" y="439"/>
                  <a:pt x="562" y="434"/>
                  <a:pt x="568" y="434"/>
                </a:cubicBezTo>
                <a:cubicBezTo>
                  <a:pt x="574" y="434"/>
                  <a:pt x="579" y="439"/>
                  <a:pt x="579" y="445"/>
                </a:cubicBezTo>
                <a:cubicBezTo>
                  <a:pt x="579" y="451"/>
                  <a:pt x="574" y="456"/>
                  <a:pt x="568" y="456"/>
                </a:cubicBezTo>
                <a:close/>
                <a:moveTo>
                  <a:pt x="534" y="456"/>
                </a:moveTo>
                <a:cubicBezTo>
                  <a:pt x="529" y="456"/>
                  <a:pt x="524" y="451"/>
                  <a:pt x="524" y="445"/>
                </a:cubicBezTo>
                <a:cubicBezTo>
                  <a:pt x="524" y="439"/>
                  <a:pt x="529" y="434"/>
                  <a:pt x="534" y="434"/>
                </a:cubicBezTo>
                <a:cubicBezTo>
                  <a:pt x="540" y="434"/>
                  <a:pt x="545" y="439"/>
                  <a:pt x="545" y="445"/>
                </a:cubicBezTo>
                <a:cubicBezTo>
                  <a:pt x="545" y="451"/>
                  <a:pt x="540" y="456"/>
                  <a:pt x="534" y="456"/>
                </a:cubicBezTo>
                <a:close/>
                <a:moveTo>
                  <a:pt x="501" y="456"/>
                </a:moveTo>
                <a:cubicBezTo>
                  <a:pt x="495" y="456"/>
                  <a:pt x="490" y="451"/>
                  <a:pt x="490" y="445"/>
                </a:cubicBezTo>
                <a:cubicBezTo>
                  <a:pt x="490" y="439"/>
                  <a:pt x="495" y="434"/>
                  <a:pt x="501" y="434"/>
                </a:cubicBezTo>
                <a:cubicBezTo>
                  <a:pt x="507" y="434"/>
                  <a:pt x="511" y="439"/>
                  <a:pt x="511" y="445"/>
                </a:cubicBezTo>
                <a:cubicBezTo>
                  <a:pt x="511" y="451"/>
                  <a:pt x="507" y="456"/>
                  <a:pt x="501" y="456"/>
                </a:cubicBezTo>
                <a:close/>
                <a:moveTo>
                  <a:pt x="467" y="456"/>
                </a:moveTo>
                <a:cubicBezTo>
                  <a:pt x="461" y="456"/>
                  <a:pt x="456" y="451"/>
                  <a:pt x="456" y="445"/>
                </a:cubicBezTo>
                <a:cubicBezTo>
                  <a:pt x="456" y="439"/>
                  <a:pt x="461" y="434"/>
                  <a:pt x="467" y="434"/>
                </a:cubicBezTo>
                <a:cubicBezTo>
                  <a:pt x="473" y="434"/>
                  <a:pt x="478" y="439"/>
                  <a:pt x="478" y="445"/>
                </a:cubicBezTo>
                <a:cubicBezTo>
                  <a:pt x="478" y="451"/>
                  <a:pt x="473" y="456"/>
                  <a:pt x="467" y="456"/>
                </a:cubicBezTo>
                <a:close/>
                <a:moveTo>
                  <a:pt x="433" y="456"/>
                </a:moveTo>
                <a:cubicBezTo>
                  <a:pt x="427" y="456"/>
                  <a:pt x="422" y="451"/>
                  <a:pt x="422" y="445"/>
                </a:cubicBezTo>
                <a:cubicBezTo>
                  <a:pt x="422" y="439"/>
                  <a:pt x="427" y="434"/>
                  <a:pt x="433" y="434"/>
                </a:cubicBezTo>
                <a:cubicBezTo>
                  <a:pt x="439" y="434"/>
                  <a:pt x="444" y="439"/>
                  <a:pt x="444" y="445"/>
                </a:cubicBezTo>
                <a:cubicBezTo>
                  <a:pt x="444" y="451"/>
                  <a:pt x="439" y="456"/>
                  <a:pt x="433" y="456"/>
                </a:cubicBezTo>
                <a:close/>
                <a:moveTo>
                  <a:pt x="399" y="456"/>
                </a:moveTo>
                <a:cubicBezTo>
                  <a:pt x="393" y="456"/>
                  <a:pt x="389" y="451"/>
                  <a:pt x="389" y="445"/>
                </a:cubicBezTo>
                <a:cubicBezTo>
                  <a:pt x="389" y="439"/>
                  <a:pt x="393" y="434"/>
                  <a:pt x="399" y="434"/>
                </a:cubicBezTo>
                <a:cubicBezTo>
                  <a:pt x="405" y="434"/>
                  <a:pt x="410" y="439"/>
                  <a:pt x="410" y="445"/>
                </a:cubicBezTo>
                <a:cubicBezTo>
                  <a:pt x="410" y="451"/>
                  <a:pt x="405" y="456"/>
                  <a:pt x="399" y="456"/>
                </a:cubicBezTo>
                <a:close/>
                <a:moveTo>
                  <a:pt x="366" y="456"/>
                </a:moveTo>
                <a:cubicBezTo>
                  <a:pt x="360" y="456"/>
                  <a:pt x="355" y="451"/>
                  <a:pt x="355" y="445"/>
                </a:cubicBezTo>
                <a:cubicBezTo>
                  <a:pt x="355" y="439"/>
                  <a:pt x="360" y="434"/>
                  <a:pt x="366" y="434"/>
                </a:cubicBezTo>
                <a:cubicBezTo>
                  <a:pt x="372" y="434"/>
                  <a:pt x="376" y="439"/>
                  <a:pt x="376" y="445"/>
                </a:cubicBezTo>
                <a:cubicBezTo>
                  <a:pt x="376" y="451"/>
                  <a:pt x="372" y="456"/>
                  <a:pt x="366" y="456"/>
                </a:cubicBezTo>
                <a:close/>
                <a:moveTo>
                  <a:pt x="332" y="456"/>
                </a:moveTo>
                <a:cubicBezTo>
                  <a:pt x="326" y="456"/>
                  <a:pt x="321" y="451"/>
                  <a:pt x="321" y="445"/>
                </a:cubicBezTo>
                <a:cubicBezTo>
                  <a:pt x="321" y="439"/>
                  <a:pt x="326" y="434"/>
                  <a:pt x="332" y="434"/>
                </a:cubicBezTo>
                <a:cubicBezTo>
                  <a:pt x="338" y="434"/>
                  <a:pt x="343" y="439"/>
                  <a:pt x="343" y="445"/>
                </a:cubicBezTo>
                <a:cubicBezTo>
                  <a:pt x="343" y="451"/>
                  <a:pt x="338" y="456"/>
                  <a:pt x="332" y="456"/>
                </a:cubicBezTo>
                <a:close/>
                <a:moveTo>
                  <a:pt x="298" y="456"/>
                </a:moveTo>
                <a:cubicBezTo>
                  <a:pt x="292" y="456"/>
                  <a:pt x="287" y="451"/>
                  <a:pt x="287" y="445"/>
                </a:cubicBezTo>
                <a:cubicBezTo>
                  <a:pt x="287" y="439"/>
                  <a:pt x="292" y="434"/>
                  <a:pt x="298" y="434"/>
                </a:cubicBezTo>
                <a:cubicBezTo>
                  <a:pt x="304" y="434"/>
                  <a:pt x="309" y="439"/>
                  <a:pt x="309" y="445"/>
                </a:cubicBezTo>
                <a:cubicBezTo>
                  <a:pt x="309" y="451"/>
                  <a:pt x="304" y="456"/>
                  <a:pt x="298" y="456"/>
                </a:cubicBezTo>
                <a:close/>
                <a:moveTo>
                  <a:pt x="129" y="456"/>
                </a:moveTo>
                <a:cubicBezTo>
                  <a:pt x="123" y="456"/>
                  <a:pt x="118" y="451"/>
                  <a:pt x="118" y="445"/>
                </a:cubicBezTo>
                <a:cubicBezTo>
                  <a:pt x="118" y="439"/>
                  <a:pt x="123" y="434"/>
                  <a:pt x="129" y="434"/>
                </a:cubicBezTo>
                <a:cubicBezTo>
                  <a:pt x="135" y="434"/>
                  <a:pt x="140" y="439"/>
                  <a:pt x="140" y="445"/>
                </a:cubicBezTo>
                <a:cubicBezTo>
                  <a:pt x="140" y="451"/>
                  <a:pt x="135" y="456"/>
                  <a:pt x="129" y="456"/>
                </a:cubicBezTo>
                <a:close/>
                <a:moveTo>
                  <a:pt x="96" y="456"/>
                </a:moveTo>
                <a:cubicBezTo>
                  <a:pt x="90" y="456"/>
                  <a:pt x="85" y="451"/>
                  <a:pt x="85" y="445"/>
                </a:cubicBezTo>
                <a:cubicBezTo>
                  <a:pt x="85" y="439"/>
                  <a:pt x="90" y="434"/>
                  <a:pt x="96" y="434"/>
                </a:cubicBezTo>
                <a:cubicBezTo>
                  <a:pt x="101" y="434"/>
                  <a:pt x="106" y="439"/>
                  <a:pt x="106" y="445"/>
                </a:cubicBezTo>
                <a:cubicBezTo>
                  <a:pt x="106" y="451"/>
                  <a:pt x="101" y="456"/>
                  <a:pt x="96" y="456"/>
                </a:cubicBezTo>
                <a:close/>
                <a:moveTo>
                  <a:pt x="3265" y="427"/>
                </a:moveTo>
                <a:cubicBezTo>
                  <a:pt x="3259" y="427"/>
                  <a:pt x="3254" y="422"/>
                  <a:pt x="3254" y="416"/>
                </a:cubicBezTo>
                <a:cubicBezTo>
                  <a:pt x="3254" y="410"/>
                  <a:pt x="3259" y="405"/>
                  <a:pt x="3265" y="405"/>
                </a:cubicBezTo>
                <a:cubicBezTo>
                  <a:pt x="3270" y="405"/>
                  <a:pt x="3275" y="410"/>
                  <a:pt x="3275" y="416"/>
                </a:cubicBezTo>
                <a:cubicBezTo>
                  <a:pt x="3275" y="422"/>
                  <a:pt x="3270" y="427"/>
                  <a:pt x="3265" y="427"/>
                </a:cubicBezTo>
                <a:close/>
                <a:moveTo>
                  <a:pt x="3231" y="427"/>
                </a:moveTo>
                <a:cubicBezTo>
                  <a:pt x="3225" y="427"/>
                  <a:pt x="3220" y="422"/>
                  <a:pt x="3220" y="416"/>
                </a:cubicBezTo>
                <a:cubicBezTo>
                  <a:pt x="3220" y="410"/>
                  <a:pt x="3225" y="405"/>
                  <a:pt x="3231" y="405"/>
                </a:cubicBezTo>
                <a:cubicBezTo>
                  <a:pt x="3237" y="405"/>
                  <a:pt x="3242" y="410"/>
                  <a:pt x="3242" y="416"/>
                </a:cubicBezTo>
                <a:cubicBezTo>
                  <a:pt x="3242" y="422"/>
                  <a:pt x="3237" y="427"/>
                  <a:pt x="3231" y="427"/>
                </a:cubicBezTo>
                <a:close/>
                <a:moveTo>
                  <a:pt x="3197" y="427"/>
                </a:moveTo>
                <a:cubicBezTo>
                  <a:pt x="3191" y="427"/>
                  <a:pt x="3186" y="422"/>
                  <a:pt x="3186" y="416"/>
                </a:cubicBezTo>
                <a:cubicBezTo>
                  <a:pt x="3186" y="410"/>
                  <a:pt x="3191" y="405"/>
                  <a:pt x="3197" y="405"/>
                </a:cubicBezTo>
                <a:cubicBezTo>
                  <a:pt x="3203" y="405"/>
                  <a:pt x="3208" y="410"/>
                  <a:pt x="3208" y="416"/>
                </a:cubicBezTo>
                <a:cubicBezTo>
                  <a:pt x="3208" y="422"/>
                  <a:pt x="3203" y="427"/>
                  <a:pt x="3197" y="427"/>
                </a:cubicBezTo>
                <a:close/>
                <a:moveTo>
                  <a:pt x="3163" y="427"/>
                </a:moveTo>
                <a:cubicBezTo>
                  <a:pt x="3157" y="427"/>
                  <a:pt x="3152" y="422"/>
                  <a:pt x="3152" y="416"/>
                </a:cubicBezTo>
                <a:cubicBezTo>
                  <a:pt x="3152" y="410"/>
                  <a:pt x="3157" y="405"/>
                  <a:pt x="3163" y="405"/>
                </a:cubicBezTo>
                <a:cubicBezTo>
                  <a:pt x="3169" y="405"/>
                  <a:pt x="3174" y="410"/>
                  <a:pt x="3174" y="416"/>
                </a:cubicBezTo>
                <a:cubicBezTo>
                  <a:pt x="3174" y="422"/>
                  <a:pt x="3169" y="427"/>
                  <a:pt x="3163" y="427"/>
                </a:cubicBezTo>
                <a:close/>
                <a:moveTo>
                  <a:pt x="3129" y="427"/>
                </a:moveTo>
                <a:cubicBezTo>
                  <a:pt x="3123" y="427"/>
                  <a:pt x="3119" y="422"/>
                  <a:pt x="3119" y="416"/>
                </a:cubicBezTo>
                <a:cubicBezTo>
                  <a:pt x="3119" y="410"/>
                  <a:pt x="3123" y="405"/>
                  <a:pt x="3129" y="405"/>
                </a:cubicBezTo>
                <a:cubicBezTo>
                  <a:pt x="3135" y="405"/>
                  <a:pt x="3140" y="410"/>
                  <a:pt x="3140" y="416"/>
                </a:cubicBezTo>
                <a:cubicBezTo>
                  <a:pt x="3140" y="422"/>
                  <a:pt x="3135" y="427"/>
                  <a:pt x="3129" y="427"/>
                </a:cubicBezTo>
                <a:close/>
                <a:moveTo>
                  <a:pt x="3096" y="427"/>
                </a:moveTo>
                <a:cubicBezTo>
                  <a:pt x="3090" y="427"/>
                  <a:pt x="3085" y="422"/>
                  <a:pt x="3085" y="416"/>
                </a:cubicBezTo>
                <a:cubicBezTo>
                  <a:pt x="3085" y="410"/>
                  <a:pt x="3090" y="405"/>
                  <a:pt x="3096" y="405"/>
                </a:cubicBezTo>
                <a:cubicBezTo>
                  <a:pt x="3102" y="405"/>
                  <a:pt x="3106" y="410"/>
                  <a:pt x="3106" y="416"/>
                </a:cubicBezTo>
                <a:cubicBezTo>
                  <a:pt x="3106" y="422"/>
                  <a:pt x="3102" y="427"/>
                  <a:pt x="3096" y="427"/>
                </a:cubicBezTo>
                <a:close/>
                <a:moveTo>
                  <a:pt x="3062" y="427"/>
                </a:moveTo>
                <a:cubicBezTo>
                  <a:pt x="3056" y="427"/>
                  <a:pt x="3051" y="422"/>
                  <a:pt x="3051" y="416"/>
                </a:cubicBezTo>
                <a:cubicBezTo>
                  <a:pt x="3051" y="410"/>
                  <a:pt x="3056" y="405"/>
                  <a:pt x="3062" y="405"/>
                </a:cubicBezTo>
                <a:cubicBezTo>
                  <a:pt x="3068" y="405"/>
                  <a:pt x="3073" y="410"/>
                  <a:pt x="3073" y="416"/>
                </a:cubicBezTo>
                <a:cubicBezTo>
                  <a:pt x="3073" y="422"/>
                  <a:pt x="3068" y="427"/>
                  <a:pt x="3062" y="427"/>
                </a:cubicBezTo>
                <a:close/>
                <a:moveTo>
                  <a:pt x="3028" y="427"/>
                </a:moveTo>
                <a:cubicBezTo>
                  <a:pt x="3022" y="427"/>
                  <a:pt x="3017" y="422"/>
                  <a:pt x="3017" y="416"/>
                </a:cubicBezTo>
                <a:cubicBezTo>
                  <a:pt x="3017" y="410"/>
                  <a:pt x="3022" y="405"/>
                  <a:pt x="3028" y="405"/>
                </a:cubicBezTo>
                <a:cubicBezTo>
                  <a:pt x="3034" y="405"/>
                  <a:pt x="3039" y="410"/>
                  <a:pt x="3039" y="416"/>
                </a:cubicBezTo>
                <a:cubicBezTo>
                  <a:pt x="3039" y="422"/>
                  <a:pt x="3034" y="427"/>
                  <a:pt x="3028" y="427"/>
                </a:cubicBezTo>
                <a:close/>
                <a:moveTo>
                  <a:pt x="2994" y="427"/>
                </a:moveTo>
                <a:cubicBezTo>
                  <a:pt x="2988" y="427"/>
                  <a:pt x="2984" y="422"/>
                  <a:pt x="2984" y="416"/>
                </a:cubicBezTo>
                <a:cubicBezTo>
                  <a:pt x="2984" y="410"/>
                  <a:pt x="2988" y="405"/>
                  <a:pt x="2994" y="405"/>
                </a:cubicBezTo>
                <a:cubicBezTo>
                  <a:pt x="3000" y="405"/>
                  <a:pt x="3005" y="410"/>
                  <a:pt x="3005" y="416"/>
                </a:cubicBezTo>
                <a:cubicBezTo>
                  <a:pt x="3005" y="422"/>
                  <a:pt x="3000" y="427"/>
                  <a:pt x="2994" y="427"/>
                </a:cubicBezTo>
                <a:close/>
                <a:moveTo>
                  <a:pt x="2961" y="427"/>
                </a:moveTo>
                <a:cubicBezTo>
                  <a:pt x="2955" y="427"/>
                  <a:pt x="2950" y="422"/>
                  <a:pt x="2950" y="416"/>
                </a:cubicBezTo>
                <a:cubicBezTo>
                  <a:pt x="2950" y="410"/>
                  <a:pt x="2955" y="405"/>
                  <a:pt x="2961" y="405"/>
                </a:cubicBezTo>
                <a:cubicBezTo>
                  <a:pt x="2967" y="405"/>
                  <a:pt x="2971" y="410"/>
                  <a:pt x="2971" y="416"/>
                </a:cubicBezTo>
                <a:cubicBezTo>
                  <a:pt x="2971" y="422"/>
                  <a:pt x="2967" y="427"/>
                  <a:pt x="2961" y="427"/>
                </a:cubicBezTo>
                <a:close/>
                <a:moveTo>
                  <a:pt x="2927" y="427"/>
                </a:moveTo>
                <a:cubicBezTo>
                  <a:pt x="2921" y="427"/>
                  <a:pt x="2916" y="422"/>
                  <a:pt x="2916" y="416"/>
                </a:cubicBezTo>
                <a:cubicBezTo>
                  <a:pt x="2916" y="410"/>
                  <a:pt x="2921" y="405"/>
                  <a:pt x="2927" y="405"/>
                </a:cubicBezTo>
                <a:cubicBezTo>
                  <a:pt x="2933" y="405"/>
                  <a:pt x="2938" y="410"/>
                  <a:pt x="2938" y="416"/>
                </a:cubicBezTo>
                <a:cubicBezTo>
                  <a:pt x="2938" y="422"/>
                  <a:pt x="2933" y="427"/>
                  <a:pt x="2927" y="427"/>
                </a:cubicBezTo>
                <a:close/>
                <a:moveTo>
                  <a:pt x="2893" y="427"/>
                </a:moveTo>
                <a:cubicBezTo>
                  <a:pt x="2887" y="427"/>
                  <a:pt x="2882" y="422"/>
                  <a:pt x="2882" y="416"/>
                </a:cubicBezTo>
                <a:cubicBezTo>
                  <a:pt x="2882" y="410"/>
                  <a:pt x="2887" y="405"/>
                  <a:pt x="2893" y="405"/>
                </a:cubicBezTo>
                <a:cubicBezTo>
                  <a:pt x="2899" y="405"/>
                  <a:pt x="2904" y="410"/>
                  <a:pt x="2904" y="416"/>
                </a:cubicBezTo>
                <a:cubicBezTo>
                  <a:pt x="2904" y="422"/>
                  <a:pt x="2899" y="427"/>
                  <a:pt x="2893" y="427"/>
                </a:cubicBezTo>
                <a:close/>
                <a:moveTo>
                  <a:pt x="2859" y="427"/>
                </a:moveTo>
                <a:cubicBezTo>
                  <a:pt x="2853" y="427"/>
                  <a:pt x="2849" y="422"/>
                  <a:pt x="2849" y="416"/>
                </a:cubicBezTo>
                <a:cubicBezTo>
                  <a:pt x="2849" y="410"/>
                  <a:pt x="2853" y="405"/>
                  <a:pt x="2859" y="405"/>
                </a:cubicBezTo>
                <a:cubicBezTo>
                  <a:pt x="2865" y="405"/>
                  <a:pt x="2870" y="410"/>
                  <a:pt x="2870" y="416"/>
                </a:cubicBezTo>
                <a:cubicBezTo>
                  <a:pt x="2870" y="422"/>
                  <a:pt x="2865" y="427"/>
                  <a:pt x="2859" y="427"/>
                </a:cubicBezTo>
                <a:close/>
                <a:moveTo>
                  <a:pt x="2826" y="427"/>
                </a:moveTo>
                <a:cubicBezTo>
                  <a:pt x="2820" y="427"/>
                  <a:pt x="2815" y="422"/>
                  <a:pt x="2815" y="416"/>
                </a:cubicBezTo>
                <a:cubicBezTo>
                  <a:pt x="2815" y="410"/>
                  <a:pt x="2820" y="405"/>
                  <a:pt x="2826" y="405"/>
                </a:cubicBezTo>
                <a:cubicBezTo>
                  <a:pt x="2832" y="405"/>
                  <a:pt x="2836" y="410"/>
                  <a:pt x="2836" y="416"/>
                </a:cubicBezTo>
                <a:cubicBezTo>
                  <a:pt x="2836" y="422"/>
                  <a:pt x="2832" y="427"/>
                  <a:pt x="2826" y="427"/>
                </a:cubicBezTo>
                <a:close/>
                <a:moveTo>
                  <a:pt x="2792" y="427"/>
                </a:moveTo>
                <a:cubicBezTo>
                  <a:pt x="2786" y="427"/>
                  <a:pt x="2781" y="422"/>
                  <a:pt x="2781" y="416"/>
                </a:cubicBezTo>
                <a:cubicBezTo>
                  <a:pt x="2781" y="410"/>
                  <a:pt x="2786" y="405"/>
                  <a:pt x="2792" y="405"/>
                </a:cubicBezTo>
                <a:cubicBezTo>
                  <a:pt x="2798" y="405"/>
                  <a:pt x="2803" y="410"/>
                  <a:pt x="2803" y="416"/>
                </a:cubicBezTo>
                <a:cubicBezTo>
                  <a:pt x="2803" y="422"/>
                  <a:pt x="2798" y="427"/>
                  <a:pt x="2792" y="427"/>
                </a:cubicBezTo>
                <a:close/>
                <a:moveTo>
                  <a:pt x="2758" y="427"/>
                </a:moveTo>
                <a:cubicBezTo>
                  <a:pt x="2752" y="427"/>
                  <a:pt x="2747" y="422"/>
                  <a:pt x="2747" y="416"/>
                </a:cubicBezTo>
                <a:cubicBezTo>
                  <a:pt x="2747" y="410"/>
                  <a:pt x="2752" y="405"/>
                  <a:pt x="2758" y="405"/>
                </a:cubicBezTo>
                <a:cubicBezTo>
                  <a:pt x="2764" y="405"/>
                  <a:pt x="2769" y="410"/>
                  <a:pt x="2769" y="416"/>
                </a:cubicBezTo>
                <a:cubicBezTo>
                  <a:pt x="2769" y="422"/>
                  <a:pt x="2764" y="427"/>
                  <a:pt x="2758" y="427"/>
                </a:cubicBezTo>
                <a:close/>
                <a:moveTo>
                  <a:pt x="2724" y="427"/>
                </a:moveTo>
                <a:cubicBezTo>
                  <a:pt x="2718" y="427"/>
                  <a:pt x="2713" y="422"/>
                  <a:pt x="2713" y="416"/>
                </a:cubicBezTo>
                <a:cubicBezTo>
                  <a:pt x="2713" y="410"/>
                  <a:pt x="2718" y="405"/>
                  <a:pt x="2724" y="405"/>
                </a:cubicBezTo>
                <a:cubicBezTo>
                  <a:pt x="2730" y="405"/>
                  <a:pt x="2735" y="410"/>
                  <a:pt x="2735" y="416"/>
                </a:cubicBezTo>
                <a:cubicBezTo>
                  <a:pt x="2735" y="422"/>
                  <a:pt x="2730" y="427"/>
                  <a:pt x="2724" y="427"/>
                </a:cubicBezTo>
                <a:close/>
                <a:moveTo>
                  <a:pt x="2691" y="427"/>
                </a:moveTo>
                <a:cubicBezTo>
                  <a:pt x="2685" y="427"/>
                  <a:pt x="2680" y="422"/>
                  <a:pt x="2680" y="416"/>
                </a:cubicBezTo>
                <a:cubicBezTo>
                  <a:pt x="2680" y="410"/>
                  <a:pt x="2685" y="405"/>
                  <a:pt x="2691" y="405"/>
                </a:cubicBezTo>
                <a:cubicBezTo>
                  <a:pt x="2696" y="405"/>
                  <a:pt x="2701" y="410"/>
                  <a:pt x="2701" y="416"/>
                </a:cubicBezTo>
                <a:cubicBezTo>
                  <a:pt x="2701" y="422"/>
                  <a:pt x="2696" y="427"/>
                  <a:pt x="2691" y="427"/>
                </a:cubicBezTo>
                <a:close/>
                <a:moveTo>
                  <a:pt x="2657" y="427"/>
                </a:moveTo>
                <a:cubicBezTo>
                  <a:pt x="2651" y="427"/>
                  <a:pt x="2646" y="422"/>
                  <a:pt x="2646" y="416"/>
                </a:cubicBezTo>
                <a:cubicBezTo>
                  <a:pt x="2646" y="410"/>
                  <a:pt x="2651" y="405"/>
                  <a:pt x="2657" y="405"/>
                </a:cubicBezTo>
                <a:cubicBezTo>
                  <a:pt x="2663" y="405"/>
                  <a:pt x="2668" y="410"/>
                  <a:pt x="2668" y="416"/>
                </a:cubicBezTo>
                <a:cubicBezTo>
                  <a:pt x="2668" y="422"/>
                  <a:pt x="2663" y="427"/>
                  <a:pt x="2657" y="427"/>
                </a:cubicBezTo>
                <a:close/>
                <a:moveTo>
                  <a:pt x="2623" y="427"/>
                </a:moveTo>
                <a:cubicBezTo>
                  <a:pt x="2617" y="427"/>
                  <a:pt x="2612" y="422"/>
                  <a:pt x="2612" y="416"/>
                </a:cubicBezTo>
                <a:cubicBezTo>
                  <a:pt x="2612" y="410"/>
                  <a:pt x="2617" y="405"/>
                  <a:pt x="2623" y="405"/>
                </a:cubicBezTo>
                <a:cubicBezTo>
                  <a:pt x="2629" y="405"/>
                  <a:pt x="2634" y="410"/>
                  <a:pt x="2634" y="416"/>
                </a:cubicBezTo>
                <a:cubicBezTo>
                  <a:pt x="2634" y="422"/>
                  <a:pt x="2629" y="427"/>
                  <a:pt x="2623" y="427"/>
                </a:cubicBezTo>
                <a:close/>
                <a:moveTo>
                  <a:pt x="2589" y="427"/>
                </a:moveTo>
                <a:cubicBezTo>
                  <a:pt x="2583" y="427"/>
                  <a:pt x="2578" y="422"/>
                  <a:pt x="2578" y="416"/>
                </a:cubicBezTo>
                <a:cubicBezTo>
                  <a:pt x="2578" y="410"/>
                  <a:pt x="2583" y="405"/>
                  <a:pt x="2589" y="405"/>
                </a:cubicBezTo>
                <a:cubicBezTo>
                  <a:pt x="2595" y="405"/>
                  <a:pt x="2600" y="410"/>
                  <a:pt x="2600" y="416"/>
                </a:cubicBezTo>
                <a:cubicBezTo>
                  <a:pt x="2600" y="422"/>
                  <a:pt x="2595" y="427"/>
                  <a:pt x="2589" y="427"/>
                </a:cubicBezTo>
                <a:close/>
                <a:moveTo>
                  <a:pt x="2555" y="427"/>
                </a:moveTo>
                <a:cubicBezTo>
                  <a:pt x="2550" y="427"/>
                  <a:pt x="2545" y="422"/>
                  <a:pt x="2545" y="416"/>
                </a:cubicBezTo>
                <a:cubicBezTo>
                  <a:pt x="2545" y="410"/>
                  <a:pt x="2550" y="405"/>
                  <a:pt x="2555" y="405"/>
                </a:cubicBezTo>
                <a:cubicBezTo>
                  <a:pt x="2561" y="405"/>
                  <a:pt x="2566" y="410"/>
                  <a:pt x="2566" y="416"/>
                </a:cubicBezTo>
                <a:cubicBezTo>
                  <a:pt x="2566" y="422"/>
                  <a:pt x="2561" y="427"/>
                  <a:pt x="2555" y="427"/>
                </a:cubicBezTo>
                <a:close/>
                <a:moveTo>
                  <a:pt x="2522" y="427"/>
                </a:moveTo>
                <a:cubicBezTo>
                  <a:pt x="2516" y="427"/>
                  <a:pt x="2511" y="422"/>
                  <a:pt x="2511" y="416"/>
                </a:cubicBezTo>
                <a:cubicBezTo>
                  <a:pt x="2511" y="410"/>
                  <a:pt x="2516" y="405"/>
                  <a:pt x="2522" y="405"/>
                </a:cubicBezTo>
                <a:cubicBezTo>
                  <a:pt x="2528" y="405"/>
                  <a:pt x="2533" y="410"/>
                  <a:pt x="2533" y="416"/>
                </a:cubicBezTo>
                <a:cubicBezTo>
                  <a:pt x="2533" y="422"/>
                  <a:pt x="2528" y="427"/>
                  <a:pt x="2522" y="427"/>
                </a:cubicBezTo>
                <a:close/>
                <a:moveTo>
                  <a:pt x="2488" y="427"/>
                </a:moveTo>
                <a:cubicBezTo>
                  <a:pt x="2482" y="427"/>
                  <a:pt x="2477" y="422"/>
                  <a:pt x="2477" y="416"/>
                </a:cubicBezTo>
                <a:cubicBezTo>
                  <a:pt x="2477" y="410"/>
                  <a:pt x="2482" y="405"/>
                  <a:pt x="2488" y="405"/>
                </a:cubicBezTo>
                <a:cubicBezTo>
                  <a:pt x="2494" y="405"/>
                  <a:pt x="2499" y="410"/>
                  <a:pt x="2499" y="416"/>
                </a:cubicBezTo>
                <a:cubicBezTo>
                  <a:pt x="2499" y="422"/>
                  <a:pt x="2494" y="427"/>
                  <a:pt x="2488" y="427"/>
                </a:cubicBezTo>
                <a:close/>
                <a:moveTo>
                  <a:pt x="2454" y="427"/>
                </a:moveTo>
                <a:cubicBezTo>
                  <a:pt x="2448" y="427"/>
                  <a:pt x="2443" y="422"/>
                  <a:pt x="2443" y="416"/>
                </a:cubicBezTo>
                <a:cubicBezTo>
                  <a:pt x="2443" y="410"/>
                  <a:pt x="2448" y="405"/>
                  <a:pt x="2454" y="405"/>
                </a:cubicBezTo>
                <a:cubicBezTo>
                  <a:pt x="2460" y="405"/>
                  <a:pt x="2465" y="410"/>
                  <a:pt x="2465" y="416"/>
                </a:cubicBezTo>
                <a:cubicBezTo>
                  <a:pt x="2465" y="422"/>
                  <a:pt x="2460" y="427"/>
                  <a:pt x="2454" y="427"/>
                </a:cubicBezTo>
                <a:close/>
                <a:moveTo>
                  <a:pt x="2420" y="427"/>
                </a:moveTo>
                <a:cubicBezTo>
                  <a:pt x="2414" y="427"/>
                  <a:pt x="2410" y="422"/>
                  <a:pt x="2410" y="416"/>
                </a:cubicBezTo>
                <a:cubicBezTo>
                  <a:pt x="2410" y="410"/>
                  <a:pt x="2414" y="405"/>
                  <a:pt x="2420" y="405"/>
                </a:cubicBezTo>
                <a:cubicBezTo>
                  <a:pt x="2426" y="405"/>
                  <a:pt x="2431" y="410"/>
                  <a:pt x="2431" y="416"/>
                </a:cubicBezTo>
                <a:cubicBezTo>
                  <a:pt x="2431" y="422"/>
                  <a:pt x="2426" y="427"/>
                  <a:pt x="2420" y="427"/>
                </a:cubicBezTo>
                <a:close/>
                <a:moveTo>
                  <a:pt x="2387" y="427"/>
                </a:moveTo>
                <a:cubicBezTo>
                  <a:pt x="2381" y="427"/>
                  <a:pt x="2376" y="422"/>
                  <a:pt x="2376" y="416"/>
                </a:cubicBezTo>
                <a:cubicBezTo>
                  <a:pt x="2376" y="410"/>
                  <a:pt x="2381" y="405"/>
                  <a:pt x="2387" y="405"/>
                </a:cubicBezTo>
                <a:cubicBezTo>
                  <a:pt x="2393" y="405"/>
                  <a:pt x="2397" y="410"/>
                  <a:pt x="2397" y="416"/>
                </a:cubicBezTo>
                <a:cubicBezTo>
                  <a:pt x="2397" y="422"/>
                  <a:pt x="2393" y="427"/>
                  <a:pt x="2387" y="427"/>
                </a:cubicBezTo>
                <a:close/>
                <a:moveTo>
                  <a:pt x="2353" y="427"/>
                </a:moveTo>
                <a:cubicBezTo>
                  <a:pt x="2347" y="427"/>
                  <a:pt x="2342" y="422"/>
                  <a:pt x="2342" y="416"/>
                </a:cubicBezTo>
                <a:cubicBezTo>
                  <a:pt x="2342" y="410"/>
                  <a:pt x="2347" y="405"/>
                  <a:pt x="2353" y="405"/>
                </a:cubicBezTo>
                <a:cubicBezTo>
                  <a:pt x="2359" y="405"/>
                  <a:pt x="2364" y="410"/>
                  <a:pt x="2364" y="416"/>
                </a:cubicBezTo>
                <a:cubicBezTo>
                  <a:pt x="2364" y="422"/>
                  <a:pt x="2359" y="427"/>
                  <a:pt x="2353" y="427"/>
                </a:cubicBezTo>
                <a:close/>
                <a:moveTo>
                  <a:pt x="2319" y="427"/>
                </a:moveTo>
                <a:cubicBezTo>
                  <a:pt x="2313" y="427"/>
                  <a:pt x="2308" y="422"/>
                  <a:pt x="2308" y="416"/>
                </a:cubicBezTo>
                <a:cubicBezTo>
                  <a:pt x="2308" y="410"/>
                  <a:pt x="2313" y="405"/>
                  <a:pt x="2319" y="405"/>
                </a:cubicBezTo>
                <a:cubicBezTo>
                  <a:pt x="2325" y="405"/>
                  <a:pt x="2330" y="410"/>
                  <a:pt x="2330" y="416"/>
                </a:cubicBezTo>
                <a:cubicBezTo>
                  <a:pt x="2330" y="422"/>
                  <a:pt x="2325" y="427"/>
                  <a:pt x="2319" y="427"/>
                </a:cubicBezTo>
                <a:close/>
                <a:moveTo>
                  <a:pt x="2285" y="427"/>
                </a:moveTo>
                <a:cubicBezTo>
                  <a:pt x="2279" y="427"/>
                  <a:pt x="2275" y="422"/>
                  <a:pt x="2275" y="416"/>
                </a:cubicBezTo>
                <a:cubicBezTo>
                  <a:pt x="2275" y="410"/>
                  <a:pt x="2279" y="405"/>
                  <a:pt x="2285" y="405"/>
                </a:cubicBezTo>
                <a:cubicBezTo>
                  <a:pt x="2291" y="405"/>
                  <a:pt x="2296" y="410"/>
                  <a:pt x="2296" y="416"/>
                </a:cubicBezTo>
                <a:cubicBezTo>
                  <a:pt x="2296" y="422"/>
                  <a:pt x="2291" y="427"/>
                  <a:pt x="2285" y="427"/>
                </a:cubicBezTo>
                <a:close/>
                <a:moveTo>
                  <a:pt x="2252" y="427"/>
                </a:moveTo>
                <a:cubicBezTo>
                  <a:pt x="2246" y="427"/>
                  <a:pt x="2241" y="422"/>
                  <a:pt x="2241" y="416"/>
                </a:cubicBezTo>
                <a:cubicBezTo>
                  <a:pt x="2241" y="410"/>
                  <a:pt x="2246" y="405"/>
                  <a:pt x="2252" y="405"/>
                </a:cubicBezTo>
                <a:cubicBezTo>
                  <a:pt x="2258" y="405"/>
                  <a:pt x="2262" y="410"/>
                  <a:pt x="2262" y="416"/>
                </a:cubicBezTo>
                <a:cubicBezTo>
                  <a:pt x="2262" y="422"/>
                  <a:pt x="2258" y="427"/>
                  <a:pt x="2252" y="427"/>
                </a:cubicBezTo>
                <a:close/>
                <a:moveTo>
                  <a:pt x="2218" y="427"/>
                </a:moveTo>
                <a:cubicBezTo>
                  <a:pt x="2212" y="427"/>
                  <a:pt x="2207" y="422"/>
                  <a:pt x="2207" y="416"/>
                </a:cubicBezTo>
                <a:cubicBezTo>
                  <a:pt x="2207" y="410"/>
                  <a:pt x="2212" y="405"/>
                  <a:pt x="2218" y="405"/>
                </a:cubicBezTo>
                <a:cubicBezTo>
                  <a:pt x="2224" y="405"/>
                  <a:pt x="2229" y="410"/>
                  <a:pt x="2229" y="416"/>
                </a:cubicBezTo>
                <a:cubicBezTo>
                  <a:pt x="2229" y="422"/>
                  <a:pt x="2224" y="427"/>
                  <a:pt x="2218" y="427"/>
                </a:cubicBezTo>
                <a:close/>
                <a:moveTo>
                  <a:pt x="2184" y="427"/>
                </a:moveTo>
                <a:cubicBezTo>
                  <a:pt x="2178" y="427"/>
                  <a:pt x="2173" y="422"/>
                  <a:pt x="2173" y="416"/>
                </a:cubicBezTo>
                <a:cubicBezTo>
                  <a:pt x="2173" y="410"/>
                  <a:pt x="2178" y="405"/>
                  <a:pt x="2184" y="405"/>
                </a:cubicBezTo>
                <a:cubicBezTo>
                  <a:pt x="2190" y="405"/>
                  <a:pt x="2195" y="410"/>
                  <a:pt x="2195" y="416"/>
                </a:cubicBezTo>
                <a:cubicBezTo>
                  <a:pt x="2195" y="422"/>
                  <a:pt x="2190" y="427"/>
                  <a:pt x="2184" y="427"/>
                </a:cubicBezTo>
                <a:close/>
                <a:moveTo>
                  <a:pt x="2150" y="427"/>
                </a:moveTo>
                <a:cubicBezTo>
                  <a:pt x="2144" y="427"/>
                  <a:pt x="2139" y="422"/>
                  <a:pt x="2139" y="416"/>
                </a:cubicBezTo>
                <a:cubicBezTo>
                  <a:pt x="2139" y="410"/>
                  <a:pt x="2144" y="405"/>
                  <a:pt x="2150" y="405"/>
                </a:cubicBezTo>
                <a:cubicBezTo>
                  <a:pt x="2156" y="405"/>
                  <a:pt x="2161" y="410"/>
                  <a:pt x="2161" y="416"/>
                </a:cubicBezTo>
                <a:cubicBezTo>
                  <a:pt x="2161" y="422"/>
                  <a:pt x="2156" y="427"/>
                  <a:pt x="2150" y="427"/>
                </a:cubicBezTo>
                <a:close/>
                <a:moveTo>
                  <a:pt x="2117" y="427"/>
                </a:moveTo>
                <a:cubicBezTo>
                  <a:pt x="2111" y="427"/>
                  <a:pt x="2106" y="422"/>
                  <a:pt x="2106" y="416"/>
                </a:cubicBezTo>
                <a:cubicBezTo>
                  <a:pt x="2106" y="410"/>
                  <a:pt x="2111" y="405"/>
                  <a:pt x="2117" y="405"/>
                </a:cubicBezTo>
                <a:cubicBezTo>
                  <a:pt x="2122" y="405"/>
                  <a:pt x="2127" y="410"/>
                  <a:pt x="2127" y="416"/>
                </a:cubicBezTo>
                <a:cubicBezTo>
                  <a:pt x="2127" y="422"/>
                  <a:pt x="2122" y="427"/>
                  <a:pt x="2117" y="427"/>
                </a:cubicBezTo>
                <a:close/>
                <a:moveTo>
                  <a:pt x="2083" y="427"/>
                </a:moveTo>
                <a:cubicBezTo>
                  <a:pt x="2077" y="427"/>
                  <a:pt x="2072" y="422"/>
                  <a:pt x="2072" y="416"/>
                </a:cubicBezTo>
                <a:cubicBezTo>
                  <a:pt x="2072" y="410"/>
                  <a:pt x="2077" y="405"/>
                  <a:pt x="2083" y="405"/>
                </a:cubicBezTo>
                <a:cubicBezTo>
                  <a:pt x="2089" y="405"/>
                  <a:pt x="2094" y="410"/>
                  <a:pt x="2094" y="416"/>
                </a:cubicBezTo>
                <a:cubicBezTo>
                  <a:pt x="2094" y="422"/>
                  <a:pt x="2089" y="427"/>
                  <a:pt x="2083" y="427"/>
                </a:cubicBezTo>
                <a:close/>
                <a:moveTo>
                  <a:pt x="2049" y="427"/>
                </a:moveTo>
                <a:cubicBezTo>
                  <a:pt x="2043" y="427"/>
                  <a:pt x="2038" y="422"/>
                  <a:pt x="2038" y="416"/>
                </a:cubicBezTo>
                <a:cubicBezTo>
                  <a:pt x="2038" y="410"/>
                  <a:pt x="2043" y="405"/>
                  <a:pt x="2049" y="405"/>
                </a:cubicBezTo>
                <a:cubicBezTo>
                  <a:pt x="2055" y="405"/>
                  <a:pt x="2060" y="410"/>
                  <a:pt x="2060" y="416"/>
                </a:cubicBezTo>
                <a:cubicBezTo>
                  <a:pt x="2060" y="422"/>
                  <a:pt x="2055" y="427"/>
                  <a:pt x="2049" y="427"/>
                </a:cubicBezTo>
                <a:close/>
                <a:moveTo>
                  <a:pt x="2015" y="427"/>
                </a:moveTo>
                <a:cubicBezTo>
                  <a:pt x="2009" y="427"/>
                  <a:pt x="2004" y="422"/>
                  <a:pt x="2004" y="416"/>
                </a:cubicBezTo>
                <a:cubicBezTo>
                  <a:pt x="2004" y="410"/>
                  <a:pt x="2009" y="405"/>
                  <a:pt x="2015" y="405"/>
                </a:cubicBezTo>
                <a:cubicBezTo>
                  <a:pt x="2021" y="405"/>
                  <a:pt x="2026" y="410"/>
                  <a:pt x="2026" y="416"/>
                </a:cubicBezTo>
                <a:cubicBezTo>
                  <a:pt x="2026" y="422"/>
                  <a:pt x="2021" y="427"/>
                  <a:pt x="2015" y="427"/>
                </a:cubicBezTo>
                <a:close/>
                <a:moveTo>
                  <a:pt x="1981" y="427"/>
                </a:moveTo>
                <a:cubicBezTo>
                  <a:pt x="1976" y="427"/>
                  <a:pt x="1971" y="422"/>
                  <a:pt x="1971" y="416"/>
                </a:cubicBezTo>
                <a:cubicBezTo>
                  <a:pt x="1971" y="410"/>
                  <a:pt x="1976" y="405"/>
                  <a:pt x="1981" y="405"/>
                </a:cubicBezTo>
                <a:cubicBezTo>
                  <a:pt x="1987" y="405"/>
                  <a:pt x="1992" y="410"/>
                  <a:pt x="1992" y="416"/>
                </a:cubicBezTo>
                <a:cubicBezTo>
                  <a:pt x="1992" y="422"/>
                  <a:pt x="1987" y="427"/>
                  <a:pt x="1981" y="427"/>
                </a:cubicBezTo>
                <a:close/>
                <a:moveTo>
                  <a:pt x="1948" y="427"/>
                </a:moveTo>
                <a:cubicBezTo>
                  <a:pt x="1942" y="427"/>
                  <a:pt x="1937" y="422"/>
                  <a:pt x="1937" y="416"/>
                </a:cubicBezTo>
                <a:cubicBezTo>
                  <a:pt x="1937" y="410"/>
                  <a:pt x="1942" y="405"/>
                  <a:pt x="1948" y="405"/>
                </a:cubicBezTo>
                <a:cubicBezTo>
                  <a:pt x="1954" y="405"/>
                  <a:pt x="1959" y="410"/>
                  <a:pt x="1959" y="416"/>
                </a:cubicBezTo>
                <a:cubicBezTo>
                  <a:pt x="1959" y="422"/>
                  <a:pt x="1954" y="427"/>
                  <a:pt x="1948" y="427"/>
                </a:cubicBezTo>
                <a:close/>
                <a:moveTo>
                  <a:pt x="1914" y="427"/>
                </a:moveTo>
                <a:cubicBezTo>
                  <a:pt x="1908" y="427"/>
                  <a:pt x="1903" y="422"/>
                  <a:pt x="1903" y="416"/>
                </a:cubicBezTo>
                <a:cubicBezTo>
                  <a:pt x="1903" y="410"/>
                  <a:pt x="1908" y="405"/>
                  <a:pt x="1914" y="405"/>
                </a:cubicBezTo>
                <a:cubicBezTo>
                  <a:pt x="1920" y="405"/>
                  <a:pt x="1925" y="410"/>
                  <a:pt x="1925" y="416"/>
                </a:cubicBezTo>
                <a:cubicBezTo>
                  <a:pt x="1925" y="422"/>
                  <a:pt x="1920" y="427"/>
                  <a:pt x="1914" y="427"/>
                </a:cubicBezTo>
                <a:close/>
                <a:moveTo>
                  <a:pt x="1846" y="427"/>
                </a:moveTo>
                <a:cubicBezTo>
                  <a:pt x="1840" y="427"/>
                  <a:pt x="1836" y="422"/>
                  <a:pt x="1836" y="416"/>
                </a:cubicBezTo>
                <a:cubicBezTo>
                  <a:pt x="1836" y="410"/>
                  <a:pt x="1840" y="405"/>
                  <a:pt x="1846" y="405"/>
                </a:cubicBezTo>
                <a:cubicBezTo>
                  <a:pt x="1852" y="405"/>
                  <a:pt x="1857" y="410"/>
                  <a:pt x="1857" y="416"/>
                </a:cubicBezTo>
                <a:cubicBezTo>
                  <a:pt x="1857" y="422"/>
                  <a:pt x="1852" y="427"/>
                  <a:pt x="1846" y="427"/>
                </a:cubicBezTo>
                <a:close/>
                <a:moveTo>
                  <a:pt x="1813" y="427"/>
                </a:moveTo>
                <a:cubicBezTo>
                  <a:pt x="1807" y="427"/>
                  <a:pt x="1802" y="422"/>
                  <a:pt x="1802" y="416"/>
                </a:cubicBezTo>
                <a:cubicBezTo>
                  <a:pt x="1802" y="410"/>
                  <a:pt x="1807" y="405"/>
                  <a:pt x="1813" y="405"/>
                </a:cubicBezTo>
                <a:cubicBezTo>
                  <a:pt x="1819" y="405"/>
                  <a:pt x="1823" y="410"/>
                  <a:pt x="1823" y="416"/>
                </a:cubicBezTo>
                <a:cubicBezTo>
                  <a:pt x="1823" y="422"/>
                  <a:pt x="1819" y="427"/>
                  <a:pt x="1813" y="427"/>
                </a:cubicBezTo>
                <a:close/>
                <a:moveTo>
                  <a:pt x="1779" y="427"/>
                </a:moveTo>
                <a:cubicBezTo>
                  <a:pt x="1773" y="427"/>
                  <a:pt x="1768" y="422"/>
                  <a:pt x="1768" y="416"/>
                </a:cubicBezTo>
                <a:cubicBezTo>
                  <a:pt x="1768" y="410"/>
                  <a:pt x="1773" y="405"/>
                  <a:pt x="1779" y="405"/>
                </a:cubicBezTo>
                <a:cubicBezTo>
                  <a:pt x="1785" y="405"/>
                  <a:pt x="1790" y="410"/>
                  <a:pt x="1790" y="416"/>
                </a:cubicBezTo>
                <a:cubicBezTo>
                  <a:pt x="1790" y="422"/>
                  <a:pt x="1785" y="427"/>
                  <a:pt x="1779" y="427"/>
                </a:cubicBezTo>
                <a:close/>
                <a:moveTo>
                  <a:pt x="1745" y="427"/>
                </a:moveTo>
                <a:cubicBezTo>
                  <a:pt x="1739" y="427"/>
                  <a:pt x="1734" y="422"/>
                  <a:pt x="1734" y="416"/>
                </a:cubicBezTo>
                <a:cubicBezTo>
                  <a:pt x="1734" y="410"/>
                  <a:pt x="1739" y="405"/>
                  <a:pt x="1745" y="405"/>
                </a:cubicBezTo>
                <a:cubicBezTo>
                  <a:pt x="1751" y="405"/>
                  <a:pt x="1756" y="410"/>
                  <a:pt x="1756" y="416"/>
                </a:cubicBezTo>
                <a:cubicBezTo>
                  <a:pt x="1756" y="422"/>
                  <a:pt x="1751" y="427"/>
                  <a:pt x="1745" y="427"/>
                </a:cubicBezTo>
                <a:close/>
                <a:moveTo>
                  <a:pt x="1125" y="427"/>
                </a:moveTo>
                <a:cubicBezTo>
                  <a:pt x="1119" y="427"/>
                  <a:pt x="1115" y="422"/>
                  <a:pt x="1115" y="416"/>
                </a:cubicBezTo>
                <a:cubicBezTo>
                  <a:pt x="1115" y="410"/>
                  <a:pt x="1119" y="405"/>
                  <a:pt x="1125" y="405"/>
                </a:cubicBezTo>
                <a:cubicBezTo>
                  <a:pt x="1131" y="405"/>
                  <a:pt x="1136" y="410"/>
                  <a:pt x="1136" y="416"/>
                </a:cubicBezTo>
                <a:cubicBezTo>
                  <a:pt x="1136" y="422"/>
                  <a:pt x="1131" y="427"/>
                  <a:pt x="1125" y="427"/>
                </a:cubicBezTo>
                <a:close/>
                <a:moveTo>
                  <a:pt x="1092" y="427"/>
                </a:moveTo>
                <a:cubicBezTo>
                  <a:pt x="1086" y="427"/>
                  <a:pt x="1081" y="422"/>
                  <a:pt x="1081" y="416"/>
                </a:cubicBezTo>
                <a:cubicBezTo>
                  <a:pt x="1081" y="410"/>
                  <a:pt x="1086" y="405"/>
                  <a:pt x="1092" y="405"/>
                </a:cubicBezTo>
                <a:cubicBezTo>
                  <a:pt x="1098" y="405"/>
                  <a:pt x="1102" y="410"/>
                  <a:pt x="1102" y="416"/>
                </a:cubicBezTo>
                <a:cubicBezTo>
                  <a:pt x="1102" y="422"/>
                  <a:pt x="1098" y="427"/>
                  <a:pt x="1092" y="427"/>
                </a:cubicBezTo>
                <a:close/>
                <a:moveTo>
                  <a:pt x="923" y="427"/>
                </a:moveTo>
                <a:cubicBezTo>
                  <a:pt x="917" y="427"/>
                  <a:pt x="912" y="422"/>
                  <a:pt x="912" y="416"/>
                </a:cubicBezTo>
                <a:cubicBezTo>
                  <a:pt x="912" y="410"/>
                  <a:pt x="917" y="405"/>
                  <a:pt x="923" y="405"/>
                </a:cubicBezTo>
                <a:cubicBezTo>
                  <a:pt x="929" y="405"/>
                  <a:pt x="934" y="410"/>
                  <a:pt x="934" y="416"/>
                </a:cubicBezTo>
                <a:cubicBezTo>
                  <a:pt x="934" y="422"/>
                  <a:pt x="929" y="427"/>
                  <a:pt x="923" y="427"/>
                </a:cubicBezTo>
                <a:close/>
                <a:moveTo>
                  <a:pt x="889" y="427"/>
                </a:moveTo>
                <a:cubicBezTo>
                  <a:pt x="883" y="427"/>
                  <a:pt x="878" y="422"/>
                  <a:pt x="878" y="416"/>
                </a:cubicBezTo>
                <a:cubicBezTo>
                  <a:pt x="878" y="410"/>
                  <a:pt x="883" y="405"/>
                  <a:pt x="889" y="405"/>
                </a:cubicBezTo>
                <a:cubicBezTo>
                  <a:pt x="895" y="405"/>
                  <a:pt x="900" y="410"/>
                  <a:pt x="900" y="416"/>
                </a:cubicBezTo>
                <a:cubicBezTo>
                  <a:pt x="900" y="422"/>
                  <a:pt x="895" y="427"/>
                  <a:pt x="889" y="427"/>
                </a:cubicBezTo>
                <a:close/>
                <a:moveTo>
                  <a:pt x="855" y="427"/>
                </a:moveTo>
                <a:cubicBezTo>
                  <a:pt x="849" y="427"/>
                  <a:pt x="844" y="422"/>
                  <a:pt x="844" y="416"/>
                </a:cubicBezTo>
                <a:cubicBezTo>
                  <a:pt x="844" y="410"/>
                  <a:pt x="849" y="405"/>
                  <a:pt x="855" y="405"/>
                </a:cubicBezTo>
                <a:cubicBezTo>
                  <a:pt x="861" y="405"/>
                  <a:pt x="866" y="410"/>
                  <a:pt x="866" y="416"/>
                </a:cubicBezTo>
                <a:cubicBezTo>
                  <a:pt x="866" y="422"/>
                  <a:pt x="861" y="427"/>
                  <a:pt x="855" y="427"/>
                </a:cubicBezTo>
                <a:close/>
                <a:moveTo>
                  <a:pt x="821" y="427"/>
                </a:moveTo>
                <a:cubicBezTo>
                  <a:pt x="815" y="427"/>
                  <a:pt x="811" y="422"/>
                  <a:pt x="811" y="416"/>
                </a:cubicBezTo>
                <a:cubicBezTo>
                  <a:pt x="811" y="410"/>
                  <a:pt x="815" y="405"/>
                  <a:pt x="821" y="405"/>
                </a:cubicBezTo>
                <a:cubicBezTo>
                  <a:pt x="827" y="405"/>
                  <a:pt x="832" y="410"/>
                  <a:pt x="832" y="416"/>
                </a:cubicBezTo>
                <a:cubicBezTo>
                  <a:pt x="832" y="422"/>
                  <a:pt x="827" y="427"/>
                  <a:pt x="821" y="427"/>
                </a:cubicBezTo>
                <a:close/>
                <a:moveTo>
                  <a:pt x="653" y="427"/>
                </a:moveTo>
                <a:cubicBezTo>
                  <a:pt x="647" y="427"/>
                  <a:pt x="642" y="422"/>
                  <a:pt x="642" y="416"/>
                </a:cubicBezTo>
                <a:cubicBezTo>
                  <a:pt x="642" y="410"/>
                  <a:pt x="647" y="405"/>
                  <a:pt x="653" y="405"/>
                </a:cubicBezTo>
                <a:cubicBezTo>
                  <a:pt x="659" y="405"/>
                  <a:pt x="663" y="410"/>
                  <a:pt x="663" y="416"/>
                </a:cubicBezTo>
                <a:cubicBezTo>
                  <a:pt x="663" y="422"/>
                  <a:pt x="659" y="427"/>
                  <a:pt x="653" y="427"/>
                </a:cubicBezTo>
                <a:close/>
                <a:moveTo>
                  <a:pt x="619" y="427"/>
                </a:moveTo>
                <a:cubicBezTo>
                  <a:pt x="613" y="427"/>
                  <a:pt x="608" y="422"/>
                  <a:pt x="608" y="416"/>
                </a:cubicBezTo>
                <a:cubicBezTo>
                  <a:pt x="608" y="410"/>
                  <a:pt x="613" y="405"/>
                  <a:pt x="619" y="405"/>
                </a:cubicBezTo>
                <a:cubicBezTo>
                  <a:pt x="625" y="405"/>
                  <a:pt x="630" y="410"/>
                  <a:pt x="630" y="416"/>
                </a:cubicBezTo>
                <a:cubicBezTo>
                  <a:pt x="630" y="422"/>
                  <a:pt x="625" y="427"/>
                  <a:pt x="619" y="427"/>
                </a:cubicBezTo>
                <a:close/>
                <a:moveTo>
                  <a:pt x="585" y="427"/>
                </a:moveTo>
                <a:cubicBezTo>
                  <a:pt x="579" y="427"/>
                  <a:pt x="574" y="422"/>
                  <a:pt x="574" y="416"/>
                </a:cubicBezTo>
                <a:cubicBezTo>
                  <a:pt x="574" y="410"/>
                  <a:pt x="579" y="405"/>
                  <a:pt x="585" y="405"/>
                </a:cubicBezTo>
                <a:cubicBezTo>
                  <a:pt x="591" y="405"/>
                  <a:pt x="596" y="410"/>
                  <a:pt x="596" y="416"/>
                </a:cubicBezTo>
                <a:cubicBezTo>
                  <a:pt x="596" y="422"/>
                  <a:pt x="591" y="427"/>
                  <a:pt x="585" y="427"/>
                </a:cubicBezTo>
                <a:close/>
                <a:moveTo>
                  <a:pt x="551" y="427"/>
                </a:moveTo>
                <a:cubicBezTo>
                  <a:pt x="545" y="427"/>
                  <a:pt x="541" y="422"/>
                  <a:pt x="541" y="416"/>
                </a:cubicBezTo>
                <a:cubicBezTo>
                  <a:pt x="541" y="410"/>
                  <a:pt x="545" y="405"/>
                  <a:pt x="551" y="405"/>
                </a:cubicBezTo>
                <a:cubicBezTo>
                  <a:pt x="557" y="405"/>
                  <a:pt x="562" y="410"/>
                  <a:pt x="562" y="416"/>
                </a:cubicBezTo>
                <a:cubicBezTo>
                  <a:pt x="562" y="422"/>
                  <a:pt x="557" y="427"/>
                  <a:pt x="551" y="427"/>
                </a:cubicBezTo>
                <a:close/>
                <a:moveTo>
                  <a:pt x="518" y="427"/>
                </a:moveTo>
                <a:cubicBezTo>
                  <a:pt x="512" y="427"/>
                  <a:pt x="507" y="422"/>
                  <a:pt x="507" y="416"/>
                </a:cubicBezTo>
                <a:cubicBezTo>
                  <a:pt x="507" y="410"/>
                  <a:pt x="512" y="405"/>
                  <a:pt x="518" y="405"/>
                </a:cubicBezTo>
                <a:cubicBezTo>
                  <a:pt x="524" y="405"/>
                  <a:pt x="528" y="410"/>
                  <a:pt x="528" y="416"/>
                </a:cubicBezTo>
                <a:cubicBezTo>
                  <a:pt x="528" y="422"/>
                  <a:pt x="524" y="427"/>
                  <a:pt x="518" y="427"/>
                </a:cubicBezTo>
                <a:close/>
                <a:moveTo>
                  <a:pt x="484" y="427"/>
                </a:moveTo>
                <a:cubicBezTo>
                  <a:pt x="478" y="427"/>
                  <a:pt x="473" y="422"/>
                  <a:pt x="473" y="416"/>
                </a:cubicBezTo>
                <a:cubicBezTo>
                  <a:pt x="473" y="410"/>
                  <a:pt x="478" y="405"/>
                  <a:pt x="484" y="405"/>
                </a:cubicBezTo>
                <a:cubicBezTo>
                  <a:pt x="490" y="405"/>
                  <a:pt x="495" y="410"/>
                  <a:pt x="495" y="416"/>
                </a:cubicBezTo>
                <a:cubicBezTo>
                  <a:pt x="495" y="422"/>
                  <a:pt x="490" y="427"/>
                  <a:pt x="484" y="427"/>
                </a:cubicBezTo>
                <a:close/>
                <a:moveTo>
                  <a:pt x="450" y="427"/>
                </a:moveTo>
                <a:cubicBezTo>
                  <a:pt x="444" y="427"/>
                  <a:pt x="439" y="422"/>
                  <a:pt x="439" y="416"/>
                </a:cubicBezTo>
                <a:cubicBezTo>
                  <a:pt x="439" y="410"/>
                  <a:pt x="444" y="405"/>
                  <a:pt x="450" y="405"/>
                </a:cubicBezTo>
                <a:cubicBezTo>
                  <a:pt x="456" y="405"/>
                  <a:pt x="461" y="410"/>
                  <a:pt x="461" y="416"/>
                </a:cubicBezTo>
                <a:cubicBezTo>
                  <a:pt x="461" y="422"/>
                  <a:pt x="456" y="427"/>
                  <a:pt x="450" y="427"/>
                </a:cubicBezTo>
                <a:close/>
                <a:moveTo>
                  <a:pt x="416" y="427"/>
                </a:moveTo>
                <a:cubicBezTo>
                  <a:pt x="410" y="427"/>
                  <a:pt x="405" y="422"/>
                  <a:pt x="405" y="416"/>
                </a:cubicBezTo>
                <a:cubicBezTo>
                  <a:pt x="405" y="410"/>
                  <a:pt x="410" y="405"/>
                  <a:pt x="416" y="405"/>
                </a:cubicBezTo>
                <a:cubicBezTo>
                  <a:pt x="422" y="405"/>
                  <a:pt x="427" y="410"/>
                  <a:pt x="427" y="416"/>
                </a:cubicBezTo>
                <a:cubicBezTo>
                  <a:pt x="427" y="422"/>
                  <a:pt x="422" y="427"/>
                  <a:pt x="416" y="427"/>
                </a:cubicBezTo>
                <a:close/>
                <a:moveTo>
                  <a:pt x="383" y="427"/>
                </a:moveTo>
                <a:cubicBezTo>
                  <a:pt x="377" y="427"/>
                  <a:pt x="372" y="422"/>
                  <a:pt x="372" y="416"/>
                </a:cubicBezTo>
                <a:cubicBezTo>
                  <a:pt x="372" y="410"/>
                  <a:pt x="377" y="405"/>
                  <a:pt x="383" y="405"/>
                </a:cubicBezTo>
                <a:cubicBezTo>
                  <a:pt x="388" y="405"/>
                  <a:pt x="393" y="410"/>
                  <a:pt x="393" y="416"/>
                </a:cubicBezTo>
                <a:cubicBezTo>
                  <a:pt x="393" y="422"/>
                  <a:pt x="388" y="427"/>
                  <a:pt x="383" y="427"/>
                </a:cubicBezTo>
                <a:close/>
                <a:moveTo>
                  <a:pt x="349" y="427"/>
                </a:moveTo>
                <a:cubicBezTo>
                  <a:pt x="343" y="427"/>
                  <a:pt x="338" y="422"/>
                  <a:pt x="338" y="416"/>
                </a:cubicBezTo>
                <a:cubicBezTo>
                  <a:pt x="338" y="410"/>
                  <a:pt x="343" y="405"/>
                  <a:pt x="349" y="405"/>
                </a:cubicBezTo>
                <a:cubicBezTo>
                  <a:pt x="355" y="405"/>
                  <a:pt x="360" y="410"/>
                  <a:pt x="360" y="416"/>
                </a:cubicBezTo>
                <a:cubicBezTo>
                  <a:pt x="360" y="422"/>
                  <a:pt x="355" y="427"/>
                  <a:pt x="349" y="427"/>
                </a:cubicBezTo>
                <a:close/>
                <a:moveTo>
                  <a:pt x="315" y="427"/>
                </a:moveTo>
                <a:cubicBezTo>
                  <a:pt x="309" y="427"/>
                  <a:pt x="304" y="422"/>
                  <a:pt x="304" y="416"/>
                </a:cubicBezTo>
                <a:cubicBezTo>
                  <a:pt x="304" y="410"/>
                  <a:pt x="309" y="405"/>
                  <a:pt x="315" y="405"/>
                </a:cubicBezTo>
                <a:cubicBezTo>
                  <a:pt x="321" y="405"/>
                  <a:pt x="326" y="410"/>
                  <a:pt x="326" y="416"/>
                </a:cubicBezTo>
                <a:cubicBezTo>
                  <a:pt x="326" y="422"/>
                  <a:pt x="321" y="427"/>
                  <a:pt x="315" y="427"/>
                </a:cubicBezTo>
                <a:close/>
                <a:moveTo>
                  <a:pt x="281" y="427"/>
                </a:moveTo>
                <a:cubicBezTo>
                  <a:pt x="275" y="427"/>
                  <a:pt x="270" y="422"/>
                  <a:pt x="270" y="416"/>
                </a:cubicBezTo>
                <a:cubicBezTo>
                  <a:pt x="270" y="410"/>
                  <a:pt x="275" y="405"/>
                  <a:pt x="281" y="405"/>
                </a:cubicBezTo>
                <a:cubicBezTo>
                  <a:pt x="287" y="405"/>
                  <a:pt x="292" y="410"/>
                  <a:pt x="292" y="416"/>
                </a:cubicBezTo>
                <a:cubicBezTo>
                  <a:pt x="292" y="422"/>
                  <a:pt x="287" y="427"/>
                  <a:pt x="281" y="427"/>
                </a:cubicBezTo>
                <a:close/>
                <a:moveTo>
                  <a:pt x="247" y="427"/>
                </a:moveTo>
                <a:cubicBezTo>
                  <a:pt x="242" y="427"/>
                  <a:pt x="237" y="422"/>
                  <a:pt x="237" y="416"/>
                </a:cubicBezTo>
                <a:cubicBezTo>
                  <a:pt x="237" y="410"/>
                  <a:pt x="242" y="405"/>
                  <a:pt x="247" y="405"/>
                </a:cubicBezTo>
                <a:cubicBezTo>
                  <a:pt x="253" y="405"/>
                  <a:pt x="258" y="410"/>
                  <a:pt x="258" y="416"/>
                </a:cubicBezTo>
                <a:cubicBezTo>
                  <a:pt x="258" y="422"/>
                  <a:pt x="253" y="427"/>
                  <a:pt x="247" y="427"/>
                </a:cubicBezTo>
                <a:close/>
                <a:moveTo>
                  <a:pt x="214" y="427"/>
                </a:moveTo>
                <a:cubicBezTo>
                  <a:pt x="208" y="427"/>
                  <a:pt x="203" y="422"/>
                  <a:pt x="203" y="416"/>
                </a:cubicBezTo>
                <a:cubicBezTo>
                  <a:pt x="203" y="410"/>
                  <a:pt x="208" y="405"/>
                  <a:pt x="214" y="405"/>
                </a:cubicBezTo>
                <a:cubicBezTo>
                  <a:pt x="220" y="405"/>
                  <a:pt x="225" y="410"/>
                  <a:pt x="225" y="416"/>
                </a:cubicBezTo>
                <a:cubicBezTo>
                  <a:pt x="225" y="422"/>
                  <a:pt x="220" y="427"/>
                  <a:pt x="214" y="427"/>
                </a:cubicBezTo>
                <a:close/>
                <a:moveTo>
                  <a:pt x="180" y="427"/>
                </a:moveTo>
                <a:cubicBezTo>
                  <a:pt x="174" y="427"/>
                  <a:pt x="169" y="422"/>
                  <a:pt x="169" y="416"/>
                </a:cubicBezTo>
                <a:cubicBezTo>
                  <a:pt x="169" y="410"/>
                  <a:pt x="174" y="405"/>
                  <a:pt x="180" y="405"/>
                </a:cubicBezTo>
                <a:cubicBezTo>
                  <a:pt x="186" y="405"/>
                  <a:pt x="191" y="410"/>
                  <a:pt x="191" y="416"/>
                </a:cubicBezTo>
                <a:cubicBezTo>
                  <a:pt x="191" y="422"/>
                  <a:pt x="186" y="427"/>
                  <a:pt x="180" y="427"/>
                </a:cubicBezTo>
                <a:close/>
                <a:moveTo>
                  <a:pt x="146" y="427"/>
                </a:moveTo>
                <a:cubicBezTo>
                  <a:pt x="140" y="427"/>
                  <a:pt x="135" y="422"/>
                  <a:pt x="135" y="416"/>
                </a:cubicBezTo>
                <a:cubicBezTo>
                  <a:pt x="135" y="410"/>
                  <a:pt x="140" y="405"/>
                  <a:pt x="146" y="405"/>
                </a:cubicBezTo>
                <a:cubicBezTo>
                  <a:pt x="152" y="405"/>
                  <a:pt x="157" y="410"/>
                  <a:pt x="157" y="416"/>
                </a:cubicBezTo>
                <a:cubicBezTo>
                  <a:pt x="157" y="422"/>
                  <a:pt x="152" y="427"/>
                  <a:pt x="146" y="427"/>
                </a:cubicBezTo>
                <a:close/>
                <a:moveTo>
                  <a:pt x="112" y="427"/>
                </a:moveTo>
                <a:cubicBezTo>
                  <a:pt x="106" y="427"/>
                  <a:pt x="102" y="422"/>
                  <a:pt x="102" y="416"/>
                </a:cubicBezTo>
                <a:cubicBezTo>
                  <a:pt x="102" y="410"/>
                  <a:pt x="106" y="405"/>
                  <a:pt x="112" y="405"/>
                </a:cubicBezTo>
                <a:cubicBezTo>
                  <a:pt x="118" y="405"/>
                  <a:pt x="123" y="410"/>
                  <a:pt x="123" y="416"/>
                </a:cubicBezTo>
                <a:cubicBezTo>
                  <a:pt x="123" y="422"/>
                  <a:pt x="118" y="427"/>
                  <a:pt x="112" y="427"/>
                </a:cubicBezTo>
                <a:close/>
                <a:moveTo>
                  <a:pt x="79" y="427"/>
                </a:moveTo>
                <a:cubicBezTo>
                  <a:pt x="73" y="427"/>
                  <a:pt x="68" y="422"/>
                  <a:pt x="68" y="416"/>
                </a:cubicBezTo>
                <a:cubicBezTo>
                  <a:pt x="68" y="410"/>
                  <a:pt x="73" y="405"/>
                  <a:pt x="79" y="405"/>
                </a:cubicBezTo>
                <a:cubicBezTo>
                  <a:pt x="85" y="405"/>
                  <a:pt x="89" y="410"/>
                  <a:pt x="89" y="416"/>
                </a:cubicBezTo>
                <a:cubicBezTo>
                  <a:pt x="89" y="422"/>
                  <a:pt x="85" y="427"/>
                  <a:pt x="79" y="427"/>
                </a:cubicBezTo>
                <a:close/>
                <a:moveTo>
                  <a:pt x="45" y="427"/>
                </a:moveTo>
                <a:cubicBezTo>
                  <a:pt x="39" y="427"/>
                  <a:pt x="34" y="422"/>
                  <a:pt x="34" y="416"/>
                </a:cubicBezTo>
                <a:cubicBezTo>
                  <a:pt x="34" y="410"/>
                  <a:pt x="39" y="405"/>
                  <a:pt x="45" y="405"/>
                </a:cubicBezTo>
                <a:cubicBezTo>
                  <a:pt x="51" y="405"/>
                  <a:pt x="56" y="410"/>
                  <a:pt x="56" y="416"/>
                </a:cubicBezTo>
                <a:cubicBezTo>
                  <a:pt x="56" y="422"/>
                  <a:pt x="51" y="427"/>
                  <a:pt x="45" y="427"/>
                </a:cubicBezTo>
                <a:close/>
                <a:moveTo>
                  <a:pt x="3315" y="398"/>
                </a:moveTo>
                <a:cubicBezTo>
                  <a:pt x="3309" y="398"/>
                  <a:pt x="3304" y="393"/>
                  <a:pt x="3304" y="387"/>
                </a:cubicBezTo>
                <a:cubicBezTo>
                  <a:pt x="3304" y="381"/>
                  <a:pt x="3309" y="376"/>
                  <a:pt x="3315" y="376"/>
                </a:cubicBezTo>
                <a:cubicBezTo>
                  <a:pt x="3321" y="376"/>
                  <a:pt x="3326" y="381"/>
                  <a:pt x="3326" y="387"/>
                </a:cubicBezTo>
                <a:cubicBezTo>
                  <a:pt x="3326" y="393"/>
                  <a:pt x="3321" y="398"/>
                  <a:pt x="3315" y="398"/>
                </a:cubicBezTo>
                <a:close/>
                <a:moveTo>
                  <a:pt x="3281" y="398"/>
                </a:moveTo>
                <a:cubicBezTo>
                  <a:pt x="3275" y="398"/>
                  <a:pt x="3271" y="393"/>
                  <a:pt x="3271" y="387"/>
                </a:cubicBezTo>
                <a:cubicBezTo>
                  <a:pt x="3271" y="381"/>
                  <a:pt x="3275" y="376"/>
                  <a:pt x="3281" y="376"/>
                </a:cubicBezTo>
                <a:cubicBezTo>
                  <a:pt x="3287" y="376"/>
                  <a:pt x="3292" y="381"/>
                  <a:pt x="3292" y="387"/>
                </a:cubicBezTo>
                <a:cubicBezTo>
                  <a:pt x="3292" y="393"/>
                  <a:pt x="3287" y="398"/>
                  <a:pt x="3281" y="398"/>
                </a:cubicBezTo>
                <a:close/>
                <a:moveTo>
                  <a:pt x="3248" y="398"/>
                </a:moveTo>
                <a:cubicBezTo>
                  <a:pt x="3242" y="398"/>
                  <a:pt x="3237" y="393"/>
                  <a:pt x="3237" y="387"/>
                </a:cubicBezTo>
                <a:cubicBezTo>
                  <a:pt x="3237" y="381"/>
                  <a:pt x="3242" y="376"/>
                  <a:pt x="3248" y="376"/>
                </a:cubicBezTo>
                <a:cubicBezTo>
                  <a:pt x="3254" y="376"/>
                  <a:pt x="3258" y="381"/>
                  <a:pt x="3258" y="387"/>
                </a:cubicBezTo>
                <a:cubicBezTo>
                  <a:pt x="3258" y="393"/>
                  <a:pt x="3254" y="398"/>
                  <a:pt x="3248" y="398"/>
                </a:cubicBezTo>
                <a:close/>
                <a:moveTo>
                  <a:pt x="3214" y="398"/>
                </a:moveTo>
                <a:cubicBezTo>
                  <a:pt x="3208" y="398"/>
                  <a:pt x="3203" y="393"/>
                  <a:pt x="3203" y="387"/>
                </a:cubicBezTo>
                <a:cubicBezTo>
                  <a:pt x="3203" y="381"/>
                  <a:pt x="3208" y="376"/>
                  <a:pt x="3214" y="376"/>
                </a:cubicBezTo>
                <a:cubicBezTo>
                  <a:pt x="3220" y="376"/>
                  <a:pt x="3225" y="381"/>
                  <a:pt x="3225" y="387"/>
                </a:cubicBezTo>
                <a:cubicBezTo>
                  <a:pt x="3225" y="393"/>
                  <a:pt x="3220" y="398"/>
                  <a:pt x="3214" y="398"/>
                </a:cubicBezTo>
                <a:close/>
                <a:moveTo>
                  <a:pt x="3180" y="398"/>
                </a:moveTo>
                <a:cubicBezTo>
                  <a:pt x="3174" y="398"/>
                  <a:pt x="3169" y="393"/>
                  <a:pt x="3169" y="387"/>
                </a:cubicBezTo>
                <a:cubicBezTo>
                  <a:pt x="3169" y="381"/>
                  <a:pt x="3174" y="376"/>
                  <a:pt x="3180" y="376"/>
                </a:cubicBezTo>
                <a:cubicBezTo>
                  <a:pt x="3186" y="376"/>
                  <a:pt x="3191" y="381"/>
                  <a:pt x="3191" y="387"/>
                </a:cubicBezTo>
                <a:cubicBezTo>
                  <a:pt x="3191" y="393"/>
                  <a:pt x="3186" y="398"/>
                  <a:pt x="3180" y="398"/>
                </a:cubicBezTo>
                <a:close/>
                <a:moveTo>
                  <a:pt x="3146" y="398"/>
                </a:moveTo>
                <a:cubicBezTo>
                  <a:pt x="3140" y="398"/>
                  <a:pt x="3136" y="393"/>
                  <a:pt x="3136" y="387"/>
                </a:cubicBezTo>
                <a:cubicBezTo>
                  <a:pt x="3136" y="381"/>
                  <a:pt x="3140" y="376"/>
                  <a:pt x="3146" y="376"/>
                </a:cubicBezTo>
                <a:cubicBezTo>
                  <a:pt x="3152" y="376"/>
                  <a:pt x="3157" y="381"/>
                  <a:pt x="3157" y="387"/>
                </a:cubicBezTo>
                <a:cubicBezTo>
                  <a:pt x="3157" y="393"/>
                  <a:pt x="3152" y="398"/>
                  <a:pt x="3146" y="398"/>
                </a:cubicBezTo>
                <a:close/>
                <a:moveTo>
                  <a:pt x="3113" y="398"/>
                </a:moveTo>
                <a:cubicBezTo>
                  <a:pt x="3107" y="398"/>
                  <a:pt x="3102" y="393"/>
                  <a:pt x="3102" y="387"/>
                </a:cubicBezTo>
                <a:cubicBezTo>
                  <a:pt x="3102" y="381"/>
                  <a:pt x="3107" y="376"/>
                  <a:pt x="3113" y="376"/>
                </a:cubicBezTo>
                <a:cubicBezTo>
                  <a:pt x="3119" y="376"/>
                  <a:pt x="3123" y="381"/>
                  <a:pt x="3123" y="387"/>
                </a:cubicBezTo>
                <a:cubicBezTo>
                  <a:pt x="3123" y="393"/>
                  <a:pt x="3119" y="398"/>
                  <a:pt x="3113" y="398"/>
                </a:cubicBezTo>
                <a:close/>
                <a:moveTo>
                  <a:pt x="3079" y="398"/>
                </a:moveTo>
                <a:cubicBezTo>
                  <a:pt x="3073" y="398"/>
                  <a:pt x="3068" y="393"/>
                  <a:pt x="3068" y="387"/>
                </a:cubicBezTo>
                <a:cubicBezTo>
                  <a:pt x="3068" y="381"/>
                  <a:pt x="3073" y="376"/>
                  <a:pt x="3079" y="376"/>
                </a:cubicBezTo>
                <a:cubicBezTo>
                  <a:pt x="3085" y="376"/>
                  <a:pt x="3090" y="381"/>
                  <a:pt x="3090" y="387"/>
                </a:cubicBezTo>
                <a:cubicBezTo>
                  <a:pt x="3090" y="393"/>
                  <a:pt x="3085" y="398"/>
                  <a:pt x="3079" y="398"/>
                </a:cubicBezTo>
                <a:close/>
                <a:moveTo>
                  <a:pt x="3045" y="398"/>
                </a:moveTo>
                <a:cubicBezTo>
                  <a:pt x="3039" y="398"/>
                  <a:pt x="3034" y="393"/>
                  <a:pt x="3034" y="387"/>
                </a:cubicBezTo>
                <a:cubicBezTo>
                  <a:pt x="3034" y="381"/>
                  <a:pt x="3039" y="376"/>
                  <a:pt x="3045" y="376"/>
                </a:cubicBezTo>
                <a:cubicBezTo>
                  <a:pt x="3051" y="376"/>
                  <a:pt x="3056" y="381"/>
                  <a:pt x="3056" y="387"/>
                </a:cubicBezTo>
                <a:cubicBezTo>
                  <a:pt x="3056" y="393"/>
                  <a:pt x="3051" y="398"/>
                  <a:pt x="3045" y="398"/>
                </a:cubicBezTo>
                <a:close/>
                <a:moveTo>
                  <a:pt x="3011" y="398"/>
                </a:moveTo>
                <a:cubicBezTo>
                  <a:pt x="3005" y="398"/>
                  <a:pt x="3000" y="393"/>
                  <a:pt x="3000" y="387"/>
                </a:cubicBezTo>
                <a:cubicBezTo>
                  <a:pt x="3000" y="381"/>
                  <a:pt x="3005" y="376"/>
                  <a:pt x="3011" y="376"/>
                </a:cubicBezTo>
                <a:cubicBezTo>
                  <a:pt x="3017" y="376"/>
                  <a:pt x="3022" y="381"/>
                  <a:pt x="3022" y="387"/>
                </a:cubicBezTo>
                <a:cubicBezTo>
                  <a:pt x="3022" y="393"/>
                  <a:pt x="3017" y="398"/>
                  <a:pt x="3011" y="398"/>
                </a:cubicBezTo>
                <a:close/>
                <a:moveTo>
                  <a:pt x="2978" y="398"/>
                </a:moveTo>
                <a:cubicBezTo>
                  <a:pt x="2972" y="398"/>
                  <a:pt x="2967" y="393"/>
                  <a:pt x="2967" y="387"/>
                </a:cubicBezTo>
                <a:cubicBezTo>
                  <a:pt x="2967" y="381"/>
                  <a:pt x="2972" y="376"/>
                  <a:pt x="2978" y="376"/>
                </a:cubicBezTo>
                <a:cubicBezTo>
                  <a:pt x="2983" y="376"/>
                  <a:pt x="2988" y="381"/>
                  <a:pt x="2988" y="387"/>
                </a:cubicBezTo>
                <a:cubicBezTo>
                  <a:pt x="2988" y="393"/>
                  <a:pt x="2983" y="398"/>
                  <a:pt x="2978" y="398"/>
                </a:cubicBezTo>
                <a:close/>
                <a:moveTo>
                  <a:pt x="2944" y="398"/>
                </a:moveTo>
                <a:cubicBezTo>
                  <a:pt x="2938" y="398"/>
                  <a:pt x="2933" y="393"/>
                  <a:pt x="2933" y="387"/>
                </a:cubicBezTo>
                <a:cubicBezTo>
                  <a:pt x="2933" y="381"/>
                  <a:pt x="2938" y="376"/>
                  <a:pt x="2944" y="376"/>
                </a:cubicBezTo>
                <a:cubicBezTo>
                  <a:pt x="2950" y="376"/>
                  <a:pt x="2955" y="381"/>
                  <a:pt x="2955" y="387"/>
                </a:cubicBezTo>
                <a:cubicBezTo>
                  <a:pt x="2955" y="393"/>
                  <a:pt x="2950" y="398"/>
                  <a:pt x="2944" y="398"/>
                </a:cubicBezTo>
                <a:close/>
                <a:moveTo>
                  <a:pt x="2910" y="398"/>
                </a:moveTo>
                <a:cubicBezTo>
                  <a:pt x="2904" y="398"/>
                  <a:pt x="2899" y="393"/>
                  <a:pt x="2899" y="387"/>
                </a:cubicBezTo>
                <a:cubicBezTo>
                  <a:pt x="2899" y="381"/>
                  <a:pt x="2904" y="376"/>
                  <a:pt x="2910" y="376"/>
                </a:cubicBezTo>
                <a:cubicBezTo>
                  <a:pt x="2916" y="376"/>
                  <a:pt x="2921" y="381"/>
                  <a:pt x="2921" y="387"/>
                </a:cubicBezTo>
                <a:cubicBezTo>
                  <a:pt x="2921" y="393"/>
                  <a:pt x="2916" y="398"/>
                  <a:pt x="2910" y="398"/>
                </a:cubicBezTo>
                <a:close/>
                <a:moveTo>
                  <a:pt x="2876" y="398"/>
                </a:moveTo>
                <a:cubicBezTo>
                  <a:pt x="2870" y="398"/>
                  <a:pt x="2865" y="393"/>
                  <a:pt x="2865" y="387"/>
                </a:cubicBezTo>
                <a:cubicBezTo>
                  <a:pt x="2865" y="381"/>
                  <a:pt x="2870" y="376"/>
                  <a:pt x="2876" y="376"/>
                </a:cubicBezTo>
                <a:cubicBezTo>
                  <a:pt x="2882" y="376"/>
                  <a:pt x="2887" y="381"/>
                  <a:pt x="2887" y="387"/>
                </a:cubicBezTo>
                <a:cubicBezTo>
                  <a:pt x="2887" y="393"/>
                  <a:pt x="2882" y="398"/>
                  <a:pt x="2876" y="398"/>
                </a:cubicBezTo>
                <a:close/>
                <a:moveTo>
                  <a:pt x="2842" y="398"/>
                </a:moveTo>
                <a:cubicBezTo>
                  <a:pt x="2837" y="398"/>
                  <a:pt x="2832" y="393"/>
                  <a:pt x="2832" y="387"/>
                </a:cubicBezTo>
                <a:cubicBezTo>
                  <a:pt x="2832" y="381"/>
                  <a:pt x="2837" y="376"/>
                  <a:pt x="2842" y="376"/>
                </a:cubicBezTo>
                <a:cubicBezTo>
                  <a:pt x="2848" y="376"/>
                  <a:pt x="2853" y="381"/>
                  <a:pt x="2853" y="387"/>
                </a:cubicBezTo>
                <a:cubicBezTo>
                  <a:pt x="2853" y="393"/>
                  <a:pt x="2848" y="398"/>
                  <a:pt x="2842" y="398"/>
                </a:cubicBezTo>
                <a:close/>
                <a:moveTo>
                  <a:pt x="2809" y="398"/>
                </a:moveTo>
                <a:cubicBezTo>
                  <a:pt x="2803" y="398"/>
                  <a:pt x="2798" y="393"/>
                  <a:pt x="2798" y="387"/>
                </a:cubicBezTo>
                <a:cubicBezTo>
                  <a:pt x="2798" y="381"/>
                  <a:pt x="2803" y="376"/>
                  <a:pt x="2809" y="376"/>
                </a:cubicBezTo>
                <a:cubicBezTo>
                  <a:pt x="2815" y="376"/>
                  <a:pt x="2819" y="381"/>
                  <a:pt x="2819" y="387"/>
                </a:cubicBezTo>
                <a:cubicBezTo>
                  <a:pt x="2819" y="393"/>
                  <a:pt x="2815" y="398"/>
                  <a:pt x="2809" y="398"/>
                </a:cubicBezTo>
                <a:close/>
                <a:moveTo>
                  <a:pt x="2775" y="398"/>
                </a:moveTo>
                <a:cubicBezTo>
                  <a:pt x="2769" y="398"/>
                  <a:pt x="2764" y="393"/>
                  <a:pt x="2764" y="387"/>
                </a:cubicBezTo>
                <a:cubicBezTo>
                  <a:pt x="2764" y="381"/>
                  <a:pt x="2769" y="376"/>
                  <a:pt x="2775" y="376"/>
                </a:cubicBezTo>
                <a:cubicBezTo>
                  <a:pt x="2781" y="376"/>
                  <a:pt x="2786" y="381"/>
                  <a:pt x="2786" y="387"/>
                </a:cubicBezTo>
                <a:cubicBezTo>
                  <a:pt x="2786" y="393"/>
                  <a:pt x="2781" y="398"/>
                  <a:pt x="2775" y="398"/>
                </a:cubicBezTo>
                <a:close/>
                <a:moveTo>
                  <a:pt x="2741" y="398"/>
                </a:moveTo>
                <a:cubicBezTo>
                  <a:pt x="2735" y="398"/>
                  <a:pt x="2730" y="393"/>
                  <a:pt x="2730" y="387"/>
                </a:cubicBezTo>
                <a:cubicBezTo>
                  <a:pt x="2730" y="381"/>
                  <a:pt x="2735" y="376"/>
                  <a:pt x="2741" y="376"/>
                </a:cubicBezTo>
                <a:cubicBezTo>
                  <a:pt x="2747" y="376"/>
                  <a:pt x="2752" y="381"/>
                  <a:pt x="2752" y="387"/>
                </a:cubicBezTo>
                <a:cubicBezTo>
                  <a:pt x="2752" y="393"/>
                  <a:pt x="2747" y="398"/>
                  <a:pt x="2741" y="398"/>
                </a:cubicBezTo>
                <a:close/>
                <a:moveTo>
                  <a:pt x="2707" y="398"/>
                </a:moveTo>
                <a:cubicBezTo>
                  <a:pt x="2701" y="398"/>
                  <a:pt x="2697" y="393"/>
                  <a:pt x="2697" y="387"/>
                </a:cubicBezTo>
                <a:cubicBezTo>
                  <a:pt x="2697" y="381"/>
                  <a:pt x="2701" y="376"/>
                  <a:pt x="2707" y="376"/>
                </a:cubicBezTo>
                <a:cubicBezTo>
                  <a:pt x="2713" y="376"/>
                  <a:pt x="2718" y="381"/>
                  <a:pt x="2718" y="387"/>
                </a:cubicBezTo>
                <a:cubicBezTo>
                  <a:pt x="2718" y="393"/>
                  <a:pt x="2713" y="398"/>
                  <a:pt x="2707" y="398"/>
                </a:cubicBezTo>
                <a:close/>
                <a:moveTo>
                  <a:pt x="2674" y="398"/>
                </a:moveTo>
                <a:cubicBezTo>
                  <a:pt x="2668" y="398"/>
                  <a:pt x="2663" y="393"/>
                  <a:pt x="2663" y="387"/>
                </a:cubicBezTo>
                <a:cubicBezTo>
                  <a:pt x="2663" y="381"/>
                  <a:pt x="2668" y="376"/>
                  <a:pt x="2674" y="376"/>
                </a:cubicBezTo>
                <a:cubicBezTo>
                  <a:pt x="2680" y="376"/>
                  <a:pt x="2684" y="381"/>
                  <a:pt x="2684" y="387"/>
                </a:cubicBezTo>
                <a:cubicBezTo>
                  <a:pt x="2684" y="393"/>
                  <a:pt x="2680" y="398"/>
                  <a:pt x="2674" y="398"/>
                </a:cubicBezTo>
                <a:close/>
                <a:moveTo>
                  <a:pt x="2640" y="398"/>
                </a:moveTo>
                <a:cubicBezTo>
                  <a:pt x="2634" y="398"/>
                  <a:pt x="2629" y="393"/>
                  <a:pt x="2629" y="387"/>
                </a:cubicBezTo>
                <a:cubicBezTo>
                  <a:pt x="2629" y="381"/>
                  <a:pt x="2634" y="376"/>
                  <a:pt x="2640" y="376"/>
                </a:cubicBezTo>
                <a:cubicBezTo>
                  <a:pt x="2646" y="376"/>
                  <a:pt x="2651" y="381"/>
                  <a:pt x="2651" y="387"/>
                </a:cubicBezTo>
                <a:cubicBezTo>
                  <a:pt x="2651" y="393"/>
                  <a:pt x="2646" y="398"/>
                  <a:pt x="2640" y="398"/>
                </a:cubicBezTo>
                <a:close/>
                <a:moveTo>
                  <a:pt x="2606" y="398"/>
                </a:moveTo>
                <a:cubicBezTo>
                  <a:pt x="2600" y="398"/>
                  <a:pt x="2595" y="393"/>
                  <a:pt x="2595" y="387"/>
                </a:cubicBezTo>
                <a:cubicBezTo>
                  <a:pt x="2595" y="381"/>
                  <a:pt x="2600" y="376"/>
                  <a:pt x="2606" y="376"/>
                </a:cubicBezTo>
                <a:cubicBezTo>
                  <a:pt x="2612" y="376"/>
                  <a:pt x="2617" y="381"/>
                  <a:pt x="2617" y="387"/>
                </a:cubicBezTo>
                <a:cubicBezTo>
                  <a:pt x="2617" y="393"/>
                  <a:pt x="2612" y="398"/>
                  <a:pt x="2606" y="398"/>
                </a:cubicBezTo>
                <a:close/>
                <a:moveTo>
                  <a:pt x="2572" y="398"/>
                </a:moveTo>
                <a:cubicBezTo>
                  <a:pt x="2566" y="398"/>
                  <a:pt x="2562" y="393"/>
                  <a:pt x="2562" y="387"/>
                </a:cubicBezTo>
                <a:cubicBezTo>
                  <a:pt x="2562" y="381"/>
                  <a:pt x="2566" y="376"/>
                  <a:pt x="2572" y="376"/>
                </a:cubicBezTo>
                <a:cubicBezTo>
                  <a:pt x="2578" y="376"/>
                  <a:pt x="2583" y="381"/>
                  <a:pt x="2583" y="387"/>
                </a:cubicBezTo>
                <a:cubicBezTo>
                  <a:pt x="2583" y="393"/>
                  <a:pt x="2578" y="398"/>
                  <a:pt x="2572" y="398"/>
                </a:cubicBezTo>
                <a:close/>
                <a:moveTo>
                  <a:pt x="2539" y="398"/>
                </a:moveTo>
                <a:cubicBezTo>
                  <a:pt x="2533" y="398"/>
                  <a:pt x="2528" y="393"/>
                  <a:pt x="2528" y="387"/>
                </a:cubicBezTo>
                <a:cubicBezTo>
                  <a:pt x="2528" y="381"/>
                  <a:pt x="2533" y="376"/>
                  <a:pt x="2539" y="376"/>
                </a:cubicBezTo>
                <a:cubicBezTo>
                  <a:pt x="2545" y="376"/>
                  <a:pt x="2549" y="381"/>
                  <a:pt x="2549" y="387"/>
                </a:cubicBezTo>
                <a:cubicBezTo>
                  <a:pt x="2549" y="393"/>
                  <a:pt x="2545" y="398"/>
                  <a:pt x="2539" y="398"/>
                </a:cubicBezTo>
                <a:close/>
                <a:moveTo>
                  <a:pt x="2505" y="398"/>
                </a:moveTo>
                <a:cubicBezTo>
                  <a:pt x="2499" y="398"/>
                  <a:pt x="2494" y="393"/>
                  <a:pt x="2494" y="387"/>
                </a:cubicBezTo>
                <a:cubicBezTo>
                  <a:pt x="2494" y="381"/>
                  <a:pt x="2499" y="376"/>
                  <a:pt x="2505" y="376"/>
                </a:cubicBezTo>
                <a:cubicBezTo>
                  <a:pt x="2511" y="376"/>
                  <a:pt x="2516" y="381"/>
                  <a:pt x="2516" y="387"/>
                </a:cubicBezTo>
                <a:cubicBezTo>
                  <a:pt x="2516" y="393"/>
                  <a:pt x="2511" y="398"/>
                  <a:pt x="2505" y="398"/>
                </a:cubicBezTo>
                <a:close/>
                <a:moveTo>
                  <a:pt x="2471" y="398"/>
                </a:moveTo>
                <a:cubicBezTo>
                  <a:pt x="2465" y="398"/>
                  <a:pt x="2460" y="393"/>
                  <a:pt x="2460" y="387"/>
                </a:cubicBezTo>
                <a:cubicBezTo>
                  <a:pt x="2460" y="381"/>
                  <a:pt x="2465" y="376"/>
                  <a:pt x="2471" y="376"/>
                </a:cubicBezTo>
                <a:cubicBezTo>
                  <a:pt x="2477" y="376"/>
                  <a:pt x="2482" y="381"/>
                  <a:pt x="2482" y="387"/>
                </a:cubicBezTo>
                <a:cubicBezTo>
                  <a:pt x="2482" y="393"/>
                  <a:pt x="2477" y="398"/>
                  <a:pt x="2471" y="398"/>
                </a:cubicBezTo>
                <a:close/>
                <a:moveTo>
                  <a:pt x="2437" y="398"/>
                </a:moveTo>
                <a:cubicBezTo>
                  <a:pt x="2431" y="398"/>
                  <a:pt x="2426" y="393"/>
                  <a:pt x="2426" y="387"/>
                </a:cubicBezTo>
                <a:cubicBezTo>
                  <a:pt x="2426" y="381"/>
                  <a:pt x="2431" y="376"/>
                  <a:pt x="2437" y="376"/>
                </a:cubicBezTo>
                <a:cubicBezTo>
                  <a:pt x="2443" y="376"/>
                  <a:pt x="2448" y="381"/>
                  <a:pt x="2448" y="387"/>
                </a:cubicBezTo>
                <a:cubicBezTo>
                  <a:pt x="2448" y="393"/>
                  <a:pt x="2443" y="398"/>
                  <a:pt x="2437" y="398"/>
                </a:cubicBezTo>
                <a:close/>
                <a:moveTo>
                  <a:pt x="2404" y="398"/>
                </a:moveTo>
                <a:cubicBezTo>
                  <a:pt x="2398" y="398"/>
                  <a:pt x="2393" y="393"/>
                  <a:pt x="2393" y="387"/>
                </a:cubicBezTo>
                <a:cubicBezTo>
                  <a:pt x="2393" y="381"/>
                  <a:pt x="2398" y="376"/>
                  <a:pt x="2404" y="376"/>
                </a:cubicBezTo>
                <a:cubicBezTo>
                  <a:pt x="2409" y="376"/>
                  <a:pt x="2414" y="381"/>
                  <a:pt x="2414" y="387"/>
                </a:cubicBezTo>
                <a:cubicBezTo>
                  <a:pt x="2414" y="393"/>
                  <a:pt x="2409" y="398"/>
                  <a:pt x="2404" y="398"/>
                </a:cubicBezTo>
                <a:close/>
                <a:moveTo>
                  <a:pt x="2370" y="398"/>
                </a:moveTo>
                <a:cubicBezTo>
                  <a:pt x="2364" y="398"/>
                  <a:pt x="2359" y="393"/>
                  <a:pt x="2359" y="387"/>
                </a:cubicBezTo>
                <a:cubicBezTo>
                  <a:pt x="2359" y="381"/>
                  <a:pt x="2364" y="376"/>
                  <a:pt x="2370" y="376"/>
                </a:cubicBezTo>
                <a:cubicBezTo>
                  <a:pt x="2376" y="376"/>
                  <a:pt x="2381" y="381"/>
                  <a:pt x="2381" y="387"/>
                </a:cubicBezTo>
                <a:cubicBezTo>
                  <a:pt x="2381" y="393"/>
                  <a:pt x="2376" y="398"/>
                  <a:pt x="2370" y="398"/>
                </a:cubicBezTo>
                <a:close/>
                <a:moveTo>
                  <a:pt x="2336" y="398"/>
                </a:moveTo>
                <a:cubicBezTo>
                  <a:pt x="2330" y="398"/>
                  <a:pt x="2325" y="393"/>
                  <a:pt x="2325" y="387"/>
                </a:cubicBezTo>
                <a:cubicBezTo>
                  <a:pt x="2325" y="381"/>
                  <a:pt x="2330" y="376"/>
                  <a:pt x="2336" y="376"/>
                </a:cubicBezTo>
                <a:cubicBezTo>
                  <a:pt x="2342" y="376"/>
                  <a:pt x="2347" y="381"/>
                  <a:pt x="2347" y="387"/>
                </a:cubicBezTo>
                <a:cubicBezTo>
                  <a:pt x="2347" y="393"/>
                  <a:pt x="2342" y="398"/>
                  <a:pt x="2336" y="398"/>
                </a:cubicBezTo>
                <a:close/>
                <a:moveTo>
                  <a:pt x="2302" y="398"/>
                </a:moveTo>
                <a:cubicBezTo>
                  <a:pt x="2296" y="398"/>
                  <a:pt x="2291" y="393"/>
                  <a:pt x="2291" y="387"/>
                </a:cubicBezTo>
                <a:cubicBezTo>
                  <a:pt x="2291" y="381"/>
                  <a:pt x="2296" y="376"/>
                  <a:pt x="2302" y="376"/>
                </a:cubicBezTo>
                <a:cubicBezTo>
                  <a:pt x="2308" y="376"/>
                  <a:pt x="2313" y="381"/>
                  <a:pt x="2313" y="387"/>
                </a:cubicBezTo>
                <a:cubicBezTo>
                  <a:pt x="2313" y="393"/>
                  <a:pt x="2308" y="398"/>
                  <a:pt x="2302" y="398"/>
                </a:cubicBezTo>
                <a:close/>
                <a:moveTo>
                  <a:pt x="2268" y="398"/>
                </a:moveTo>
                <a:cubicBezTo>
                  <a:pt x="2263" y="398"/>
                  <a:pt x="2258" y="393"/>
                  <a:pt x="2258" y="387"/>
                </a:cubicBezTo>
                <a:cubicBezTo>
                  <a:pt x="2258" y="381"/>
                  <a:pt x="2263" y="376"/>
                  <a:pt x="2268" y="376"/>
                </a:cubicBezTo>
                <a:cubicBezTo>
                  <a:pt x="2274" y="376"/>
                  <a:pt x="2279" y="381"/>
                  <a:pt x="2279" y="387"/>
                </a:cubicBezTo>
                <a:cubicBezTo>
                  <a:pt x="2279" y="393"/>
                  <a:pt x="2274" y="398"/>
                  <a:pt x="2268" y="398"/>
                </a:cubicBezTo>
                <a:close/>
                <a:moveTo>
                  <a:pt x="2235" y="398"/>
                </a:moveTo>
                <a:cubicBezTo>
                  <a:pt x="2229" y="398"/>
                  <a:pt x="2224" y="393"/>
                  <a:pt x="2224" y="387"/>
                </a:cubicBezTo>
                <a:cubicBezTo>
                  <a:pt x="2224" y="381"/>
                  <a:pt x="2229" y="376"/>
                  <a:pt x="2235" y="376"/>
                </a:cubicBezTo>
                <a:cubicBezTo>
                  <a:pt x="2241" y="376"/>
                  <a:pt x="2246" y="381"/>
                  <a:pt x="2246" y="387"/>
                </a:cubicBezTo>
                <a:cubicBezTo>
                  <a:pt x="2246" y="393"/>
                  <a:pt x="2241" y="398"/>
                  <a:pt x="2235" y="398"/>
                </a:cubicBezTo>
                <a:close/>
                <a:moveTo>
                  <a:pt x="2201" y="398"/>
                </a:moveTo>
                <a:cubicBezTo>
                  <a:pt x="2195" y="398"/>
                  <a:pt x="2190" y="393"/>
                  <a:pt x="2190" y="387"/>
                </a:cubicBezTo>
                <a:cubicBezTo>
                  <a:pt x="2190" y="381"/>
                  <a:pt x="2195" y="376"/>
                  <a:pt x="2201" y="376"/>
                </a:cubicBezTo>
                <a:cubicBezTo>
                  <a:pt x="2207" y="376"/>
                  <a:pt x="2212" y="381"/>
                  <a:pt x="2212" y="387"/>
                </a:cubicBezTo>
                <a:cubicBezTo>
                  <a:pt x="2212" y="393"/>
                  <a:pt x="2207" y="398"/>
                  <a:pt x="2201" y="398"/>
                </a:cubicBezTo>
                <a:close/>
                <a:moveTo>
                  <a:pt x="2167" y="398"/>
                </a:moveTo>
                <a:cubicBezTo>
                  <a:pt x="2161" y="398"/>
                  <a:pt x="2156" y="393"/>
                  <a:pt x="2156" y="387"/>
                </a:cubicBezTo>
                <a:cubicBezTo>
                  <a:pt x="2156" y="381"/>
                  <a:pt x="2161" y="376"/>
                  <a:pt x="2167" y="376"/>
                </a:cubicBezTo>
                <a:cubicBezTo>
                  <a:pt x="2173" y="376"/>
                  <a:pt x="2178" y="381"/>
                  <a:pt x="2178" y="387"/>
                </a:cubicBezTo>
                <a:cubicBezTo>
                  <a:pt x="2178" y="393"/>
                  <a:pt x="2173" y="398"/>
                  <a:pt x="2167" y="398"/>
                </a:cubicBezTo>
                <a:close/>
                <a:moveTo>
                  <a:pt x="2133" y="398"/>
                </a:moveTo>
                <a:cubicBezTo>
                  <a:pt x="2127" y="398"/>
                  <a:pt x="2123" y="393"/>
                  <a:pt x="2123" y="387"/>
                </a:cubicBezTo>
                <a:cubicBezTo>
                  <a:pt x="2123" y="381"/>
                  <a:pt x="2127" y="376"/>
                  <a:pt x="2133" y="376"/>
                </a:cubicBezTo>
                <a:cubicBezTo>
                  <a:pt x="2139" y="376"/>
                  <a:pt x="2144" y="381"/>
                  <a:pt x="2144" y="387"/>
                </a:cubicBezTo>
                <a:cubicBezTo>
                  <a:pt x="2144" y="393"/>
                  <a:pt x="2139" y="398"/>
                  <a:pt x="2133" y="398"/>
                </a:cubicBezTo>
                <a:close/>
                <a:moveTo>
                  <a:pt x="2100" y="398"/>
                </a:moveTo>
                <a:cubicBezTo>
                  <a:pt x="2094" y="398"/>
                  <a:pt x="2089" y="393"/>
                  <a:pt x="2089" y="387"/>
                </a:cubicBezTo>
                <a:cubicBezTo>
                  <a:pt x="2089" y="381"/>
                  <a:pt x="2094" y="376"/>
                  <a:pt x="2100" y="376"/>
                </a:cubicBezTo>
                <a:cubicBezTo>
                  <a:pt x="2106" y="376"/>
                  <a:pt x="2110" y="381"/>
                  <a:pt x="2110" y="387"/>
                </a:cubicBezTo>
                <a:cubicBezTo>
                  <a:pt x="2110" y="393"/>
                  <a:pt x="2106" y="398"/>
                  <a:pt x="2100" y="398"/>
                </a:cubicBezTo>
                <a:close/>
                <a:moveTo>
                  <a:pt x="2066" y="398"/>
                </a:moveTo>
                <a:cubicBezTo>
                  <a:pt x="2060" y="398"/>
                  <a:pt x="2055" y="393"/>
                  <a:pt x="2055" y="387"/>
                </a:cubicBezTo>
                <a:cubicBezTo>
                  <a:pt x="2055" y="381"/>
                  <a:pt x="2060" y="376"/>
                  <a:pt x="2066" y="376"/>
                </a:cubicBezTo>
                <a:cubicBezTo>
                  <a:pt x="2072" y="376"/>
                  <a:pt x="2077" y="381"/>
                  <a:pt x="2077" y="387"/>
                </a:cubicBezTo>
                <a:cubicBezTo>
                  <a:pt x="2077" y="393"/>
                  <a:pt x="2072" y="398"/>
                  <a:pt x="2066" y="398"/>
                </a:cubicBezTo>
                <a:close/>
                <a:moveTo>
                  <a:pt x="2032" y="398"/>
                </a:moveTo>
                <a:cubicBezTo>
                  <a:pt x="2026" y="398"/>
                  <a:pt x="2021" y="393"/>
                  <a:pt x="2021" y="387"/>
                </a:cubicBezTo>
                <a:cubicBezTo>
                  <a:pt x="2021" y="381"/>
                  <a:pt x="2026" y="376"/>
                  <a:pt x="2032" y="376"/>
                </a:cubicBezTo>
                <a:cubicBezTo>
                  <a:pt x="2038" y="376"/>
                  <a:pt x="2043" y="381"/>
                  <a:pt x="2043" y="387"/>
                </a:cubicBezTo>
                <a:cubicBezTo>
                  <a:pt x="2043" y="393"/>
                  <a:pt x="2038" y="398"/>
                  <a:pt x="2032" y="398"/>
                </a:cubicBezTo>
                <a:close/>
                <a:moveTo>
                  <a:pt x="1998" y="398"/>
                </a:moveTo>
                <a:cubicBezTo>
                  <a:pt x="1992" y="398"/>
                  <a:pt x="1988" y="393"/>
                  <a:pt x="1988" y="387"/>
                </a:cubicBezTo>
                <a:cubicBezTo>
                  <a:pt x="1988" y="381"/>
                  <a:pt x="1992" y="376"/>
                  <a:pt x="1998" y="376"/>
                </a:cubicBezTo>
                <a:cubicBezTo>
                  <a:pt x="2004" y="376"/>
                  <a:pt x="2009" y="381"/>
                  <a:pt x="2009" y="387"/>
                </a:cubicBezTo>
                <a:cubicBezTo>
                  <a:pt x="2009" y="393"/>
                  <a:pt x="2004" y="398"/>
                  <a:pt x="1998" y="398"/>
                </a:cubicBezTo>
                <a:close/>
                <a:moveTo>
                  <a:pt x="1965" y="398"/>
                </a:moveTo>
                <a:cubicBezTo>
                  <a:pt x="1959" y="398"/>
                  <a:pt x="1954" y="393"/>
                  <a:pt x="1954" y="387"/>
                </a:cubicBezTo>
                <a:cubicBezTo>
                  <a:pt x="1954" y="381"/>
                  <a:pt x="1959" y="376"/>
                  <a:pt x="1965" y="376"/>
                </a:cubicBezTo>
                <a:cubicBezTo>
                  <a:pt x="1971" y="376"/>
                  <a:pt x="1975" y="381"/>
                  <a:pt x="1975" y="387"/>
                </a:cubicBezTo>
                <a:cubicBezTo>
                  <a:pt x="1975" y="393"/>
                  <a:pt x="1971" y="398"/>
                  <a:pt x="1965" y="398"/>
                </a:cubicBezTo>
                <a:close/>
                <a:moveTo>
                  <a:pt x="1931" y="398"/>
                </a:moveTo>
                <a:cubicBezTo>
                  <a:pt x="1925" y="398"/>
                  <a:pt x="1920" y="393"/>
                  <a:pt x="1920" y="387"/>
                </a:cubicBezTo>
                <a:cubicBezTo>
                  <a:pt x="1920" y="381"/>
                  <a:pt x="1925" y="376"/>
                  <a:pt x="1931" y="376"/>
                </a:cubicBezTo>
                <a:cubicBezTo>
                  <a:pt x="1937" y="376"/>
                  <a:pt x="1942" y="381"/>
                  <a:pt x="1942" y="387"/>
                </a:cubicBezTo>
                <a:cubicBezTo>
                  <a:pt x="1942" y="393"/>
                  <a:pt x="1937" y="398"/>
                  <a:pt x="1931" y="398"/>
                </a:cubicBezTo>
                <a:close/>
                <a:moveTo>
                  <a:pt x="1897" y="398"/>
                </a:moveTo>
                <a:cubicBezTo>
                  <a:pt x="1891" y="398"/>
                  <a:pt x="1886" y="393"/>
                  <a:pt x="1886" y="387"/>
                </a:cubicBezTo>
                <a:cubicBezTo>
                  <a:pt x="1886" y="381"/>
                  <a:pt x="1891" y="376"/>
                  <a:pt x="1897" y="376"/>
                </a:cubicBezTo>
                <a:cubicBezTo>
                  <a:pt x="1903" y="376"/>
                  <a:pt x="1908" y="381"/>
                  <a:pt x="1908" y="387"/>
                </a:cubicBezTo>
                <a:cubicBezTo>
                  <a:pt x="1908" y="393"/>
                  <a:pt x="1903" y="398"/>
                  <a:pt x="1897" y="398"/>
                </a:cubicBezTo>
                <a:close/>
                <a:moveTo>
                  <a:pt x="1863" y="398"/>
                </a:moveTo>
                <a:cubicBezTo>
                  <a:pt x="1857" y="398"/>
                  <a:pt x="1852" y="393"/>
                  <a:pt x="1852" y="387"/>
                </a:cubicBezTo>
                <a:cubicBezTo>
                  <a:pt x="1852" y="381"/>
                  <a:pt x="1857" y="376"/>
                  <a:pt x="1863" y="376"/>
                </a:cubicBezTo>
                <a:cubicBezTo>
                  <a:pt x="1869" y="376"/>
                  <a:pt x="1874" y="381"/>
                  <a:pt x="1874" y="387"/>
                </a:cubicBezTo>
                <a:cubicBezTo>
                  <a:pt x="1874" y="393"/>
                  <a:pt x="1869" y="398"/>
                  <a:pt x="1863" y="398"/>
                </a:cubicBezTo>
                <a:close/>
                <a:moveTo>
                  <a:pt x="1830" y="398"/>
                </a:moveTo>
                <a:cubicBezTo>
                  <a:pt x="1824" y="398"/>
                  <a:pt x="1819" y="393"/>
                  <a:pt x="1819" y="387"/>
                </a:cubicBezTo>
                <a:cubicBezTo>
                  <a:pt x="1819" y="381"/>
                  <a:pt x="1824" y="376"/>
                  <a:pt x="1830" y="376"/>
                </a:cubicBezTo>
                <a:cubicBezTo>
                  <a:pt x="1836" y="376"/>
                  <a:pt x="1840" y="381"/>
                  <a:pt x="1840" y="387"/>
                </a:cubicBezTo>
                <a:cubicBezTo>
                  <a:pt x="1840" y="393"/>
                  <a:pt x="1836" y="398"/>
                  <a:pt x="1830" y="398"/>
                </a:cubicBezTo>
                <a:close/>
                <a:moveTo>
                  <a:pt x="1796" y="398"/>
                </a:moveTo>
                <a:cubicBezTo>
                  <a:pt x="1790" y="398"/>
                  <a:pt x="1785" y="393"/>
                  <a:pt x="1785" y="387"/>
                </a:cubicBezTo>
                <a:cubicBezTo>
                  <a:pt x="1785" y="381"/>
                  <a:pt x="1790" y="376"/>
                  <a:pt x="1796" y="376"/>
                </a:cubicBezTo>
                <a:cubicBezTo>
                  <a:pt x="1802" y="376"/>
                  <a:pt x="1807" y="381"/>
                  <a:pt x="1807" y="387"/>
                </a:cubicBezTo>
                <a:cubicBezTo>
                  <a:pt x="1807" y="393"/>
                  <a:pt x="1802" y="398"/>
                  <a:pt x="1796" y="398"/>
                </a:cubicBezTo>
                <a:close/>
                <a:moveTo>
                  <a:pt x="1762" y="398"/>
                </a:moveTo>
                <a:cubicBezTo>
                  <a:pt x="1756" y="398"/>
                  <a:pt x="1751" y="393"/>
                  <a:pt x="1751" y="387"/>
                </a:cubicBezTo>
                <a:cubicBezTo>
                  <a:pt x="1751" y="381"/>
                  <a:pt x="1756" y="376"/>
                  <a:pt x="1762" y="376"/>
                </a:cubicBezTo>
                <a:cubicBezTo>
                  <a:pt x="1768" y="376"/>
                  <a:pt x="1773" y="381"/>
                  <a:pt x="1773" y="387"/>
                </a:cubicBezTo>
                <a:cubicBezTo>
                  <a:pt x="1773" y="393"/>
                  <a:pt x="1768" y="398"/>
                  <a:pt x="1762" y="398"/>
                </a:cubicBezTo>
                <a:close/>
                <a:moveTo>
                  <a:pt x="1345" y="398"/>
                </a:moveTo>
                <a:cubicBezTo>
                  <a:pt x="1339" y="398"/>
                  <a:pt x="1334" y="393"/>
                  <a:pt x="1334" y="387"/>
                </a:cubicBezTo>
                <a:cubicBezTo>
                  <a:pt x="1334" y="381"/>
                  <a:pt x="1339" y="376"/>
                  <a:pt x="1345" y="376"/>
                </a:cubicBezTo>
                <a:cubicBezTo>
                  <a:pt x="1351" y="376"/>
                  <a:pt x="1356" y="381"/>
                  <a:pt x="1356" y="387"/>
                </a:cubicBezTo>
                <a:cubicBezTo>
                  <a:pt x="1356" y="393"/>
                  <a:pt x="1351" y="398"/>
                  <a:pt x="1345" y="398"/>
                </a:cubicBezTo>
                <a:close/>
                <a:moveTo>
                  <a:pt x="1142" y="398"/>
                </a:moveTo>
                <a:cubicBezTo>
                  <a:pt x="1136" y="398"/>
                  <a:pt x="1131" y="393"/>
                  <a:pt x="1131" y="387"/>
                </a:cubicBezTo>
                <a:cubicBezTo>
                  <a:pt x="1131" y="381"/>
                  <a:pt x="1136" y="376"/>
                  <a:pt x="1142" y="376"/>
                </a:cubicBezTo>
                <a:cubicBezTo>
                  <a:pt x="1148" y="376"/>
                  <a:pt x="1153" y="381"/>
                  <a:pt x="1153" y="387"/>
                </a:cubicBezTo>
                <a:cubicBezTo>
                  <a:pt x="1153" y="393"/>
                  <a:pt x="1148" y="398"/>
                  <a:pt x="1142" y="398"/>
                </a:cubicBezTo>
                <a:close/>
                <a:moveTo>
                  <a:pt x="1108" y="398"/>
                </a:moveTo>
                <a:cubicBezTo>
                  <a:pt x="1102" y="398"/>
                  <a:pt x="1098" y="393"/>
                  <a:pt x="1098" y="387"/>
                </a:cubicBezTo>
                <a:cubicBezTo>
                  <a:pt x="1098" y="381"/>
                  <a:pt x="1102" y="376"/>
                  <a:pt x="1108" y="376"/>
                </a:cubicBezTo>
                <a:cubicBezTo>
                  <a:pt x="1114" y="376"/>
                  <a:pt x="1119" y="381"/>
                  <a:pt x="1119" y="387"/>
                </a:cubicBezTo>
                <a:cubicBezTo>
                  <a:pt x="1119" y="393"/>
                  <a:pt x="1114" y="398"/>
                  <a:pt x="1108" y="398"/>
                </a:cubicBezTo>
                <a:close/>
                <a:moveTo>
                  <a:pt x="1075" y="398"/>
                </a:moveTo>
                <a:cubicBezTo>
                  <a:pt x="1069" y="398"/>
                  <a:pt x="1064" y="393"/>
                  <a:pt x="1064" y="387"/>
                </a:cubicBezTo>
                <a:cubicBezTo>
                  <a:pt x="1064" y="381"/>
                  <a:pt x="1069" y="376"/>
                  <a:pt x="1075" y="376"/>
                </a:cubicBezTo>
                <a:cubicBezTo>
                  <a:pt x="1081" y="376"/>
                  <a:pt x="1085" y="381"/>
                  <a:pt x="1085" y="387"/>
                </a:cubicBezTo>
                <a:cubicBezTo>
                  <a:pt x="1085" y="393"/>
                  <a:pt x="1081" y="398"/>
                  <a:pt x="1075" y="398"/>
                </a:cubicBezTo>
                <a:close/>
                <a:moveTo>
                  <a:pt x="940" y="398"/>
                </a:moveTo>
                <a:cubicBezTo>
                  <a:pt x="934" y="398"/>
                  <a:pt x="929" y="393"/>
                  <a:pt x="929" y="387"/>
                </a:cubicBezTo>
                <a:cubicBezTo>
                  <a:pt x="929" y="381"/>
                  <a:pt x="934" y="376"/>
                  <a:pt x="940" y="376"/>
                </a:cubicBezTo>
                <a:cubicBezTo>
                  <a:pt x="946" y="376"/>
                  <a:pt x="950" y="381"/>
                  <a:pt x="950" y="387"/>
                </a:cubicBezTo>
                <a:cubicBezTo>
                  <a:pt x="950" y="393"/>
                  <a:pt x="946" y="398"/>
                  <a:pt x="940" y="398"/>
                </a:cubicBezTo>
                <a:close/>
                <a:moveTo>
                  <a:pt x="906" y="398"/>
                </a:moveTo>
                <a:cubicBezTo>
                  <a:pt x="900" y="398"/>
                  <a:pt x="895" y="393"/>
                  <a:pt x="895" y="387"/>
                </a:cubicBezTo>
                <a:cubicBezTo>
                  <a:pt x="895" y="381"/>
                  <a:pt x="900" y="376"/>
                  <a:pt x="906" y="376"/>
                </a:cubicBezTo>
                <a:cubicBezTo>
                  <a:pt x="912" y="376"/>
                  <a:pt x="917" y="381"/>
                  <a:pt x="917" y="387"/>
                </a:cubicBezTo>
                <a:cubicBezTo>
                  <a:pt x="917" y="393"/>
                  <a:pt x="912" y="398"/>
                  <a:pt x="906" y="398"/>
                </a:cubicBezTo>
                <a:close/>
                <a:moveTo>
                  <a:pt x="872" y="398"/>
                </a:moveTo>
                <a:cubicBezTo>
                  <a:pt x="866" y="398"/>
                  <a:pt x="861" y="393"/>
                  <a:pt x="861" y="387"/>
                </a:cubicBezTo>
                <a:cubicBezTo>
                  <a:pt x="861" y="381"/>
                  <a:pt x="866" y="376"/>
                  <a:pt x="872" y="376"/>
                </a:cubicBezTo>
                <a:cubicBezTo>
                  <a:pt x="878" y="376"/>
                  <a:pt x="883" y="381"/>
                  <a:pt x="883" y="387"/>
                </a:cubicBezTo>
                <a:cubicBezTo>
                  <a:pt x="883" y="393"/>
                  <a:pt x="878" y="398"/>
                  <a:pt x="872" y="398"/>
                </a:cubicBezTo>
                <a:close/>
                <a:moveTo>
                  <a:pt x="838" y="398"/>
                </a:moveTo>
                <a:cubicBezTo>
                  <a:pt x="832" y="398"/>
                  <a:pt x="828" y="393"/>
                  <a:pt x="828" y="387"/>
                </a:cubicBezTo>
                <a:cubicBezTo>
                  <a:pt x="828" y="381"/>
                  <a:pt x="832" y="376"/>
                  <a:pt x="838" y="376"/>
                </a:cubicBezTo>
                <a:cubicBezTo>
                  <a:pt x="844" y="376"/>
                  <a:pt x="849" y="381"/>
                  <a:pt x="849" y="387"/>
                </a:cubicBezTo>
                <a:cubicBezTo>
                  <a:pt x="849" y="393"/>
                  <a:pt x="844" y="398"/>
                  <a:pt x="838" y="398"/>
                </a:cubicBezTo>
                <a:close/>
                <a:moveTo>
                  <a:pt x="771" y="398"/>
                </a:moveTo>
                <a:cubicBezTo>
                  <a:pt x="765" y="398"/>
                  <a:pt x="760" y="393"/>
                  <a:pt x="760" y="387"/>
                </a:cubicBezTo>
                <a:cubicBezTo>
                  <a:pt x="760" y="381"/>
                  <a:pt x="765" y="376"/>
                  <a:pt x="771" y="376"/>
                </a:cubicBezTo>
                <a:cubicBezTo>
                  <a:pt x="777" y="376"/>
                  <a:pt x="782" y="381"/>
                  <a:pt x="782" y="387"/>
                </a:cubicBezTo>
                <a:cubicBezTo>
                  <a:pt x="782" y="393"/>
                  <a:pt x="777" y="398"/>
                  <a:pt x="771" y="398"/>
                </a:cubicBezTo>
                <a:close/>
                <a:moveTo>
                  <a:pt x="670" y="398"/>
                </a:moveTo>
                <a:cubicBezTo>
                  <a:pt x="664" y="398"/>
                  <a:pt x="659" y="393"/>
                  <a:pt x="659" y="387"/>
                </a:cubicBezTo>
                <a:cubicBezTo>
                  <a:pt x="659" y="381"/>
                  <a:pt x="664" y="376"/>
                  <a:pt x="670" y="376"/>
                </a:cubicBezTo>
                <a:cubicBezTo>
                  <a:pt x="675" y="376"/>
                  <a:pt x="680" y="381"/>
                  <a:pt x="680" y="387"/>
                </a:cubicBezTo>
                <a:cubicBezTo>
                  <a:pt x="680" y="393"/>
                  <a:pt x="675" y="398"/>
                  <a:pt x="670" y="398"/>
                </a:cubicBezTo>
                <a:close/>
                <a:moveTo>
                  <a:pt x="636" y="398"/>
                </a:moveTo>
                <a:cubicBezTo>
                  <a:pt x="630" y="398"/>
                  <a:pt x="625" y="393"/>
                  <a:pt x="625" y="387"/>
                </a:cubicBezTo>
                <a:cubicBezTo>
                  <a:pt x="625" y="381"/>
                  <a:pt x="630" y="376"/>
                  <a:pt x="636" y="376"/>
                </a:cubicBezTo>
                <a:cubicBezTo>
                  <a:pt x="642" y="376"/>
                  <a:pt x="647" y="381"/>
                  <a:pt x="647" y="387"/>
                </a:cubicBezTo>
                <a:cubicBezTo>
                  <a:pt x="647" y="393"/>
                  <a:pt x="642" y="398"/>
                  <a:pt x="636" y="398"/>
                </a:cubicBezTo>
                <a:close/>
                <a:moveTo>
                  <a:pt x="602" y="398"/>
                </a:moveTo>
                <a:cubicBezTo>
                  <a:pt x="596" y="398"/>
                  <a:pt x="591" y="393"/>
                  <a:pt x="591" y="387"/>
                </a:cubicBezTo>
                <a:cubicBezTo>
                  <a:pt x="591" y="381"/>
                  <a:pt x="596" y="376"/>
                  <a:pt x="602" y="376"/>
                </a:cubicBezTo>
                <a:cubicBezTo>
                  <a:pt x="608" y="376"/>
                  <a:pt x="613" y="381"/>
                  <a:pt x="613" y="387"/>
                </a:cubicBezTo>
                <a:cubicBezTo>
                  <a:pt x="613" y="393"/>
                  <a:pt x="608" y="398"/>
                  <a:pt x="602" y="398"/>
                </a:cubicBezTo>
                <a:close/>
                <a:moveTo>
                  <a:pt x="568" y="398"/>
                </a:moveTo>
                <a:cubicBezTo>
                  <a:pt x="562" y="398"/>
                  <a:pt x="557" y="393"/>
                  <a:pt x="557" y="387"/>
                </a:cubicBezTo>
                <a:cubicBezTo>
                  <a:pt x="557" y="381"/>
                  <a:pt x="562" y="376"/>
                  <a:pt x="568" y="376"/>
                </a:cubicBezTo>
                <a:cubicBezTo>
                  <a:pt x="574" y="376"/>
                  <a:pt x="579" y="381"/>
                  <a:pt x="579" y="387"/>
                </a:cubicBezTo>
                <a:cubicBezTo>
                  <a:pt x="579" y="393"/>
                  <a:pt x="574" y="398"/>
                  <a:pt x="568" y="398"/>
                </a:cubicBezTo>
                <a:close/>
                <a:moveTo>
                  <a:pt x="534" y="398"/>
                </a:moveTo>
                <a:cubicBezTo>
                  <a:pt x="529" y="398"/>
                  <a:pt x="524" y="393"/>
                  <a:pt x="524" y="387"/>
                </a:cubicBezTo>
                <a:cubicBezTo>
                  <a:pt x="524" y="381"/>
                  <a:pt x="529" y="376"/>
                  <a:pt x="534" y="376"/>
                </a:cubicBezTo>
                <a:cubicBezTo>
                  <a:pt x="540" y="376"/>
                  <a:pt x="545" y="381"/>
                  <a:pt x="545" y="387"/>
                </a:cubicBezTo>
                <a:cubicBezTo>
                  <a:pt x="545" y="393"/>
                  <a:pt x="540" y="398"/>
                  <a:pt x="534" y="398"/>
                </a:cubicBezTo>
                <a:close/>
                <a:moveTo>
                  <a:pt x="501" y="398"/>
                </a:moveTo>
                <a:cubicBezTo>
                  <a:pt x="495" y="398"/>
                  <a:pt x="490" y="393"/>
                  <a:pt x="490" y="387"/>
                </a:cubicBezTo>
                <a:cubicBezTo>
                  <a:pt x="490" y="381"/>
                  <a:pt x="495" y="376"/>
                  <a:pt x="501" y="376"/>
                </a:cubicBezTo>
                <a:cubicBezTo>
                  <a:pt x="507" y="376"/>
                  <a:pt x="511" y="381"/>
                  <a:pt x="511" y="387"/>
                </a:cubicBezTo>
                <a:cubicBezTo>
                  <a:pt x="511" y="393"/>
                  <a:pt x="507" y="398"/>
                  <a:pt x="501" y="398"/>
                </a:cubicBezTo>
                <a:close/>
                <a:moveTo>
                  <a:pt x="467" y="398"/>
                </a:moveTo>
                <a:cubicBezTo>
                  <a:pt x="461" y="398"/>
                  <a:pt x="456" y="393"/>
                  <a:pt x="456" y="387"/>
                </a:cubicBezTo>
                <a:cubicBezTo>
                  <a:pt x="456" y="381"/>
                  <a:pt x="461" y="376"/>
                  <a:pt x="467" y="376"/>
                </a:cubicBezTo>
                <a:cubicBezTo>
                  <a:pt x="473" y="376"/>
                  <a:pt x="478" y="381"/>
                  <a:pt x="478" y="387"/>
                </a:cubicBezTo>
                <a:cubicBezTo>
                  <a:pt x="478" y="393"/>
                  <a:pt x="473" y="398"/>
                  <a:pt x="467" y="398"/>
                </a:cubicBezTo>
                <a:close/>
                <a:moveTo>
                  <a:pt x="433" y="398"/>
                </a:moveTo>
                <a:cubicBezTo>
                  <a:pt x="427" y="398"/>
                  <a:pt x="422" y="393"/>
                  <a:pt x="422" y="387"/>
                </a:cubicBezTo>
                <a:cubicBezTo>
                  <a:pt x="422" y="381"/>
                  <a:pt x="427" y="376"/>
                  <a:pt x="433" y="376"/>
                </a:cubicBezTo>
                <a:cubicBezTo>
                  <a:pt x="439" y="376"/>
                  <a:pt x="444" y="381"/>
                  <a:pt x="444" y="387"/>
                </a:cubicBezTo>
                <a:cubicBezTo>
                  <a:pt x="444" y="393"/>
                  <a:pt x="439" y="398"/>
                  <a:pt x="433" y="398"/>
                </a:cubicBezTo>
                <a:close/>
                <a:moveTo>
                  <a:pt x="399" y="398"/>
                </a:moveTo>
                <a:cubicBezTo>
                  <a:pt x="393" y="398"/>
                  <a:pt x="389" y="393"/>
                  <a:pt x="389" y="387"/>
                </a:cubicBezTo>
                <a:cubicBezTo>
                  <a:pt x="389" y="381"/>
                  <a:pt x="393" y="376"/>
                  <a:pt x="399" y="376"/>
                </a:cubicBezTo>
                <a:cubicBezTo>
                  <a:pt x="405" y="376"/>
                  <a:pt x="410" y="381"/>
                  <a:pt x="410" y="387"/>
                </a:cubicBezTo>
                <a:cubicBezTo>
                  <a:pt x="410" y="393"/>
                  <a:pt x="405" y="398"/>
                  <a:pt x="399" y="398"/>
                </a:cubicBezTo>
                <a:close/>
                <a:moveTo>
                  <a:pt x="366" y="398"/>
                </a:moveTo>
                <a:cubicBezTo>
                  <a:pt x="360" y="398"/>
                  <a:pt x="355" y="393"/>
                  <a:pt x="355" y="387"/>
                </a:cubicBezTo>
                <a:cubicBezTo>
                  <a:pt x="355" y="381"/>
                  <a:pt x="360" y="376"/>
                  <a:pt x="366" y="376"/>
                </a:cubicBezTo>
                <a:cubicBezTo>
                  <a:pt x="372" y="376"/>
                  <a:pt x="376" y="381"/>
                  <a:pt x="376" y="387"/>
                </a:cubicBezTo>
                <a:cubicBezTo>
                  <a:pt x="376" y="393"/>
                  <a:pt x="372" y="398"/>
                  <a:pt x="366" y="398"/>
                </a:cubicBezTo>
                <a:close/>
                <a:moveTo>
                  <a:pt x="332" y="398"/>
                </a:moveTo>
                <a:cubicBezTo>
                  <a:pt x="326" y="398"/>
                  <a:pt x="321" y="393"/>
                  <a:pt x="321" y="387"/>
                </a:cubicBezTo>
                <a:cubicBezTo>
                  <a:pt x="321" y="381"/>
                  <a:pt x="326" y="376"/>
                  <a:pt x="332" y="376"/>
                </a:cubicBezTo>
                <a:cubicBezTo>
                  <a:pt x="338" y="376"/>
                  <a:pt x="343" y="381"/>
                  <a:pt x="343" y="387"/>
                </a:cubicBezTo>
                <a:cubicBezTo>
                  <a:pt x="343" y="393"/>
                  <a:pt x="338" y="398"/>
                  <a:pt x="332" y="398"/>
                </a:cubicBezTo>
                <a:close/>
                <a:moveTo>
                  <a:pt x="298" y="398"/>
                </a:moveTo>
                <a:cubicBezTo>
                  <a:pt x="292" y="398"/>
                  <a:pt x="287" y="393"/>
                  <a:pt x="287" y="387"/>
                </a:cubicBezTo>
                <a:cubicBezTo>
                  <a:pt x="287" y="381"/>
                  <a:pt x="292" y="376"/>
                  <a:pt x="298" y="376"/>
                </a:cubicBezTo>
                <a:cubicBezTo>
                  <a:pt x="304" y="376"/>
                  <a:pt x="309" y="381"/>
                  <a:pt x="309" y="387"/>
                </a:cubicBezTo>
                <a:cubicBezTo>
                  <a:pt x="309" y="393"/>
                  <a:pt x="304" y="398"/>
                  <a:pt x="298" y="398"/>
                </a:cubicBezTo>
                <a:close/>
                <a:moveTo>
                  <a:pt x="264" y="398"/>
                </a:moveTo>
                <a:cubicBezTo>
                  <a:pt x="258" y="398"/>
                  <a:pt x="254" y="393"/>
                  <a:pt x="254" y="387"/>
                </a:cubicBezTo>
                <a:cubicBezTo>
                  <a:pt x="254" y="381"/>
                  <a:pt x="258" y="376"/>
                  <a:pt x="264" y="376"/>
                </a:cubicBezTo>
                <a:cubicBezTo>
                  <a:pt x="270" y="376"/>
                  <a:pt x="275" y="381"/>
                  <a:pt x="275" y="387"/>
                </a:cubicBezTo>
                <a:cubicBezTo>
                  <a:pt x="275" y="393"/>
                  <a:pt x="270" y="398"/>
                  <a:pt x="264" y="398"/>
                </a:cubicBezTo>
                <a:close/>
                <a:moveTo>
                  <a:pt x="231" y="398"/>
                </a:moveTo>
                <a:cubicBezTo>
                  <a:pt x="225" y="398"/>
                  <a:pt x="220" y="393"/>
                  <a:pt x="220" y="387"/>
                </a:cubicBezTo>
                <a:cubicBezTo>
                  <a:pt x="220" y="381"/>
                  <a:pt x="225" y="376"/>
                  <a:pt x="231" y="376"/>
                </a:cubicBezTo>
                <a:cubicBezTo>
                  <a:pt x="237" y="376"/>
                  <a:pt x="241" y="381"/>
                  <a:pt x="241" y="387"/>
                </a:cubicBezTo>
                <a:cubicBezTo>
                  <a:pt x="241" y="393"/>
                  <a:pt x="237" y="398"/>
                  <a:pt x="231" y="398"/>
                </a:cubicBezTo>
                <a:close/>
                <a:moveTo>
                  <a:pt x="197" y="398"/>
                </a:moveTo>
                <a:cubicBezTo>
                  <a:pt x="191" y="398"/>
                  <a:pt x="186" y="393"/>
                  <a:pt x="186" y="387"/>
                </a:cubicBezTo>
                <a:cubicBezTo>
                  <a:pt x="186" y="381"/>
                  <a:pt x="191" y="376"/>
                  <a:pt x="197" y="376"/>
                </a:cubicBezTo>
                <a:cubicBezTo>
                  <a:pt x="203" y="376"/>
                  <a:pt x="208" y="381"/>
                  <a:pt x="208" y="387"/>
                </a:cubicBezTo>
                <a:cubicBezTo>
                  <a:pt x="208" y="393"/>
                  <a:pt x="203" y="398"/>
                  <a:pt x="197" y="398"/>
                </a:cubicBezTo>
                <a:close/>
                <a:moveTo>
                  <a:pt x="163" y="398"/>
                </a:moveTo>
                <a:cubicBezTo>
                  <a:pt x="157" y="398"/>
                  <a:pt x="152" y="393"/>
                  <a:pt x="152" y="387"/>
                </a:cubicBezTo>
                <a:cubicBezTo>
                  <a:pt x="152" y="381"/>
                  <a:pt x="157" y="376"/>
                  <a:pt x="163" y="376"/>
                </a:cubicBezTo>
                <a:cubicBezTo>
                  <a:pt x="169" y="376"/>
                  <a:pt x="174" y="381"/>
                  <a:pt x="174" y="387"/>
                </a:cubicBezTo>
                <a:cubicBezTo>
                  <a:pt x="174" y="393"/>
                  <a:pt x="169" y="398"/>
                  <a:pt x="163" y="398"/>
                </a:cubicBezTo>
                <a:close/>
                <a:moveTo>
                  <a:pt x="129" y="398"/>
                </a:moveTo>
                <a:cubicBezTo>
                  <a:pt x="123" y="398"/>
                  <a:pt x="118" y="393"/>
                  <a:pt x="118" y="387"/>
                </a:cubicBezTo>
                <a:cubicBezTo>
                  <a:pt x="118" y="381"/>
                  <a:pt x="123" y="376"/>
                  <a:pt x="129" y="376"/>
                </a:cubicBezTo>
                <a:cubicBezTo>
                  <a:pt x="135" y="376"/>
                  <a:pt x="140" y="381"/>
                  <a:pt x="140" y="387"/>
                </a:cubicBezTo>
                <a:cubicBezTo>
                  <a:pt x="140" y="393"/>
                  <a:pt x="135" y="398"/>
                  <a:pt x="129" y="398"/>
                </a:cubicBezTo>
                <a:close/>
                <a:moveTo>
                  <a:pt x="96" y="398"/>
                </a:moveTo>
                <a:cubicBezTo>
                  <a:pt x="90" y="398"/>
                  <a:pt x="85" y="393"/>
                  <a:pt x="85" y="387"/>
                </a:cubicBezTo>
                <a:cubicBezTo>
                  <a:pt x="85" y="381"/>
                  <a:pt x="90" y="376"/>
                  <a:pt x="96" y="376"/>
                </a:cubicBezTo>
                <a:cubicBezTo>
                  <a:pt x="101" y="376"/>
                  <a:pt x="106" y="381"/>
                  <a:pt x="106" y="387"/>
                </a:cubicBezTo>
                <a:cubicBezTo>
                  <a:pt x="106" y="393"/>
                  <a:pt x="101" y="398"/>
                  <a:pt x="96" y="398"/>
                </a:cubicBezTo>
                <a:close/>
                <a:moveTo>
                  <a:pt x="62" y="398"/>
                </a:moveTo>
                <a:cubicBezTo>
                  <a:pt x="56" y="398"/>
                  <a:pt x="51" y="393"/>
                  <a:pt x="51" y="387"/>
                </a:cubicBezTo>
                <a:cubicBezTo>
                  <a:pt x="51" y="381"/>
                  <a:pt x="56" y="376"/>
                  <a:pt x="62" y="376"/>
                </a:cubicBezTo>
                <a:cubicBezTo>
                  <a:pt x="68" y="376"/>
                  <a:pt x="73" y="381"/>
                  <a:pt x="73" y="387"/>
                </a:cubicBezTo>
                <a:cubicBezTo>
                  <a:pt x="73" y="393"/>
                  <a:pt x="68" y="398"/>
                  <a:pt x="62" y="398"/>
                </a:cubicBezTo>
                <a:close/>
                <a:moveTo>
                  <a:pt x="28" y="398"/>
                </a:moveTo>
                <a:cubicBezTo>
                  <a:pt x="22" y="398"/>
                  <a:pt x="17" y="393"/>
                  <a:pt x="17" y="387"/>
                </a:cubicBezTo>
                <a:cubicBezTo>
                  <a:pt x="17" y="381"/>
                  <a:pt x="22" y="376"/>
                  <a:pt x="28" y="376"/>
                </a:cubicBezTo>
                <a:cubicBezTo>
                  <a:pt x="34" y="376"/>
                  <a:pt x="39" y="381"/>
                  <a:pt x="39" y="387"/>
                </a:cubicBezTo>
                <a:cubicBezTo>
                  <a:pt x="39" y="393"/>
                  <a:pt x="34" y="398"/>
                  <a:pt x="28" y="398"/>
                </a:cubicBezTo>
                <a:close/>
                <a:moveTo>
                  <a:pt x="3400" y="369"/>
                </a:moveTo>
                <a:cubicBezTo>
                  <a:pt x="3394" y="369"/>
                  <a:pt x="3389" y="364"/>
                  <a:pt x="3389" y="358"/>
                </a:cubicBezTo>
                <a:cubicBezTo>
                  <a:pt x="3389" y="352"/>
                  <a:pt x="3394" y="347"/>
                  <a:pt x="3400" y="347"/>
                </a:cubicBezTo>
                <a:cubicBezTo>
                  <a:pt x="3406" y="347"/>
                  <a:pt x="3410" y="352"/>
                  <a:pt x="3410" y="358"/>
                </a:cubicBezTo>
                <a:cubicBezTo>
                  <a:pt x="3410" y="364"/>
                  <a:pt x="3406" y="369"/>
                  <a:pt x="3400" y="369"/>
                </a:cubicBezTo>
                <a:close/>
                <a:moveTo>
                  <a:pt x="3366" y="369"/>
                </a:moveTo>
                <a:cubicBezTo>
                  <a:pt x="3360" y="369"/>
                  <a:pt x="3355" y="364"/>
                  <a:pt x="3355" y="358"/>
                </a:cubicBezTo>
                <a:cubicBezTo>
                  <a:pt x="3355" y="352"/>
                  <a:pt x="3360" y="347"/>
                  <a:pt x="3366" y="347"/>
                </a:cubicBezTo>
                <a:cubicBezTo>
                  <a:pt x="3372" y="347"/>
                  <a:pt x="3377" y="352"/>
                  <a:pt x="3377" y="358"/>
                </a:cubicBezTo>
                <a:cubicBezTo>
                  <a:pt x="3377" y="364"/>
                  <a:pt x="3372" y="369"/>
                  <a:pt x="3366" y="369"/>
                </a:cubicBezTo>
                <a:close/>
                <a:moveTo>
                  <a:pt x="3332" y="369"/>
                </a:moveTo>
                <a:cubicBezTo>
                  <a:pt x="3326" y="369"/>
                  <a:pt x="3321" y="364"/>
                  <a:pt x="3321" y="358"/>
                </a:cubicBezTo>
                <a:cubicBezTo>
                  <a:pt x="3321" y="352"/>
                  <a:pt x="3326" y="347"/>
                  <a:pt x="3332" y="347"/>
                </a:cubicBezTo>
                <a:cubicBezTo>
                  <a:pt x="3338" y="347"/>
                  <a:pt x="3343" y="352"/>
                  <a:pt x="3343" y="358"/>
                </a:cubicBezTo>
                <a:cubicBezTo>
                  <a:pt x="3343" y="364"/>
                  <a:pt x="3338" y="369"/>
                  <a:pt x="3332" y="369"/>
                </a:cubicBezTo>
                <a:close/>
                <a:moveTo>
                  <a:pt x="3298" y="369"/>
                </a:moveTo>
                <a:cubicBezTo>
                  <a:pt x="3292" y="369"/>
                  <a:pt x="3287" y="364"/>
                  <a:pt x="3287" y="358"/>
                </a:cubicBezTo>
                <a:cubicBezTo>
                  <a:pt x="3287" y="352"/>
                  <a:pt x="3292" y="347"/>
                  <a:pt x="3298" y="347"/>
                </a:cubicBezTo>
                <a:cubicBezTo>
                  <a:pt x="3304" y="347"/>
                  <a:pt x="3309" y="352"/>
                  <a:pt x="3309" y="358"/>
                </a:cubicBezTo>
                <a:cubicBezTo>
                  <a:pt x="3309" y="364"/>
                  <a:pt x="3304" y="369"/>
                  <a:pt x="3298" y="369"/>
                </a:cubicBezTo>
                <a:close/>
                <a:moveTo>
                  <a:pt x="3265" y="369"/>
                </a:moveTo>
                <a:cubicBezTo>
                  <a:pt x="3259" y="369"/>
                  <a:pt x="3254" y="364"/>
                  <a:pt x="3254" y="358"/>
                </a:cubicBezTo>
                <a:cubicBezTo>
                  <a:pt x="3254" y="352"/>
                  <a:pt x="3259" y="347"/>
                  <a:pt x="3265" y="347"/>
                </a:cubicBezTo>
                <a:cubicBezTo>
                  <a:pt x="3270" y="347"/>
                  <a:pt x="3275" y="352"/>
                  <a:pt x="3275" y="358"/>
                </a:cubicBezTo>
                <a:cubicBezTo>
                  <a:pt x="3275" y="364"/>
                  <a:pt x="3270" y="369"/>
                  <a:pt x="3265" y="369"/>
                </a:cubicBezTo>
                <a:close/>
                <a:moveTo>
                  <a:pt x="3231" y="369"/>
                </a:moveTo>
                <a:cubicBezTo>
                  <a:pt x="3225" y="369"/>
                  <a:pt x="3220" y="364"/>
                  <a:pt x="3220" y="358"/>
                </a:cubicBezTo>
                <a:cubicBezTo>
                  <a:pt x="3220" y="352"/>
                  <a:pt x="3225" y="347"/>
                  <a:pt x="3231" y="347"/>
                </a:cubicBezTo>
                <a:cubicBezTo>
                  <a:pt x="3237" y="347"/>
                  <a:pt x="3242" y="352"/>
                  <a:pt x="3242" y="358"/>
                </a:cubicBezTo>
                <a:cubicBezTo>
                  <a:pt x="3242" y="364"/>
                  <a:pt x="3237" y="369"/>
                  <a:pt x="3231" y="369"/>
                </a:cubicBezTo>
                <a:close/>
                <a:moveTo>
                  <a:pt x="3197" y="369"/>
                </a:moveTo>
                <a:cubicBezTo>
                  <a:pt x="3191" y="369"/>
                  <a:pt x="3186" y="364"/>
                  <a:pt x="3186" y="358"/>
                </a:cubicBezTo>
                <a:cubicBezTo>
                  <a:pt x="3186" y="352"/>
                  <a:pt x="3191" y="347"/>
                  <a:pt x="3197" y="347"/>
                </a:cubicBezTo>
                <a:cubicBezTo>
                  <a:pt x="3203" y="347"/>
                  <a:pt x="3208" y="352"/>
                  <a:pt x="3208" y="358"/>
                </a:cubicBezTo>
                <a:cubicBezTo>
                  <a:pt x="3208" y="364"/>
                  <a:pt x="3203" y="369"/>
                  <a:pt x="3197" y="369"/>
                </a:cubicBezTo>
                <a:close/>
                <a:moveTo>
                  <a:pt x="3163" y="369"/>
                </a:moveTo>
                <a:cubicBezTo>
                  <a:pt x="3157" y="369"/>
                  <a:pt x="3152" y="364"/>
                  <a:pt x="3152" y="358"/>
                </a:cubicBezTo>
                <a:cubicBezTo>
                  <a:pt x="3152" y="352"/>
                  <a:pt x="3157" y="347"/>
                  <a:pt x="3163" y="347"/>
                </a:cubicBezTo>
                <a:cubicBezTo>
                  <a:pt x="3169" y="347"/>
                  <a:pt x="3174" y="352"/>
                  <a:pt x="3174" y="358"/>
                </a:cubicBezTo>
                <a:cubicBezTo>
                  <a:pt x="3174" y="364"/>
                  <a:pt x="3169" y="369"/>
                  <a:pt x="3163" y="369"/>
                </a:cubicBezTo>
                <a:close/>
                <a:moveTo>
                  <a:pt x="3129" y="369"/>
                </a:moveTo>
                <a:cubicBezTo>
                  <a:pt x="3123" y="369"/>
                  <a:pt x="3119" y="364"/>
                  <a:pt x="3119" y="358"/>
                </a:cubicBezTo>
                <a:cubicBezTo>
                  <a:pt x="3119" y="352"/>
                  <a:pt x="3123" y="347"/>
                  <a:pt x="3129" y="347"/>
                </a:cubicBezTo>
                <a:cubicBezTo>
                  <a:pt x="3135" y="347"/>
                  <a:pt x="3140" y="352"/>
                  <a:pt x="3140" y="358"/>
                </a:cubicBezTo>
                <a:cubicBezTo>
                  <a:pt x="3140" y="364"/>
                  <a:pt x="3135" y="369"/>
                  <a:pt x="3129" y="369"/>
                </a:cubicBezTo>
                <a:close/>
                <a:moveTo>
                  <a:pt x="3096" y="369"/>
                </a:moveTo>
                <a:cubicBezTo>
                  <a:pt x="3090" y="369"/>
                  <a:pt x="3085" y="364"/>
                  <a:pt x="3085" y="358"/>
                </a:cubicBezTo>
                <a:cubicBezTo>
                  <a:pt x="3085" y="352"/>
                  <a:pt x="3090" y="347"/>
                  <a:pt x="3096" y="347"/>
                </a:cubicBezTo>
                <a:cubicBezTo>
                  <a:pt x="3102" y="347"/>
                  <a:pt x="3106" y="352"/>
                  <a:pt x="3106" y="358"/>
                </a:cubicBezTo>
                <a:cubicBezTo>
                  <a:pt x="3106" y="364"/>
                  <a:pt x="3102" y="369"/>
                  <a:pt x="3096" y="369"/>
                </a:cubicBezTo>
                <a:close/>
                <a:moveTo>
                  <a:pt x="3062" y="369"/>
                </a:moveTo>
                <a:cubicBezTo>
                  <a:pt x="3056" y="369"/>
                  <a:pt x="3051" y="364"/>
                  <a:pt x="3051" y="358"/>
                </a:cubicBezTo>
                <a:cubicBezTo>
                  <a:pt x="3051" y="352"/>
                  <a:pt x="3056" y="347"/>
                  <a:pt x="3062" y="347"/>
                </a:cubicBezTo>
                <a:cubicBezTo>
                  <a:pt x="3068" y="347"/>
                  <a:pt x="3073" y="352"/>
                  <a:pt x="3073" y="358"/>
                </a:cubicBezTo>
                <a:cubicBezTo>
                  <a:pt x="3073" y="364"/>
                  <a:pt x="3068" y="369"/>
                  <a:pt x="3062" y="369"/>
                </a:cubicBezTo>
                <a:close/>
                <a:moveTo>
                  <a:pt x="3028" y="369"/>
                </a:moveTo>
                <a:cubicBezTo>
                  <a:pt x="3022" y="369"/>
                  <a:pt x="3017" y="364"/>
                  <a:pt x="3017" y="358"/>
                </a:cubicBezTo>
                <a:cubicBezTo>
                  <a:pt x="3017" y="352"/>
                  <a:pt x="3022" y="347"/>
                  <a:pt x="3028" y="347"/>
                </a:cubicBezTo>
                <a:cubicBezTo>
                  <a:pt x="3034" y="347"/>
                  <a:pt x="3039" y="352"/>
                  <a:pt x="3039" y="358"/>
                </a:cubicBezTo>
                <a:cubicBezTo>
                  <a:pt x="3039" y="364"/>
                  <a:pt x="3034" y="369"/>
                  <a:pt x="3028" y="369"/>
                </a:cubicBezTo>
                <a:close/>
                <a:moveTo>
                  <a:pt x="2994" y="369"/>
                </a:moveTo>
                <a:cubicBezTo>
                  <a:pt x="2988" y="369"/>
                  <a:pt x="2984" y="364"/>
                  <a:pt x="2984" y="358"/>
                </a:cubicBezTo>
                <a:cubicBezTo>
                  <a:pt x="2984" y="352"/>
                  <a:pt x="2988" y="347"/>
                  <a:pt x="2994" y="347"/>
                </a:cubicBezTo>
                <a:cubicBezTo>
                  <a:pt x="3000" y="347"/>
                  <a:pt x="3005" y="352"/>
                  <a:pt x="3005" y="358"/>
                </a:cubicBezTo>
                <a:cubicBezTo>
                  <a:pt x="3005" y="364"/>
                  <a:pt x="3000" y="369"/>
                  <a:pt x="2994" y="369"/>
                </a:cubicBezTo>
                <a:close/>
                <a:moveTo>
                  <a:pt x="2961" y="369"/>
                </a:moveTo>
                <a:cubicBezTo>
                  <a:pt x="2955" y="369"/>
                  <a:pt x="2950" y="364"/>
                  <a:pt x="2950" y="358"/>
                </a:cubicBezTo>
                <a:cubicBezTo>
                  <a:pt x="2950" y="352"/>
                  <a:pt x="2955" y="347"/>
                  <a:pt x="2961" y="347"/>
                </a:cubicBezTo>
                <a:cubicBezTo>
                  <a:pt x="2967" y="347"/>
                  <a:pt x="2971" y="352"/>
                  <a:pt x="2971" y="358"/>
                </a:cubicBezTo>
                <a:cubicBezTo>
                  <a:pt x="2971" y="364"/>
                  <a:pt x="2967" y="369"/>
                  <a:pt x="2961" y="369"/>
                </a:cubicBezTo>
                <a:close/>
                <a:moveTo>
                  <a:pt x="2927" y="369"/>
                </a:moveTo>
                <a:cubicBezTo>
                  <a:pt x="2921" y="369"/>
                  <a:pt x="2916" y="364"/>
                  <a:pt x="2916" y="358"/>
                </a:cubicBezTo>
                <a:cubicBezTo>
                  <a:pt x="2916" y="352"/>
                  <a:pt x="2921" y="347"/>
                  <a:pt x="2927" y="347"/>
                </a:cubicBezTo>
                <a:cubicBezTo>
                  <a:pt x="2933" y="347"/>
                  <a:pt x="2938" y="352"/>
                  <a:pt x="2938" y="358"/>
                </a:cubicBezTo>
                <a:cubicBezTo>
                  <a:pt x="2938" y="364"/>
                  <a:pt x="2933" y="369"/>
                  <a:pt x="2927" y="369"/>
                </a:cubicBezTo>
                <a:close/>
                <a:moveTo>
                  <a:pt x="2893" y="369"/>
                </a:moveTo>
                <a:cubicBezTo>
                  <a:pt x="2887" y="369"/>
                  <a:pt x="2882" y="364"/>
                  <a:pt x="2882" y="358"/>
                </a:cubicBezTo>
                <a:cubicBezTo>
                  <a:pt x="2882" y="352"/>
                  <a:pt x="2887" y="347"/>
                  <a:pt x="2893" y="347"/>
                </a:cubicBezTo>
                <a:cubicBezTo>
                  <a:pt x="2899" y="347"/>
                  <a:pt x="2904" y="352"/>
                  <a:pt x="2904" y="358"/>
                </a:cubicBezTo>
                <a:cubicBezTo>
                  <a:pt x="2904" y="364"/>
                  <a:pt x="2899" y="369"/>
                  <a:pt x="2893" y="369"/>
                </a:cubicBezTo>
                <a:close/>
                <a:moveTo>
                  <a:pt x="2859" y="369"/>
                </a:moveTo>
                <a:cubicBezTo>
                  <a:pt x="2853" y="369"/>
                  <a:pt x="2849" y="364"/>
                  <a:pt x="2849" y="358"/>
                </a:cubicBezTo>
                <a:cubicBezTo>
                  <a:pt x="2849" y="352"/>
                  <a:pt x="2853" y="347"/>
                  <a:pt x="2859" y="347"/>
                </a:cubicBezTo>
                <a:cubicBezTo>
                  <a:pt x="2865" y="347"/>
                  <a:pt x="2870" y="352"/>
                  <a:pt x="2870" y="358"/>
                </a:cubicBezTo>
                <a:cubicBezTo>
                  <a:pt x="2870" y="364"/>
                  <a:pt x="2865" y="369"/>
                  <a:pt x="2859" y="369"/>
                </a:cubicBezTo>
                <a:close/>
                <a:moveTo>
                  <a:pt x="2826" y="369"/>
                </a:moveTo>
                <a:cubicBezTo>
                  <a:pt x="2820" y="369"/>
                  <a:pt x="2815" y="364"/>
                  <a:pt x="2815" y="358"/>
                </a:cubicBezTo>
                <a:cubicBezTo>
                  <a:pt x="2815" y="352"/>
                  <a:pt x="2820" y="347"/>
                  <a:pt x="2826" y="347"/>
                </a:cubicBezTo>
                <a:cubicBezTo>
                  <a:pt x="2832" y="347"/>
                  <a:pt x="2836" y="352"/>
                  <a:pt x="2836" y="358"/>
                </a:cubicBezTo>
                <a:cubicBezTo>
                  <a:pt x="2836" y="364"/>
                  <a:pt x="2832" y="369"/>
                  <a:pt x="2826" y="369"/>
                </a:cubicBezTo>
                <a:close/>
                <a:moveTo>
                  <a:pt x="2792" y="369"/>
                </a:moveTo>
                <a:cubicBezTo>
                  <a:pt x="2786" y="369"/>
                  <a:pt x="2781" y="364"/>
                  <a:pt x="2781" y="358"/>
                </a:cubicBezTo>
                <a:cubicBezTo>
                  <a:pt x="2781" y="352"/>
                  <a:pt x="2786" y="347"/>
                  <a:pt x="2792" y="347"/>
                </a:cubicBezTo>
                <a:cubicBezTo>
                  <a:pt x="2798" y="347"/>
                  <a:pt x="2803" y="352"/>
                  <a:pt x="2803" y="358"/>
                </a:cubicBezTo>
                <a:cubicBezTo>
                  <a:pt x="2803" y="364"/>
                  <a:pt x="2798" y="369"/>
                  <a:pt x="2792" y="369"/>
                </a:cubicBezTo>
                <a:close/>
                <a:moveTo>
                  <a:pt x="2758" y="369"/>
                </a:moveTo>
                <a:cubicBezTo>
                  <a:pt x="2752" y="369"/>
                  <a:pt x="2747" y="364"/>
                  <a:pt x="2747" y="358"/>
                </a:cubicBezTo>
                <a:cubicBezTo>
                  <a:pt x="2747" y="352"/>
                  <a:pt x="2752" y="347"/>
                  <a:pt x="2758" y="347"/>
                </a:cubicBezTo>
                <a:cubicBezTo>
                  <a:pt x="2764" y="347"/>
                  <a:pt x="2769" y="352"/>
                  <a:pt x="2769" y="358"/>
                </a:cubicBezTo>
                <a:cubicBezTo>
                  <a:pt x="2769" y="364"/>
                  <a:pt x="2764" y="369"/>
                  <a:pt x="2758" y="369"/>
                </a:cubicBezTo>
                <a:close/>
                <a:moveTo>
                  <a:pt x="2724" y="369"/>
                </a:moveTo>
                <a:cubicBezTo>
                  <a:pt x="2718" y="369"/>
                  <a:pt x="2713" y="364"/>
                  <a:pt x="2713" y="358"/>
                </a:cubicBezTo>
                <a:cubicBezTo>
                  <a:pt x="2713" y="352"/>
                  <a:pt x="2718" y="347"/>
                  <a:pt x="2724" y="347"/>
                </a:cubicBezTo>
                <a:cubicBezTo>
                  <a:pt x="2730" y="347"/>
                  <a:pt x="2735" y="352"/>
                  <a:pt x="2735" y="358"/>
                </a:cubicBezTo>
                <a:cubicBezTo>
                  <a:pt x="2735" y="364"/>
                  <a:pt x="2730" y="369"/>
                  <a:pt x="2724" y="369"/>
                </a:cubicBezTo>
                <a:close/>
                <a:moveTo>
                  <a:pt x="2691" y="369"/>
                </a:moveTo>
                <a:cubicBezTo>
                  <a:pt x="2685" y="369"/>
                  <a:pt x="2680" y="364"/>
                  <a:pt x="2680" y="358"/>
                </a:cubicBezTo>
                <a:cubicBezTo>
                  <a:pt x="2680" y="352"/>
                  <a:pt x="2685" y="347"/>
                  <a:pt x="2691" y="347"/>
                </a:cubicBezTo>
                <a:cubicBezTo>
                  <a:pt x="2696" y="347"/>
                  <a:pt x="2701" y="352"/>
                  <a:pt x="2701" y="358"/>
                </a:cubicBezTo>
                <a:cubicBezTo>
                  <a:pt x="2701" y="364"/>
                  <a:pt x="2696" y="369"/>
                  <a:pt x="2691" y="369"/>
                </a:cubicBezTo>
                <a:close/>
                <a:moveTo>
                  <a:pt x="2657" y="369"/>
                </a:moveTo>
                <a:cubicBezTo>
                  <a:pt x="2651" y="369"/>
                  <a:pt x="2646" y="364"/>
                  <a:pt x="2646" y="358"/>
                </a:cubicBezTo>
                <a:cubicBezTo>
                  <a:pt x="2646" y="352"/>
                  <a:pt x="2651" y="347"/>
                  <a:pt x="2657" y="347"/>
                </a:cubicBezTo>
                <a:cubicBezTo>
                  <a:pt x="2663" y="347"/>
                  <a:pt x="2668" y="352"/>
                  <a:pt x="2668" y="358"/>
                </a:cubicBezTo>
                <a:cubicBezTo>
                  <a:pt x="2668" y="364"/>
                  <a:pt x="2663" y="369"/>
                  <a:pt x="2657" y="369"/>
                </a:cubicBezTo>
                <a:close/>
                <a:moveTo>
                  <a:pt x="2623" y="369"/>
                </a:moveTo>
                <a:cubicBezTo>
                  <a:pt x="2617" y="369"/>
                  <a:pt x="2612" y="364"/>
                  <a:pt x="2612" y="358"/>
                </a:cubicBezTo>
                <a:cubicBezTo>
                  <a:pt x="2612" y="352"/>
                  <a:pt x="2617" y="347"/>
                  <a:pt x="2623" y="347"/>
                </a:cubicBezTo>
                <a:cubicBezTo>
                  <a:pt x="2629" y="347"/>
                  <a:pt x="2634" y="352"/>
                  <a:pt x="2634" y="358"/>
                </a:cubicBezTo>
                <a:cubicBezTo>
                  <a:pt x="2634" y="364"/>
                  <a:pt x="2629" y="369"/>
                  <a:pt x="2623" y="369"/>
                </a:cubicBezTo>
                <a:close/>
                <a:moveTo>
                  <a:pt x="2589" y="369"/>
                </a:moveTo>
                <a:cubicBezTo>
                  <a:pt x="2583" y="369"/>
                  <a:pt x="2578" y="364"/>
                  <a:pt x="2578" y="358"/>
                </a:cubicBezTo>
                <a:cubicBezTo>
                  <a:pt x="2578" y="352"/>
                  <a:pt x="2583" y="347"/>
                  <a:pt x="2589" y="347"/>
                </a:cubicBezTo>
                <a:cubicBezTo>
                  <a:pt x="2595" y="347"/>
                  <a:pt x="2600" y="352"/>
                  <a:pt x="2600" y="358"/>
                </a:cubicBezTo>
                <a:cubicBezTo>
                  <a:pt x="2600" y="364"/>
                  <a:pt x="2595" y="369"/>
                  <a:pt x="2589" y="369"/>
                </a:cubicBezTo>
                <a:close/>
                <a:moveTo>
                  <a:pt x="2555" y="369"/>
                </a:moveTo>
                <a:cubicBezTo>
                  <a:pt x="2550" y="369"/>
                  <a:pt x="2545" y="364"/>
                  <a:pt x="2545" y="358"/>
                </a:cubicBezTo>
                <a:cubicBezTo>
                  <a:pt x="2545" y="352"/>
                  <a:pt x="2550" y="347"/>
                  <a:pt x="2555" y="347"/>
                </a:cubicBezTo>
                <a:cubicBezTo>
                  <a:pt x="2561" y="347"/>
                  <a:pt x="2566" y="352"/>
                  <a:pt x="2566" y="358"/>
                </a:cubicBezTo>
                <a:cubicBezTo>
                  <a:pt x="2566" y="364"/>
                  <a:pt x="2561" y="369"/>
                  <a:pt x="2555" y="369"/>
                </a:cubicBezTo>
                <a:close/>
                <a:moveTo>
                  <a:pt x="2522" y="369"/>
                </a:moveTo>
                <a:cubicBezTo>
                  <a:pt x="2516" y="369"/>
                  <a:pt x="2511" y="364"/>
                  <a:pt x="2511" y="358"/>
                </a:cubicBezTo>
                <a:cubicBezTo>
                  <a:pt x="2511" y="352"/>
                  <a:pt x="2516" y="347"/>
                  <a:pt x="2522" y="347"/>
                </a:cubicBezTo>
                <a:cubicBezTo>
                  <a:pt x="2528" y="347"/>
                  <a:pt x="2533" y="352"/>
                  <a:pt x="2533" y="358"/>
                </a:cubicBezTo>
                <a:cubicBezTo>
                  <a:pt x="2533" y="364"/>
                  <a:pt x="2528" y="369"/>
                  <a:pt x="2522" y="369"/>
                </a:cubicBezTo>
                <a:close/>
                <a:moveTo>
                  <a:pt x="2488" y="369"/>
                </a:moveTo>
                <a:cubicBezTo>
                  <a:pt x="2482" y="369"/>
                  <a:pt x="2477" y="364"/>
                  <a:pt x="2477" y="358"/>
                </a:cubicBezTo>
                <a:cubicBezTo>
                  <a:pt x="2477" y="352"/>
                  <a:pt x="2482" y="347"/>
                  <a:pt x="2488" y="347"/>
                </a:cubicBezTo>
                <a:cubicBezTo>
                  <a:pt x="2494" y="347"/>
                  <a:pt x="2499" y="352"/>
                  <a:pt x="2499" y="358"/>
                </a:cubicBezTo>
                <a:cubicBezTo>
                  <a:pt x="2499" y="364"/>
                  <a:pt x="2494" y="369"/>
                  <a:pt x="2488" y="369"/>
                </a:cubicBezTo>
                <a:close/>
                <a:moveTo>
                  <a:pt x="2454" y="369"/>
                </a:moveTo>
                <a:cubicBezTo>
                  <a:pt x="2448" y="369"/>
                  <a:pt x="2443" y="364"/>
                  <a:pt x="2443" y="358"/>
                </a:cubicBezTo>
                <a:cubicBezTo>
                  <a:pt x="2443" y="352"/>
                  <a:pt x="2448" y="347"/>
                  <a:pt x="2454" y="347"/>
                </a:cubicBezTo>
                <a:cubicBezTo>
                  <a:pt x="2460" y="347"/>
                  <a:pt x="2465" y="352"/>
                  <a:pt x="2465" y="358"/>
                </a:cubicBezTo>
                <a:cubicBezTo>
                  <a:pt x="2465" y="364"/>
                  <a:pt x="2460" y="369"/>
                  <a:pt x="2454" y="369"/>
                </a:cubicBezTo>
                <a:close/>
                <a:moveTo>
                  <a:pt x="2420" y="369"/>
                </a:moveTo>
                <a:cubicBezTo>
                  <a:pt x="2414" y="369"/>
                  <a:pt x="2410" y="364"/>
                  <a:pt x="2410" y="358"/>
                </a:cubicBezTo>
                <a:cubicBezTo>
                  <a:pt x="2410" y="352"/>
                  <a:pt x="2414" y="347"/>
                  <a:pt x="2420" y="347"/>
                </a:cubicBezTo>
                <a:cubicBezTo>
                  <a:pt x="2426" y="347"/>
                  <a:pt x="2431" y="352"/>
                  <a:pt x="2431" y="358"/>
                </a:cubicBezTo>
                <a:cubicBezTo>
                  <a:pt x="2431" y="364"/>
                  <a:pt x="2426" y="369"/>
                  <a:pt x="2420" y="369"/>
                </a:cubicBezTo>
                <a:close/>
                <a:moveTo>
                  <a:pt x="2387" y="369"/>
                </a:moveTo>
                <a:cubicBezTo>
                  <a:pt x="2381" y="369"/>
                  <a:pt x="2376" y="364"/>
                  <a:pt x="2376" y="358"/>
                </a:cubicBezTo>
                <a:cubicBezTo>
                  <a:pt x="2376" y="352"/>
                  <a:pt x="2381" y="347"/>
                  <a:pt x="2387" y="347"/>
                </a:cubicBezTo>
                <a:cubicBezTo>
                  <a:pt x="2393" y="347"/>
                  <a:pt x="2397" y="352"/>
                  <a:pt x="2397" y="358"/>
                </a:cubicBezTo>
                <a:cubicBezTo>
                  <a:pt x="2397" y="364"/>
                  <a:pt x="2393" y="369"/>
                  <a:pt x="2387" y="369"/>
                </a:cubicBezTo>
                <a:close/>
                <a:moveTo>
                  <a:pt x="2353" y="369"/>
                </a:moveTo>
                <a:cubicBezTo>
                  <a:pt x="2347" y="369"/>
                  <a:pt x="2342" y="364"/>
                  <a:pt x="2342" y="358"/>
                </a:cubicBezTo>
                <a:cubicBezTo>
                  <a:pt x="2342" y="352"/>
                  <a:pt x="2347" y="347"/>
                  <a:pt x="2353" y="347"/>
                </a:cubicBezTo>
                <a:cubicBezTo>
                  <a:pt x="2359" y="347"/>
                  <a:pt x="2364" y="352"/>
                  <a:pt x="2364" y="358"/>
                </a:cubicBezTo>
                <a:cubicBezTo>
                  <a:pt x="2364" y="364"/>
                  <a:pt x="2359" y="369"/>
                  <a:pt x="2353" y="369"/>
                </a:cubicBezTo>
                <a:close/>
                <a:moveTo>
                  <a:pt x="2319" y="369"/>
                </a:moveTo>
                <a:cubicBezTo>
                  <a:pt x="2313" y="369"/>
                  <a:pt x="2308" y="364"/>
                  <a:pt x="2308" y="358"/>
                </a:cubicBezTo>
                <a:cubicBezTo>
                  <a:pt x="2308" y="352"/>
                  <a:pt x="2313" y="347"/>
                  <a:pt x="2319" y="347"/>
                </a:cubicBezTo>
                <a:cubicBezTo>
                  <a:pt x="2325" y="347"/>
                  <a:pt x="2330" y="352"/>
                  <a:pt x="2330" y="358"/>
                </a:cubicBezTo>
                <a:cubicBezTo>
                  <a:pt x="2330" y="364"/>
                  <a:pt x="2325" y="369"/>
                  <a:pt x="2319" y="369"/>
                </a:cubicBezTo>
                <a:close/>
                <a:moveTo>
                  <a:pt x="2285" y="369"/>
                </a:moveTo>
                <a:cubicBezTo>
                  <a:pt x="2279" y="369"/>
                  <a:pt x="2275" y="364"/>
                  <a:pt x="2275" y="358"/>
                </a:cubicBezTo>
                <a:cubicBezTo>
                  <a:pt x="2275" y="352"/>
                  <a:pt x="2279" y="347"/>
                  <a:pt x="2285" y="347"/>
                </a:cubicBezTo>
                <a:cubicBezTo>
                  <a:pt x="2291" y="347"/>
                  <a:pt x="2296" y="352"/>
                  <a:pt x="2296" y="358"/>
                </a:cubicBezTo>
                <a:cubicBezTo>
                  <a:pt x="2296" y="364"/>
                  <a:pt x="2291" y="369"/>
                  <a:pt x="2285" y="369"/>
                </a:cubicBezTo>
                <a:close/>
                <a:moveTo>
                  <a:pt x="2252" y="369"/>
                </a:moveTo>
                <a:cubicBezTo>
                  <a:pt x="2246" y="369"/>
                  <a:pt x="2241" y="364"/>
                  <a:pt x="2241" y="358"/>
                </a:cubicBezTo>
                <a:cubicBezTo>
                  <a:pt x="2241" y="352"/>
                  <a:pt x="2246" y="347"/>
                  <a:pt x="2252" y="347"/>
                </a:cubicBezTo>
                <a:cubicBezTo>
                  <a:pt x="2258" y="347"/>
                  <a:pt x="2262" y="352"/>
                  <a:pt x="2262" y="358"/>
                </a:cubicBezTo>
                <a:cubicBezTo>
                  <a:pt x="2262" y="364"/>
                  <a:pt x="2258" y="369"/>
                  <a:pt x="2252" y="369"/>
                </a:cubicBezTo>
                <a:close/>
                <a:moveTo>
                  <a:pt x="2218" y="369"/>
                </a:moveTo>
                <a:cubicBezTo>
                  <a:pt x="2212" y="369"/>
                  <a:pt x="2207" y="364"/>
                  <a:pt x="2207" y="358"/>
                </a:cubicBezTo>
                <a:cubicBezTo>
                  <a:pt x="2207" y="352"/>
                  <a:pt x="2212" y="347"/>
                  <a:pt x="2218" y="347"/>
                </a:cubicBezTo>
                <a:cubicBezTo>
                  <a:pt x="2224" y="347"/>
                  <a:pt x="2229" y="352"/>
                  <a:pt x="2229" y="358"/>
                </a:cubicBezTo>
                <a:cubicBezTo>
                  <a:pt x="2229" y="364"/>
                  <a:pt x="2224" y="369"/>
                  <a:pt x="2218" y="369"/>
                </a:cubicBezTo>
                <a:close/>
                <a:moveTo>
                  <a:pt x="2184" y="369"/>
                </a:moveTo>
                <a:cubicBezTo>
                  <a:pt x="2178" y="369"/>
                  <a:pt x="2173" y="364"/>
                  <a:pt x="2173" y="358"/>
                </a:cubicBezTo>
                <a:cubicBezTo>
                  <a:pt x="2173" y="352"/>
                  <a:pt x="2178" y="347"/>
                  <a:pt x="2184" y="347"/>
                </a:cubicBezTo>
                <a:cubicBezTo>
                  <a:pt x="2190" y="347"/>
                  <a:pt x="2195" y="352"/>
                  <a:pt x="2195" y="358"/>
                </a:cubicBezTo>
                <a:cubicBezTo>
                  <a:pt x="2195" y="364"/>
                  <a:pt x="2190" y="369"/>
                  <a:pt x="2184" y="369"/>
                </a:cubicBezTo>
                <a:close/>
                <a:moveTo>
                  <a:pt x="2150" y="369"/>
                </a:moveTo>
                <a:cubicBezTo>
                  <a:pt x="2144" y="369"/>
                  <a:pt x="2139" y="364"/>
                  <a:pt x="2139" y="358"/>
                </a:cubicBezTo>
                <a:cubicBezTo>
                  <a:pt x="2139" y="352"/>
                  <a:pt x="2144" y="347"/>
                  <a:pt x="2150" y="347"/>
                </a:cubicBezTo>
                <a:cubicBezTo>
                  <a:pt x="2156" y="347"/>
                  <a:pt x="2161" y="352"/>
                  <a:pt x="2161" y="358"/>
                </a:cubicBezTo>
                <a:cubicBezTo>
                  <a:pt x="2161" y="364"/>
                  <a:pt x="2156" y="369"/>
                  <a:pt x="2150" y="369"/>
                </a:cubicBezTo>
                <a:close/>
                <a:moveTo>
                  <a:pt x="2117" y="369"/>
                </a:moveTo>
                <a:cubicBezTo>
                  <a:pt x="2111" y="369"/>
                  <a:pt x="2106" y="364"/>
                  <a:pt x="2106" y="358"/>
                </a:cubicBezTo>
                <a:cubicBezTo>
                  <a:pt x="2106" y="352"/>
                  <a:pt x="2111" y="347"/>
                  <a:pt x="2117" y="347"/>
                </a:cubicBezTo>
                <a:cubicBezTo>
                  <a:pt x="2122" y="347"/>
                  <a:pt x="2127" y="352"/>
                  <a:pt x="2127" y="358"/>
                </a:cubicBezTo>
                <a:cubicBezTo>
                  <a:pt x="2127" y="364"/>
                  <a:pt x="2122" y="369"/>
                  <a:pt x="2117" y="369"/>
                </a:cubicBezTo>
                <a:close/>
                <a:moveTo>
                  <a:pt x="2083" y="369"/>
                </a:moveTo>
                <a:cubicBezTo>
                  <a:pt x="2077" y="369"/>
                  <a:pt x="2072" y="364"/>
                  <a:pt x="2072" y="358"/>
                </a:cubicBezTo>
                <a:cubicBezTo>
                  <a:pt x="2072" y="352"/>
                  <a:pt x="2077" y="347"/>
                  <a:pt x="2083" y="347"/>
                </a:cubicBezTo>
                <a:cubicBezTo>
                  <a:pt x="2089" y="347"/>
                  <a:pt x="2094" y="352"/>
                  <a:pt x="2094" y="358"/>
                </a:cubicBezTo>
                <a:cubicBezTo>
                  <a:pt x="2094" y="364"/>
                  <a:pt x="2089" y="369"/>
                  <a:pt x="2083" y="369"/>
                </a:cubicBezTo>
                <a:close/>
                <a:moveTo>
                  <a:pt x="2049" y="369"/>
                </a:moveTo>
                <a:cubicBezTo>
                  <a:pt x="2043" y="369"/>
                  <a:pt x="2038" y="364"/>
                  <a:pt x="2038" y="358"/>
                </a:cubicBezTo>
                <a:cubicBezTo>
                  <a:pt x="2038" y="352"/>
                  <a:pt x="2043" y="347"/>
                  <a:pt x="2049" y="347"/>
                </a:cubicBezTo>
                <a:cubicBezTo>
                  <a:pt x="2055" y="347"/>
                  <a:pt x="2060" y="352"/>
                  <a:pt x="2060" y="358"/>
                </a:cubicBezTo>
                <a:cubicBezTo>
                  <a:pt x="2060" y="364"/>
                  <a:pt x="2055" y="369"/>
                  <a:pt x="2049" y="369"/>
                </a:cubicBezTo>
                <a:close/>
                <a:moveTo>
                  <a:pt x="2015" y="369"/>
                </a:moveTo>
                <a:cubicBezTo>
                  <a:pt x="2009" y="369"/>
                  <a:pt x="2004" y="364"/>
                  <a:pt x="2004" y="358"/>
                </a:cubicBezTo>
                <a:cubicBezTo>
                  <a:pt x="2004" y="352"/>
                  <a:pt x="2009" y="347"/>
                  <a:pt x="2015" y="347"/>
                </a:cubicBezTo>
                <a:cubicBezTo>
                  <a:pt x="2021" y="347"/>
                  <a:pt x="2026" y="352"/>
                  <a:pt x="2026" y="358"/>
                </a:cubicBezTo>
                <a:cubicBezTo>
                  <a:pt x="2026" y="364"/>
                  <a:pt x="2021" y="369"/>
                  <a:pt x="2015" y="369"/>
                </a:cubicBezTo>
                <a:close/>
                <a:moveTo>
                  <a:pt x="1981" y="369"/>
                </a:moveTo>
                <a:cubicBezTo>
                  <a:pt x="1976" y="369"/>
                  <a:pt x="1971" y="364"/>
                  <a:pt x="1971" y="358"/>
                </a:cubicBezTo>
                <a:cubicBezTo>
                  <a:pt x="1971" y="352"/>
                  <a:pt x="1976" y="347"/>
                  <a:pt x="1981" y="347"/>
                </a:cubicBezTo>
                <a:cubicBezTo>
                  <a:pt x="1987" y="347"/>
                  <a:pt x="1992" y="352"/>
                  <a:pt x="1992" y="358"/>
                </a:cubicBezTo>
                <a:cubicBezTo>
                  <a:pt x="1992" y="364"/>
                  <a:pt x="1987" y="369"/>
                  <a:pt x="1981" y="369"/>
                </a:cubicBezTo>
                <a:close/>
                <a:moveTo>
                  <a:pt x="1948" y="369"/>
                </a:moveTo>
                <a:cubicBezTo>
                  <a:pt x="1942" y="369"/>
                  <a:pt x="1937" y="364"/>
                  <a:pt x="1937" y="358"/>
                </a:cubicBezTo>
                <a:cubicBezTo>
                  <a:pt x="1937" y="352"/>
                  <a:pt x="1942" y="347"/>
                  <a:pt x="1948" y="347"/>
                </a:cubicBezTo>
                <a:cubicBezTo>
                  <a:pt x="1954" y="347"/>
                  <a:pt x="1959" y="352"/>
                  <a:pt x="1959" y="358"/>
                </a:cubicBezTo>
                <a:cubicBezTo>
                  <a:pt x="1959" y="364"/>
                  <a:pt x="1954" y="369"/>
                  <a:pt x="1948" y="369"/>
                </a:cubicBezTo>
                <a:close/>
                <a:moveTo>
                  <a:pt x="1914" y="369"/>
                </a:moveTo>
                <a:cubicBezTo>
                  <a:pt x="1908" y="369"/>
                  <a:pt x="1903" y="364"/>
                  <a:pt x="1903" y="358"/>
                </a:cubicBezTo>
                <a:cubicBezTo>
                  <a:pt x="1903" y="352"/>
                  <a:pt x="1908" y="347"/>
                  <a:pt x="1914" y="347"/>
                </a:cubicBezTo>
                <a:cubicBezTo>
                  <a:pt x="1920" y="347"/>
                  <a:pt x="1925" y="352"/>
                  <a:pt x="1925" y="358"/>
                </a:cubicBezTo>
                <a:cubicBezTo>
                  <a:pt x="1925" y="364"/>
                  <a:pt x="1920" y="369"/>
                  <a:pt x="1914" y="369"/>
                </a:cubicBezTo>
                <a:close/>
                <a:moveTo>
                  <a:pt x="1880" y="369"/>
                </a:moveTo>
                <a:cubicBezTo>
                  <a:pt x="1874" y="369"/>
                  <a:pt x="1869" y="364"/>
                  <a:pt x="1869" y="358"/>
                </a:cubicBezTo>
                <a:cubicBezTo>
                  <a:pt x="1869" y="352"/>
                  <a:pt x="1874" y="347"/>
                  <a:pt x="1880" y="347"/>
                </a:cubicBezTo>
                <a:cubicBezTo>
                  <a:pt x="1886" y="347"/>
                  <a:pt x="1891" y="352"/>
                  <a:pt x="1891" y="358"/>
                </a:cubicBezTo>
                <a:cubicBezTo>
                  <a:pt x="1891" y="364"/>
                  <a:pt x="1886" y="369"/>
                  <a:pt x="1880" y="369"/>
                </a:cubicBezTo>
                <a:close/>
                <a:moveTo>
                  <a:pt x="1846" y="369"/>
                </a:moveTo>
                <a:cubicBezTo>
                  <a:pt x="1840" y="369"/>
                  <a:pt x="1836" y="364"/>
                  <a:pt x="1836" y="358"/>
                </a:cubicBezTo>
                <a:cubicBezTo>
                  <a:pt x="1836" y="352"/>
                  <a:pt x="1840" y="347"/>
                  <a:pt x="1846" y="347"/>
                </a:cubicBezTo>
                <a:cubicBezTo>
                  <a:pt x="1852" y="347"/>
                  <a:pt x="1857" y="352"/>
                  <a:pt x="1857" y="358"/>
                </a:cubicBezTo>
                <a:cubicBezTo>
                  <a:pt x="1857" y="364"/>
                  <a:pt x="1852" y="369"/>
                  <a:pt x="1846" y="369"/>
                </a:cubicBezTo>
                <a:close/>
                <a:moveTo>
                  <a:pt x="1813" y="369"/>
                </a:moveTo>
                <a:cubicBezTo>
                  <a:pt x="1807" y="369"/>
                  <a:pt x="1802" y="364"/>
                  <a:pt x="1802" y="358"/>
                </a:cubicBezTo>
                <a:cubicBezTo>
                  <a:pt x="1802" y="352"/>
                  <a:pt x="1807" y="347"/>
                  <a:pt x="1813" y="347"/>
                </a:cubicBezTo>
                <a:cubicBezTo>
                  <a:pt x="1819" y="347"/>
                  <a:pt x="1823" y="352"/>
                  <a:pt x="1823" y="358"/>
                </a:cubicBezTo>
                <a:cubicBezTo>
                  <a:pt x="1823" y="364"/>
                  <a:pt x="1819" y="369"/>
                  <a:pt x="1813" y="369"/>
                </a:cubicBezTo>
                <a:close/>
                <a:moveTo>
                  <a:pt x="1395" y="369"/>
                </a:moveTo>
                <a:cubicBezTo>
                  <a:pt x="1389" y="369"/>
                  <a:pt x="1385" y="364"/>
                  <a:pt x="1385" y="358"/>
                </a:cubicBezTo>
                <a:cubicBezTo>
                  <a:pt x="1385" y="352"/>
                  <a:pt x="1389" y="347"/>
                  <a:pt x="1395" y="347"/>
                </a:cubicBezTo>
                <a:cubicBezTo>
                  <a:pt x="1401" y="347"/>
                  <a:pt x="1406" y="352"/>
                  <a:pt x="1406" y="358"/>
                </a:cubicBezTo>
                <a:cubicBezTo>
                  <a:pt x="1406" y="364"/>
                  <a:pt x="1401" y="369"/>
                  <a:pt x="1395" y="369"/>
                </a:cubicBezTo>
                <a:close/>
                <a:moveTo>
                  <a:pt x="1362" y="369"/>
                </a:moveTo>
                <a:cubicBezTo>
                  <a:pt x="1356" y="369"/>
                  <a:pt x="1351" y="364"/>
                  <a:pt x="1351" y="358"/>
                </a:cubicBezTo>
                <a:cubicBezTo>
                  <a:pt x="1351" y="352"/>
                  <a:pt x="1356" y="347"/>
                  <a:pt x="1362" y="347"/>
                </a:cubicBezTo>
                <a:cubicBezTo>
                  <a:pt x="1368" y="347"/>
                  <a:pt x="1372" y="352"/>
                  <a:pt x="1372" y="358"/>
                </a:cubicBezTo>
                <a:cubicBezTo>
                  <a:pt x="1372" y="364"/>
                  <a:pt x="1368" y="369"/>
                  <a:pt x="1362" y="369"/>
                </a:cubicBezTo>
                <a:close/>
                <a:moveTo>
                  <a:pt x="1328" y="369"/>
                </a:moveTo>
                <a:cubicBezTo>
                  <a:pt x="1322" y="369"/>
                  <a:pt x="1317" y="364"/>
                  <a:pt x="1317" y="358"/>
                </a:cubicBezTo>
                <a:cubicBezTo>
                  <a:pt x="1317" y="352"/>
                  <a:pt x="1322" y="347"/>
                  <a:pt x="1328" y="347"/>
                </a:cubicBezTo>
                <a:cubicBezTo>
                  <a:pt x="1334" y="347"/>
                  <a:pt x="1339" y="352"/>
                  <a:pt x="1339" y="358"/>
                </a:cubicBezTo>
                <a:cubicBezTo>
                  <a:pt x="1339" y="364"/>
                  <a:pt x="1334" y="369"/>
                  <a:pt x="1328" y="369"/>
                </a:cubicBezTo>
                <a:close/>
                <a:moveTo>
                  <a:pt x="1159" y="369"/>
                </a:moveTo>
                <a:cubicBezTo>
                  <a:pt x="1153" y="369"/>
                  <a:pt x="1148" y="364"/>
                  <a:pt x="1148" y="358"/>
                </a:cubicBezTo>
                <a:cubicBezTo>
                  <a:pt x="1148" y="352"/>
                  <a:pt x="1153" y="347"/>
                  <a:pt x="1159" y="347"/>
                </a:cubicBezTo>
                <a:cubicBezTo>
                  <a:pt x="1165" y="347"/>
                  <a:pt x="1170" y="352"/>
                  <a:pt x="1170" y="358"/>
                </a:cubicBezTo>
                <a:cubicBezTo>
                  <a:pt x="1170" y="364"/>
                  <a:pt x="1165" y="369"/>
                  <a:pt x="1159" y="369"/>
                </a:cubicBezTo>
                <a:close/>
                <a:moveTo>
                  <a:pt x="1125" y="369"/>
                </a:moveTo>
                <a:cubicBezTo>
                  <a:pt x="1119" y="369"/>
                  <a:pt x="1115" y="364"/>
                  <a:pt x="1115" y="358"/>
                </a:cubicBezTo>
                <a:cubicBezTo>
                  <a:pt x="1115" y="352"/>
                  <a:pt x="1119" y="347"/>
                  <a:pt x="1125" y="347"/>
                </a:cubicBezTo>
                <a:cubicBezTo>
                  <a:pt x="1131" y="347"/>
                  <a:pt x="1136" y="352"/>
                  <a:pt x="1136" y="358"/>
                </a:cubicBezTo>
                <a:cubicBezTo>
                  <a:pt x="1136" y="364"/>
                  <a:pt x="1131" y="369"/>
                  <a:pt x="1125" y="369"/>
                </a:cubicBezTo>
                <a:close/>
                <a:moveTo>
                  <a:pt x="1092" y="369"/>
                </a:moveTo>
                <a:cubicBezTo>
                  <a:pt x="1086" y="369"/>
                  <a:pt x="1081" y="364"/>
                  <a:pt x="1081" y="358"/>
                </a:cubicBezTo>
                <a:cubicBezTo>
                  <a:pt x="1081" y="352"/>
                  <a:pt x="1086" y="347"/>
                  <a:pt x="1092" y="347"/>
                </a:cubicBezTo>
                <a:cubicBezTo>
                  <a:pt x="1098" y="347"/>
                  <a:pt x="1102" y="352"/>
                  <a:pt x="1102" y="358"/>
                </a:cubicBezTo>
                <a:cubicBezTo>
                  <a:pt x="1102" y="364"/>
                  <a:pt x="1098" y="369"/>
                  <a:pt x="1092" y="369"/>
                </a:cubicBezTo>
                <a:close/>
                <a:moveTo>
                  <a:pt x="1058" y="369"/>
                </a:moveTo>
                <a:cubicBezTo>
                  <a:pt x="1052" y="369"/>
                  <a:pt x="1047" y="364"/>
                  <a:pt x="1047" y="358"/>
                </a:cubicBezTo>
                <a:cubicBezTo>
                  <a:pt x="1047" y="352"/>
                  <a:pt x="1052" y="347"/>
                  <a:pt x="1058" y="347"/>
                </a:cubicBezTo>
                <a:cubicBezTo>
                  <a:pt x="1064" y="347"/>
                  <a:pt x="1069" y="352"/>
                  <a:pt x="1069" y="358"/>
                </a:cubicBezTo>
                <a:cubicBezTo>
                  <a:pt x="1069" y="364"/>
                  <a:pt x="1064" y="369"/>
                  <a:pt x="1058" y="369"/>
                </a:cubicBezTo>
                <a:close/>
                <a:moveTo>
                  <a:pt x="923" y="369"/>
                </a:moveTo>
                <a:cubicBezTo>
                  <a:pt x="917" y="369"/>
                  <a:pt x="912" y="364"/>
                  <a:pt x="912" y="358"/>
                </a:cubicBezTo>
                <a:cubicBezTo>
                  <a:pt x="912" y="352"/>
                  <a:pt x="917" y="347"/>
                  <a:pt x="923" y="347"/>
                </a:cubicBezTo>
                <a:cubicBezTo>
                  <a:pt x="929" y="347"/>
                  <a:pt x="934" y="352"/>
                  <a:pt x="934" y="358"/>
                </a:cubicBezTo>
                <a:cubicBezTo>
                  <a:pt x="934" y="364"/>
                  <a:pt x="929" y="369"/>
                  <a:pt x="923" y="369"/>
                </a:cubicBezTo>
                <a:close/>
                <a:moveTo>
                  <a:pt x="889" y="369"/>
                </a:moveTo>
                <a:cubicBezTo>
                  <a:pt x="883" y="369"/>
                  <a:pt x="878" y="364"/>
                  <a:pt x="878" y="358"/>
                </a:cubicBezTo>
                <a:cubicBezTo>
                  <a:pt x="878" y="352"/>
                  <a:pt x="883" y="347"/>
                  <a:pt x="889" y="347"/>
                </a:cubicBezTo>
                <a:cubicBezTo>
                  <a:pt x="895" y="347"/>
                  <a:pt x="900" y="352"/>
                  <a:pt x="900" y="358"/>
                </a:cubicBezTo>
                <a:cubicBezTo>
                  <a:pt x="900" y="364"/>
                  <a:pt x="895" y="369"/>
                  <a:pt x="889" y="369"/>
                </a:cubicBezTo>
                <a:close/>
                <a:moveTo>
                  <a:pt x="855" y="369"/>
                </a:moveTo>
                <a:cubicBezTo>
                  <a:pt x="849" y="369"/>
                  <a:pt x="844" y="364"/>
                  <a:pt x="844" y="358"/>
                </a:cubicBezTo>
                <a:cubicBezTo>
                  <a:pt x="844" y="352"/>
                  <a:pt x="849" y="347"/>
                  <a:pt x="855" y="347"/>
                </a:cubicBezTo>
                <a:cubicBezTo>
                  <a:pt x="861" y="347"/>
                  <a:pt x="866" y="352"/>
                  <a:pt x="866" y="358"/>
                </a:cubicBezTo>
                <a:cubicBezTo>
                  <a:pt x="866" y="364"/>
                  <a:pt x="861" y="369"/>
                  <a:pt x="855" y="369"/>
                </a:cubicBezTo>
                <a:close/>
                <a:moveTo>
                  <a:pt x="821" y="369"/>
                </a:moveTo>
                <a:cubicBezTo>
                  <a:pt x="815" y="369"/>
                  <a:pt x="811" y="364"/>
                  <a:pt x="811" y="358"/>
                </a:cubicBezTo>
                <a:cubicBezTo>
                  <a:pt x="811" y="352"/>
                  <a:pt x="815" y="347"/>
                  <a:pt x="821" y="347"/>
                </a:cubicBezTo>
                <a:cubicBezTo>
                  <a:pt x="827" y="347"/>
                  <a:pt x="832" y="352"/>
                  <a:pt x="832" y="358"/>
                </a:cubicBezTo>
                <a:cubicBezTo>
                  <a:pt x="832" y="364"/>
                  <a:pt x="827" y="369"/>
                  <a:pt x="821" y="369"/>
                </a:cubicBezTo>
                <a:close/>
                <a:moveTo>
                  <a:pt x="788" y="369"/>
                </a:moveTo>
                <a:cubicBezTo>
                  <a:pt x="782" y="369"/>
                  <a:pt x="777" y="364"/>
                  <a:pt x="777" y="358"/>
                </a:cubicBezTo>
                <a:cubicBezTo>
                  <a:pt x="777" y="352"/>
                  <a:pt x="782" y="347"/>
                  <a:pt x="788" y="347"/>
                </a:cubicBezTo>
                <a:cubicBezTo>
                  <a:pt x="794" y="347"/>
                  <a:pt x="798" y="352"/>
                  <a:pt x="798" y="358"/>
                </a:cubicBezTo>
                <a:cubicBezTo>
                  <a:pt x="798" y="364"/>
                  <a:pt x="794" y="369"/>
                  <a:pt x="788" y="369"/>
                </a:cubicBezTo>
                <a:close/>
                <a:moveTo>
                  <a:pt x="754" y="369"/>
                </a:moveTo>
                <a:cubicBezTo>
                  <a:pt x="748" y="369"/>
                  <a:pt x="743" y="364"/>
                  <a:pt x="743" y="358"/>
                </a:cubicBezTo>
                <a:cubicBezTo>
                  <a:pt x="743" y="352"/>
                  <a:pt x="748" y="347"/>
                  <a:pt x="754" y="347"/>
                </a:cubicBezTo>
                <a:cubicBezTo>
                  <a:pt x="760" y="347"/>
                  <a:pt x="765" y="352"/>
                  <a:pt x="765" y="358"/>
                </a:cubicBezTo>
                <a:cubicBezTo>
                  <a:pt x="765" y="364"/>
                  <a:pt x="760" y="369"/>
                  <a:pt x="754" y="369"/>
                </a:cubicBezTo>
                <a:close/>
                <a:moveTo>
                  <a:pt x="720" y="369"/>
                </a:moveTo>
                <a:cubicBezTo>
                  <a:pt x="714" y="369"/>
                  <a:pt x="709" y="364"/>
                  <a:pt x="709" y="358"/>
                </a:cubicBezTo>
                <a:cubicBezTo>
                  <a:pt x="709" y="352"/>
                  <a:pt x="714" y="347"/>
                  <a:pt x="720" y="347"/>
                </a:cubicBezTo>
                <a:cubicBezTo>
                  <a:pt x="726" y="347"/>
                  <a:pt x="731" y="352"/>
                  <a:pt x="731" y="358"/>
                </a:cubicBezTo>
                <a:cubicBezTo>
                  <a:pt x="731" y="364"/>
                  <a:pt x="726" y="369"/>
                  <a:pt x="720" y="369"/>
                </a:cubicBezTo>
                <a:close/>
                <a:moveTo>
                  <a:pt x="686" y="369"/>
                </a:moveTo>
                <a:cubicBezTo>
                  <a:pt x="680" y="369"/>
                  <a:pt x="676" y="364"/>
                  <a:pt x="676" y="358"/>
                </a:cubicBezTo>
                <a:cubicBezTo>
                  <a:pt x="676" y="352"/>
                  <a:pt x="680" y="347"/>
                  <a:pt x="686" y="347"/>
                </a:cubicBezTo>
                <a:cubicBezTo>
                  <a:pt x="692" y="347"/>
                  <a:pt x="697" y="352"/>
                  <a:pt x="697" y="358"/>
                </a:cubicBezTo>
                <a:cubicBezTo>
                  <a:pt x="697" y="364"/>
                  <a:pt x="692" y="369"/>
                  <a:pt x="686" y="369"/>
                </a:cubicBezTo>
                <a:close/>
                <a:moveTo>
                  <a:pt x="653" y="369"/>
                </a:moveTo>
                <a:cubicBezTo>
                  <a:pt x="647" y="369"/>
                  <a:pt x="642" y="364"/>
                  <a:pt x="642" y="358"/>
                </a:cubicBezTo>
                <a:cubicBezTo>
                  <a:pt x="642" y="352"/>
                  <a:pt x="647" y="347"/>
                  <a:pt x="653" y="347"/>
                </a:cubicBezTo>
                <a:cubicBezTo>
                  <a:pt x="659" y="347"/>
                  <a:pt x="663" y="352"/>
                  <a:pt x="663" y="358"/>
                </a:cubicBezTo>
                <a:cubicBezTo>
                  <a:pt x="663" y="364"/>
                  <a:pt x="659" y="369"/>
                  <a:pt x="653" y="369"/>
                </a:cubicBezTo>
                <a:close/>
                <a:moveTo>
                  <a:pt x="619" y="369"/>
                </a:moveTo>
                <a:cubicBezTo>
                  <a:pt x="613" y="369"/>
                  <a:pt x="608" y="364"/>
                  <a:pt x="608" y="358"/>
                </a:cubicBezTo>
                <a:cubicBezTo>
                  <a:pt x="608" y="352"/>
                  <a:pt x="613" y="347"/>
                  <a:pt x="619" y="347"/>
                </a:cubicBezTo>
                <a:cubicBezTo>
                  <a:pt x="625" y="347"/>
                  <a:pt x="630" y="352"/>
                  <a:pt x="630" y="358"/>
                </a:cubicBezTo>
                <a:cubicBezTo>
                  <a:pt x="630" y="364"/>
                  <a:pt x="625" y="369"/>
                  <a:pt x="619" y="369"/>
                </a:cubicBezTo>
                <a:close/>
                <a:moveTo>
                  <a:pt x="585" y="369"/>
                </a:moveTo>
                <a:cubicBezTo>
                  <a:pt x="579" y="369"/>
                  <a:pt x="574" y="364"/>
                  <a:pt x="574" y="358"/>
                </a:cubicBezTo>
                <a:cubicBezTo>
                  <a:pt x="574" y="352"/>
                  <a:pt x="579" y="347"/>
                  <a:pt x="585" y="347"/>
                </a:cubicBezTo>
                <a:cubicBezTo>
                  <a:pt x="591" y="347"/>
                  <a:pt x="596" y="352"/>
                  <a:pt x="596" y="358"/>
                </a:cubicBezTo>
                <a:cubicBezTo>
                  <a:pt x="596" y="364"/>
                  <a:pt x="591" y="369"/>
                  <a:pt x="585" y="369"/>
                </a:cubicBezTo>
                <a:close/>
                <a:moveTo>
                  <a:pt x="551" y="369"/>
                </a:moveTo>
                <a:cubicBezTo>
                  <a:pt x="545" y="369"/>
                  <a:pt x="541" y="364"/>
                  <a:pt x="541" y="358"/>
                </a:cubicBezTo>
                <a:cubicBezTo>
                  <a:pt x="541" y="352"/>
                  <a:pt x="545" y="347"/>
                  <a:pt x="551" y="347"/>
                </a:cubicBezTo>
                <a:cubicBezTo>
                  <a:pt x="557" y="347"/>
                  <a:pt x="562" y="352"/>
                  <a:pt x="562" y="358"/>
                </a:cubicBezTo>
                <a:cubicBezTo>
                  <a:pt x="562" y="364"/>
                  <a:pt x="557" y="369"/>
                  <a:pt x="551" y="369"/>
                </a:cubicBezTo>
                <a:close/>
                <a:moveTo>
                  <a:pt x="518" y="369"/>
                </a:moveTo>
                <a:cubicBezTo>
                  <a:pt x="512" y="369"/>
                  <a:pt x="507" y="364"/>
                  <a:pt x="507" y="358"/>
                </a:cubicBezTo>
                <a:cubicBezTo>
                  <a:pt x="507" y="352"/>
                  <a:pt x="512" y="347"/>
                  <a:pt x="518" y="347"/>
                </a:cubicBezTo>
                <a:cubicBezTo>
                  <a:pt x="524" y="347"/>
                  <a:pt x="528" y="352"/>
                  <a:pt x="528" y="358"/>
                </a:cubicBezTo>
                <a:cubicBezTo>
                  <a:pt x="528" y="364"/>
                  <a:pt x="524" y="369"/>
                  <a:pt x="518" y="369"/>
                </a:cubicBezTo>
                <a:close/>
                <a:moveTo>
                  <a:pt x="484" y="369"/>
                </a:moveTo>
                <a:cubicBezTo>
                  <a:pt x="478" y="369"/>
                  <a:pt x="473" y="364"/>
                  <a:pt x="473" y="358"/>
                </a:cubicBezTo>
                <a:cubicBezTo>
                  <a:pt x="473" y="352"/>
                  <a:pt x="478" y="347"/>
                  <a:pt x="484" y="347"/>
                </a:cubicBezTo>
                <a:cubicBezTo>
                  <a:pt x="490" y="347"/>
                  <a:pt x="495" y="352"/>
                  <a:pt x="495" y="358"/>
                </a:cubicBezTo>
                <a:cubicBezTo>
                  <a:pt x="495" y="364"/>
                  <a:pt x="490" y="369"/>
                  <a:pt x="484" y="369"/>
                </a:cubicBezTo>
                <a:close/>
                <a:moveTo>
                  <a:pt x="450" y="369"/>
                </a:moveTo>
                <a:cubicBezTo>
                  <a:pt x="444" y="369"/>
                  <a:pt x="439" y="364"/>
                  <a:pt x="439" y="358"/>
                </a:cubicBezTo>
                <a:cubicBezTo>
                  <a:pt x="439" y="352"/>
                  <a:pt x="444" y="347"/>
                  <a:pt x="450" y="347"/>
                </a:cubicBezTo>
                <a:cubicBezTo>
                  <a:pt x="456" y="347"/>
                  <a:pt x="461" y="352"/>
                  <a:pt x="461" y="358"/>
                </a:cubicBezTo>
                <a:cubicBezTo>
                  <a:pt x="461" y="364"/>
                  <a:pt x="456" y="369"/>
                  <a:pt x="450" y="369"/>
                </a:cubicBezTo>
                <a:close/>
                <a:moveTo>
                  <a:pt x="416" y="369"/>
                </a:moveTo>
                <a:cubicBezTo>
                  <a:pt x="410" y="369"/>
                  <a:pt x="405" y="364"/>
                  <a:pt x="405" y="358"/>
                </a:cubicBezTo>
                <a:cubicBezTo>
                  <a:pt x="405" y="352"/>
                  <a:pt x="410" y="347"/>
                  <a:pt x="416" y="347"/>
                </a:cubicBezTo>
                <a:cubicBezTo>
                  <a:pt x="422" y="347"/>
                  <a:pt x="427" y="352"/>
                  <a:pt x="427" y="358"/>
                </a:cubicBezTo>
                <a:cubicBezTo>
                  <a:pt x="427" y="364"/>
                  <a:pt x="422" y="369"/>
                  <a:pt x="416" y="369"/>
                </a:cubicBezTo>
                <a:close/>
                <a:moveTo>
                  <a:pt x="383" y="369"/>
                </a:moveTo>
                <a:cubicBezTo>
                  <a:pt x="377" y="369"/>
                  <a:pt x="372" y="364"/>
                  <a:pt x="372" y="358"/>
                </a:cubicBezTo>
                <a:cubicBezTo>
                  <a:pt x="372" y="352"/>
                  <a:pt x="377" y="347"/>
                  <a:pt x="383" y="347"/>
                </a:cubicBezTo>
                <a:cubicBezTo>
                  <a:pt x="388" y="347"/>
                  <a:pt x="393" y="352"/>
                  <a:pt x="393" y="358"/>
                </a:cubicBezTo>
                <a:cubicBezTo>
                  <a:pt x="393" y="364"/>
                  <a:pt x="388" y="369"/>
                  <a:pt x="383" y="369"/>
                </a:cubicBezTo>
                <a:close/>
                <a:moveTo>
                  <a:pt x="349" y="369"/>
                </a:moveTo>
                <a:cubicBezTo>
                  <a:pt x="343" y="369"/>
                  <a:pt x="338" y="364"/>
                  <a:pt x="338" y="358"/>
                </a:cubicBezTo>
                <a:cubicBezTo>
                  <a:pt x="338" y="352"/>
                  <a:pt x="343" y="347"/>
                  <a:pt x="349" y="347"/>
                </a:cubicBezTo>
                <a:cubicBezTo>
                  <a:pt x="355" y="347"/>
                  <a:pt x="360" y="352"/>
                  <a:pt x="360" y="358"/>
                </a:cubicBezTo>
                <a:cubicBezTo>
                  <a:pt x="360" y="364"/>
                  <a:pt x="355" y="369"/>
                  <a:pt x="349" y="369"/>
                </a:cubicBezTo>
                <a:close/>
                <a:moveTo>
                  <a:pt x="315" y="369"/>
                </a:moveTo>
                <a:cubicBezTo>
                  <a:pt x="309" y="369"/>
                  <a:pt x="304" y="364"/>
                  <a:pt x="304" y="358"/>
                </a:cubicBezTo>
                <a:cubicBezTo>
                  <a:pt x="304" y="352"/>
                  <a:pt x="309" y="347"/>
                  <a:pt x="315" y="347"/>
                </a:cubicBezTo>
                <a:cubicBezTo>
                  <a:pt x="321" y="347"/>
                  <a:pt x="326" y="352"/>
                  <a:pt x="326" y="358"/>
                </a:cubicBezTo>
                <a:cubicBezTo>
                  <a:pt x="326" y="364"/>
                  <a:pt x="321" y="369"/>
                  <a:pt x="315" y="369"/>
                </a:cubicBezTo>
                <a:close/>
                <a:moveTo>
                  <a:pt x="281" y="369"/>
                </a:moveTo>
                <a:cubicBezTo>
                  <a:pt x="275" y="369"/>
                  <a:pt x="270" y="364"/>
                  <a:pt x="270" y="358"/>
                </a:cubicBezTo>
                <a:cubicBezTo>
                  <a:pt x="270" y="352"/>
                  <a:pt x="275" y="347"/>
                  <a:pt x="281" y="347"/>
                </a:cubicBezTo>
                <a:cubicBezTo>
                  <a:pt x="287" y="347"/>
                  <a:pt x="292" y="352"/>
                  <a:pt x="292" y="358"/>
                </a:cubicBezTo>
                <a:cubicBezTo>
                  <a:pt x="292" y="364"/>
                  <a:pt x="287" y="369"/>
                  <a:pt x="281" y="369"/>
                </a:cubicBezTo>
                <a:close/>
                <a:moveTo>
                  <a:pt x="247" y="369"/>
                </a:moveTo>
                <a:cubicBezTo>
                  <a:pt x="242" y="369"/>
                  <a:pt x="237" y="364"/>
                  <a:pt x="237" y="358"/>
                </a:cubicBezTo>
                <a:cubicBezTo>
                  <a:pt x="237" y="352"/>
                  <a:pt x="242" y="347"/>
                  <a:pt x="247" y="347"/>
                </a:cubicBezTo>
                <a:cubicBezTo>
                  <a:pt x="253" y="347"/>
                  <a:pt x="258" y="352"/>
                  <a:pt x="258" y="358"/>
                </a:cubicBezTo>
                <a:cubicBezTo>
                  <a:pt x="258" y="364"/>
                  <a:pt x="253" y="369"/>
                  <a:pt x="247" y="369"/>
                </a:cubicBezTo>
                <a:close/>
                <a:moveTo>
                  <a:pt x="214" y="369"/>
                </a:moveTo>
                <a:cubicBezTo>
                  <a:pt x="208" y="369"/>
                  <a:pt x="203" y="364"/>
                  <a:pt x="203" y="358"/>
                </a:cubicBezTo>
                <a:cubicBezTo>
                  <a:pt x="203" y="352"/>
                  <a:pt x="208" y="347"/>
                  <a:pt x="214" y="347"/>
                </a:cubicBezTo>
                <a:cubicBezTo>
                  <a:pt x="220" y="347"/>
                  <a:pt x="225" y="352"/>
                  <a:pt x="225" y="358"/>
                </a:cubicBezTo>
                <a:cubicBezTo>
                  <a:pt x="225" y="364"/>
                  <a:pt x="220" y="369"/>
                  <a:pt x="214" y="369"/>
                </a:cubicBezTo>
                <a:close/>
                <a:moveTo>
                  <a:pt x="180" y="369"/>
                </a:moveTo>
                <a:cubicBezTo>
                  <a:pt x="174" y="369"/>
                  <a:pt x="169" y="364"/>
                  <a:pt x="169" y="358"/>
                </a:cubicBezTo>
                <a:cubicBezTo>
                  <a:pt x="169" y="352"/>
                  <a:pt x="174" y="347"/>
                  <a:pt x="180" y="347"/>
                </a:cubicBezTo>
                <a:cubicBezTo>
                  <a:pt x="186" y="347"/>
                  <a:pt x="191" y="352"/>
                  <a:pt x="191" y="358"/>
                </a:cubicBezTo>
                <a:cubicBezTo>
                  <a:pt x="191" y="364"/>
                  <a:pt x="186" y="369"/>
                  <a:pt x="180" y="369"/>
                </a:cubicBezTo>
                <a:close/>
                <a:moveTo>
                  <a:pt x="146" y="369"/>
                </a:moveTo>
                <a:cubicBezTo>
                  <a:pt x="140" y="369"/>
                  <a:pt x="135" y="364"/>
                  <a:pt x="135" y="358"/>
                </a:cubicBezTo>
                <a:cubicBezTo>
                  <a:pt x="135" y="352"/>
                  <a:pt x="140" y="347"/>
                  <a:pt x="146" y="347"/>
                </a:cubicBezTo>
                <a:cubicBezTo>
                  <a:pt x="152" y="347"/>
                  <a:pt x="157" y="352"/>
                  <a:pt x="157" y="358"/>
                </a:cubicBezTo>
                <a:cubicBezTo>
                  <a:pt x="157" y="364"/>
                  <a:pt x="152" y="369"/>
                  <a:pt x="146" y="369"/>
                </a:cubicBezTo>
                <a:close/>
                <a:moveTo>
                  <a:pt x="112" y="369"/>
                </a:moveTo>
                <a:cubicBezTo>
                  <a:pt x="106" y="369"/>
                  <a:pt x="102" y="364"/>
                  <a:pt x="102" y="358"/>
                </a:cubicBezTo>
                <a:cubicBezTo>
                  <a:pt x="102" y="352"/>
                  <a:pt x="106" y="347"/>
                  <a:pt x="112" y="347"/>
                </a:cubicBezTo>
                <a:cubicBezTo>
                  <a:pt x="118" y="347"/>
                  <a:pt x="123" y="352"/>
                  <a:pt x="123" y="358"/>
                </a:cubicBezTo>
                <a:cubicBezTo>
                  <a:pt x="123" y="364"/>
                  <a:pt x="118" y="369"/>
                  <a:pt x="112" y="369"/>
                </a:cubicBezTo>
                <a:close/>
                <a:moveTo>
                  <a:pt x="79" y="369"/>
                </a:moveTo>
                <a:cubicBezTo>
                  <a:pt x="73" y="369"/>
                  <a:pt x="68" y="364"/>
                  <a:pt x="68" y="358"/>
                </a:cubicBezTo>
                <a:cubicBezTo>
                  <a:pt x="68" y="352"/>
                  <a:pt x="73" y="347"/>
                  <a:pt x="79" y="347"/>
                </a:cubicBezTo>
                <a:cubicBezTo>
                  <a:pt x="85" y="347"/>
                  <a:pt x="89" y="352"/>
                  <a:pt x="89" y="358"/>
                </a:cubicBezTo>
                <a:cubicBezTo>
                  <a:pt x="89" y="364"/>
                  <a:pt x="85" y="369"/>
                  <a:pt x="79" y="369"/>
                </a:cubicBezTo>
                <a:close/>
                <a:moveTo>
                  <a:pt x="45" y="369"/>
                </a:moveTo>
                <a:cubicBezTo>
                  <a:pt x="39" y="369"/>
                  <a:pt x="34" y="364"/>
                  <a:pt x="34" y="358"/>
                </a:cubicBezTo>
                <a:cubicBezTo>
                  <a:pt x="34" y="352"/>
                  <a:pt x="39" y="347"/>
                  <a:pt x="45" y="347"/>
                </a:cubicBezTo>
                <a:cubicBezTo>
                  <a:pt x="51" y="347"/>
                  <a:pt x="56" y="352"/>
                  <a:pt x="56" y="358"/>
                </a:cubicBezTo>
                <a:cubicBezTo>
                  <a:pt x="56" y="364"/>
                  <a:pt x="51" y="369"/>
                  <a:pt x="45" y="369"/>
                </a:cubicBezTo>
                <a:close/>
                <a:moveTo>
                  <a:pt x="3416" y="340"/>
                </a:moveTo>
                <a:cubicBezTo>
                  <a:pt x="3410" y="340"/>
                  <a:pt x="3406" y="335"/>
                  <a:pt x="3406" y="329"/>
                </a:cubicBezTo>
                <a:cubicBezTo>
                  <a:pt x="3406" y="323"/>
                  <a:pt x="3410" y="318"/>
                  <a:pt x="3416" y="318"/>
                </a:cubicBezTo>
                <a:cubicBezTo>
                  <a:pt x="3422" y="318"/>
                  <a:pt x="3427" y="323"/>
                  <a:pt x="3427" y="329"/>
                </a:cubicBezTo>
                <a:cubicBezTo>
                  <a:pt x="3427" y="335"/>
                  <a:pt x="3422" y="340"/>
                  <a:pt x="3416" y="340"/>
                </a:cubicBezTo>
                <a:close/>
                <a:moveTo>
                  <a:pt x="3383" y="340"/>
                </a:moveTo>
                <a:cubicBezTo>
                  <a:pt x="3377" y="340"/>
                  <a:pt x="3372" y="335"/>
                  <a:pt x="3372" y="329"/>
                </a:cubicBezTo>
                <a:cubicBezTo>
                  <a:pt x="3372" y="323"/>
                  <a:pt x="3377" y="318"/>
                  <a:pt x="3383" y="318"/>
                </a:cubicBezTo>
                <a:cubicBezTo>
                  <a:pt x="3389" y="318"/>
                  <a:pt x="3393" y="323"/>
                  <a:pt x="3393" y="329"/>
                </a:cubicBezTo>
                <a:cubicBezTo>
                  <a:pt x="3393" y="335"/>
                  <a:pt x="3389" y="340"/>
                  <a:pt x="3383" y="340"/>
                </a:cubicBezTo>
                <a:close/>
                <a:moveTo>
                  <a:pt x="3349" y="340"/>
                </a:moveTo>
                <a:cubicBezTo>
                  <a:pt x="3343" y="340"/>
                  <a:pt x="3338" y="335"/>
                  <a:pt x="3338" y="329"/>
                </a:cubicBezTo>
                <a:cubicBezTo>
                  <a:pt x="3338" y="323"/>
                  <a:pt x="3343" y="318"/>
                  <a:pt x="3349" y="318"/>
                </a:cubicBezTo>
                <a:cubicBezTo>
                  <a:pt x="3355" y="318"/>
                  <a:pt x="3360" y="323"/>
                  <a:pt x="3360" y="329"/>
                </a:cubicBezTo>
                <a:cubicBezTo>
                  <a:pt x="3360" y="335"/>
                  <a:pt x="3355" y="340"/>
                  <a:pt x="3349" y="340"/>
                </a:cubicBezTo>
                <a:close/>
                <a:moveTo>
                  <a:pt x="3315" y="340"/>
                </a:moveTo>
                <a:cubicBezTo>
                  <a:pt x="3309" y="340"/>
                  <a:pt x="3304" y="335"/>
                  <a:pt x="3304" y="329"/>
                </a:cubicBezTo>
                <a:cubicBezTo>
                  <a:pt x="3304" y="323"/>
                  <a:pt x="3309" y="318"/>
                  <a:pt x="3315" y="318"/>
                </a:cubicBezTo>
                <a:cubicBezTo>
                  <a:pt x="3321" y="318"/>
                  <a:pt x="3326" y="323"/>
                  <a:pt x="3326" y="329"/>
                </a:cubicBezTo>
                <a:cubicBezTo>
                  <a:pt x="3326" y="335"/>
                  <a:pt x="3321" y="340"/>
                  <a:pt x="3315" y="340"/>
                </a:cubicBezTo>
                <a:close/>
                <a:moveTo>
                  <a:pt x="3281" y="340"/>
                </a:moveTo>
                <a:cubicBezTo>
                  <a:pt x="3275" y="340"/>
                  <a:pt x="3271" y="335"/>
                  <a:pt x="3271" y="329"/>
                </a:cubicBezTo>
                <a:cubicBezTo>
                  <a:pt x="3271" y="323"/>
                  <a:pt x="3275" y="318"/>
                  <a:pt x="3281" y="318"/>
                </a:cubicBezTo>
                <a:cubicBezTo>
                  <a:pt x="3287" y="318"/>
                  <a:pt x="3292" y="323"/>
                  <a:pt x="3292" y="329"/>
                </a:cubicBezTo>
                <a:cubicBezTo>
                  <a:pt x="3292" y="335"/>
                  <a:pt x="3287" y="340"/>
                  <a:pt x="3281" y="340"/>
                </a:cubicBezTo>
                <a:close/>
                <a:moveTo>
                  <a:pt x="3248" y="340"/>
                </a:moveTo>
                <a:cubicBezTo>
                  <a:pt x="3242" y="340"/>
                  <a:pt x="3237" y="335"/>
                  <a:pt x="3237" y="329"/>
                </a:cubicBezTo>
                <a:cubicBezTo>
                  <a:pt x="3237" y="323"/>
                  <a:pt x="3242" y="318"/>
                  <a:pt x="3248" y="318"/>
                </a:cubicBezTo>
                <a:cubicBezTo>
                  <a:pt x="3254" y="318"/>
                  <a:pt x="3258" y="323"/>
                  <a:pt x="3258" y="329"/>
                </a:cubicBezTo>
                <a:cubicBezTo>
                  <a:pt x="3258" y="335"/>
                  <a:pt x="3254" y="340"/>
                  <a:pt x="3248" y="340"/>
                </a:cubicBezTo>
                <a:close/>
                <a:moveTo>
                  <a:pt x="3214" y="340"/>
                </a:moveTo>
                <a:cubicBezTo>
                  <a:pt x="3208" y="340"/>
                  <a:pt x="3203" y="335"/>
                  <a:pt x="3203" y="329"/>
                </a:cubicBezTo>
                <a:cubicBezTo>
                  <a:pt x="3203" y="323"/>
                  <a:pt x="3208" y="318"/>
                  <a:pt x="3214" y="318"/>
                </a:cubicBezTo>
                <a:cubicBezTo>
                  <a:pt x="3220" y="318"/>
                  <a:pt x="3225" y="323"/>
                  <a:pt x="3225" y="329"/>
                </a:cubicBezTo>
                <a:cubicBezTo>
                  <a:pt x="3225" y="335"/>
                  <a:pt x="3220" y="340"/>
                  <a:pt x="3214" y="340"/>
                </a:cubicBezTo>
                <a:close/>
                <a:moveTo>
                  <a:pt x="3180" y="340"/>
                </a:moveTo>
                <a:cubicBezTo>
                  <a:pt x="3174" y="340"/>
                  <a:pt x="3169" y="335"/>
                  <a:pt x="3169" y="329"/>
                </a:cubicBezTo>
                <a:cubicBezTo>
                  <a:pt x="3169" y="323"/>
                  <a:pt x="3174" y="318"/>
                  <a:pt x="3180" y="318"/>
                </a:cubicBezTo>
                <a:cubicBezTo>
                  <a:pt x="3186" y="318"/>
                  <a:pt x="3191" y="323"/>
                  <a:pt x="3191" y="329"/>
                </a:cubicBezTo>
                <a:cubicBezTo>
                  <a:pt x="3191" y="335"/>
                  <a:pt x="3186" y="340"/>
                  <a:pt x="3180" y="340"/>
                </a:cubicBezTo>
                <a:close/>
                <a:moveTo>
                  <a:pt x="3146" y="340"/>
                </a:moveTo>
                <a:cubicBezTo>
                  <a:pt x="3140" y="340"/>
                  <a:pt x="3136" y="335"/>
                  <a:pt x="3136" y="329"/>
                </a:cubicBezTo>
                <a:cubicBezTo>
                  <a:pt x="3136" y="323"/>
                  <a:pt x="3140" y="318"/>
                  <a:pt x="3146" y="318"/>
                </a:cubicBezTo>
                <a:cubicBezTo>
                  <a:pt x="3152" y="318"/>
                  <a:pt x="3157" y="323"/>
                  <a:pt x="3157" y="329"/>
                </a:cubicBezTo>
                <a:cubicBezTo>
                  <a:pt x="3157" y="335"/>
                  <a:pt x="3152" y="340"/>
                  <a:pt x="3146" y="340"/>
                </a:cubicBezTo>
                <a:close/>
                <a:moveTo>
                  <a:pt x="3113" y="340"/>
                </a:moveTo>
                <a:cubicBezTo>
                  <a:pt x="3107" y="340"/>
                  <a:pt x="3102" y="335"/>
                  <a:pt x="3102" y="329"/>
                </a:cubicBezTo>
                <a:cubicBezTo>
                  <a:pt x="3102" y="323"/>
                  <a:pt x="3107" y="318"/>
                  <a:pt x="3113" y="318"/>
                </a:cubicBezTo>
                <a:cubicBezTo>
                  <a:pt x="3119" y="318"/>
                  <a:pt x="3123" y="323"/>
                  <a:pt x="3123" y="329"/>
                </a:cubicBezTo>
                <a:cubicBezTo>
                  <a:pt x="3123" y="335"/>
                  <a:pt x="3119" y="340"/>
                  <a:pt x="3113" y="340"/>
                </a:cubicBezTo>
                <a:close/>
                <a:moveTo>
                  <a:pt x="3079" y="340"/>
                </a:moveTo>
                <a:cubicBezTo>
                  <a:pt x="3073" y="340"/>
                  <a:pt x="3068" y="335"/>
                  <a:pt x="3068" y="329"/>
                </a:cubicBezTo>
                <a:cubicBezTo>
                  <a:pt x="3068" y="323"/>
                  <a:pt x="3073" y="318"/>
                  <a:pt x="3079" y="318"/>
                </a:cubicBezTo>
                <a:cubicBezTo>
                  <a:pt x="3085" y="318"/>
                  <a:pt x="3090" y="323"/>
                  <a:pt x="3090" y="329"/>
                </a:cubicBezTo>
                <a:cubicBezTo>
                  <a:pt x="3090" y="335"/>
                  <a:pt x="3085" y="340"/>
                  <a:pt x="3079" y="340"/>
                </a:cubicBezTo>
                <a:close/>
                <a:moveTo>
                  <a:pt x="3045" y="340"/>
                </a:moveTo>
                <a:cubicBezTo>
                  <a:pt x="3039" y="340"/>
                  <a:pt x="3034" y="335"/>
                  <a:pt x="3034" y="329"/>
                </a:cubicBezTo>
                <a:cubicBezTo>
                  <a:pt x="3034" y="323"/>
                  <a:pt x="3039" y="318"/>
                  <a:pt x="3045" y="318"/>
                </a:cubicBezTo>
                <a:cubicBezTo>
                  <a:pt x="3051" y="318"/>
                  <a:pt x="3056" y="323"/>
                  <a:pt x="3056" y="329"/>
                </a:cubicBezTo>
                <a:cubicBezTo>
                  <a:pt x="3056" y="335"/>
                  <a:pt x="3051" y="340"/>
                  <a:pt x="3045" y="340"/>
                </a:cubicBezTo>
                <a:close/>
                <a:moveTo>
                  <a:pt x="3011" y="340"/>
                </a:moveTo>
                <a:cubicBezTo>
                  <a:pt x="3005" y="340"/>
                  <a:pt x="3000" y="335"/>
                  <a:pt x="3000" y="329"/>
                </a:cubicBezTo>
                <a:cubicBezTo>
                  <a:pt x="3000" y="323"/>
                  <a:pt x="3005" y="318"/>
                  <a:pt x="3011" y="318"/>
                </a:cubicBezTo>
                <a:cubicBezTo>
                  <a:pt x="3017" y="318"/>
                  <a:pt x="3022" y="323"/>
                  <a:pt x="3022" y="329"/>
                </a:cubicBezTo>
                <a:cubicBezTo>
                  <a:pt x="3022" y="335"/>
                  <a:pt x="3017" y="340"/>
                  <a:pt x="3011" y="340"/>
                </a:cubicBezTo>
                <a:close/>
                <a:moveTo>
                  <a:pt x="2978" y="340"/>
                </a:moveTo>
                <a:cubicBezTo>
                  <a:pt x="2972" y="340"/>
                  <a:pt x="2967" y="335"/>
                  <a:pt x="2967" y="329"/>
                </a:cubicBezTo>
                <a:cubicBezTo>
                  <a:pt x="2967" y="323"/>
                  <a:pt x="2972" y="318"/>
                  <a:pt x="2978" y="318"/>
                </a:cubicBezTo>
                <a:cubicBezTo>
                  <a:pt x="2983" y="318"/>
                  <a:pt x="2988" y="323"/>
                  <a:pt x="2988" y="329"/>
                </a:cubicBezTo>
                <a:cubicBezTo>
                  <a:pt x="2988" y="335"/>
                  <a:pt x="2983" y="340"/>
                  <a:pt x="2978" y="340"/>
                </a:cubicBezTo>
                <a:close/>
                <a:moveTo>
                  <a:pt x="2944" y="340"/>
                </a:moveTo>
                <a:cubicBezTo>
                  <a:pt x="2938" y="340"/>
                  <a:pt x="2933" y="335"/>
                  <a:pt x="2933" y="329"/>
                </a:cubicBezTo>
                <a:cubicBezTo>
                  <a:pt x="2933" y="323"/>
                  <a:pt x="2938" y="318"/>
                  <a:pt x="2944" y="318"/>
                </a:cubicBezTo>
                <a:cubicBezTo>
                  <a:pt x="2950" y="318"/>
                  <a:pt x="2955" y="323"/>
                  <a:pt x="2955" y="329"/>
                </a:cubicBezTo>
                <a:cubicBezTo>
                  <a:pt x="2955" y="335"/>
                  <a:pt x="2950" y="340"/>
                  <a:pt x="2944" y="340"/>
                </a:cubicBezTo>
                <a:close/>
                <a:moveTo>
                  <a:pt x="2910" y="340"/>
                </a:moveTo>
                <a:cubicBezTo>
                  <a:pt x="2904" y="340"/>
                  <a:pt x="2899" y="335"/>
                  <a:pt x="2899" y="329"/>
                </a:cubicBezTo>
                <a:cubicBezTo>
                  <a:pt x="2899" y="323"/>
                  <a:pt x="2904" y="318"/>
                  <a:pt x="2910" y="318"/>
                </a:cubicBezTo>
                <a:cubicBezTo>
                  <a:pt x="2916" y="318"/>
                  <a:pt x="2921" y="323"/>
                  <a:pt x="2921" y="329"/>
                </a:cubicBezTo>
                <a:cubicBezTo>
                  <a:pt x="2921" y="335"/>
                  <a:pt x="2916" y="340"/>
                  <a:pt x="2910" y="340"/>
                </a:cubicBezTo>
                <a:close/>
                <a:moveTo>
                  <a:pt x="2876" y="340"/>
                </a:moveTo>
                <a:cubicBezTo>
                  <a:pt x="2870" y="340"/>
                  <a:pt x="2865" y="335"/>
                  <a:pt x="2865" y="329"/>
                </a:cubicBezTo>
                <a:cubicBezTo>
                  <a:pt x="2865" y="323"/>
                  <a:pt x="2870" y="318"/>
                  <a:pt x="2876" y="318"/>
                </a:cubicBezTo>
                <a:cubicBezTo>
                  <a:pt x="2882" y="318"/>
                  <a:pt x="2887" y="323"/>
                  <a:pt x="2887" y="329"/>
                </a:cubicBezTo>
                <a:cubicBezTo>
                  <a:pt x="2887" y="335"/>
                  <a:pt x="2882" y="340"/>
                  <a:pt x="2876" y="340"/>
                </a:cubicBezTo>
                <a:close/>
                <a:moveTo>
                  <a:pt x="2842" y="340"/>
                </a:moveTo>
                <a:cubicBezTo>
                  <a:pt x="2837" y="340"/>
                  <a:pt x="2832" y="335"/>
                  <a:pt x="2832" y="329"/>
                </a:cubicBezTo>
                <a:cubicBezTo>
                  <a:pt x="2832" y="323"/>
                  <a:pt x="2837" y="318"/>
                  <a:pt x="2842" y="318"/>
                </a:cubicBezTo>
                <a:cubicBezTo>
                  <a:pt x="2848" y="318"/>
                  <a:pt x="2853" y="323"/>
                  <a:pt x="2853" y="329"/>
                </a:cubicBezTo>
                <a:cubicBezTo>
                  <a:pt x="2853" y="335"/>
                  <a:pt x="2848" y="340"/>
                  <a:pt x="2842" y="340"/>
                </a:cubicBezTo>
                <a:close/>
                <a:moveTo>
                  <a:pt x="2809" y="340"/>
                </a:moveTo>
                <a:cubicBezTo>
                  <a:pt x="2803" y="340"/>
                  <a:pt x="2798" y="335"/>
                  <a:pt x="2798" y="329"/>
                </a:cubicBezTo>
                <a:cubicBezTo>
                  <a:pt x="2798" y="323"/>
                  <a:pt x="2803" y="318"/>
                  <a:pt x="2809" y="318"/>
                </a:cubicBezTo>
                <a:cubicBezTo>
                  <a:pt x="2815" y="318"/>
                  <a:pt x="2819" y="323"/>
                  <a:pt x="2819" y="329"/>
                </a:cubicBezTo>
                <a:cubicBezTo>
                  <a:pt x="2819" y="335"/>
                  <a:pt x="2815" y="340"/>
                  <a:pt x="2809" y="340"/>
                </a:cubicBezTo>
                <a:close/>
                <a:moveTo>
                  <a:pt x="2775" y="340"/>
                </a:moveTo>
                <a:cubicBezTo>
                  <a:pt x="2769" y="340"/>
                  <a:pt x="2764" y="335"/>
                  <a:pt x="2764" y="329"/>
                </a:cubicBezTo>
                <a:cubicBezTo>
                  <a:pt x="2764" y="323"/>
                  <a:pt x="2769" y="318"/>
                  <a:pt x="2775" y="318"/>
                </a:cubicBezTo>
                <a:cubicBezTo>
                  <a:pt x="2781" y="318"/>
                  <a:pt x="2786" y="323"/>
                  <a:pt x="2786" y="329"/>
                </a:cubicBezTo>
                <a:cubicBezTo>
                  <a:pt x="2786" y="335"/>
                  <a:pt x="2781" y="340"/>
                  <a:pt x="2775" y="340"/>
                </a:cubicBezTo>
                <a:close/>
                <a:moveTo>
                  <a:pt x="2741" y="340"/>
                </a:moveTo>
                <a:cubicBezTo>
                  <a:pt x="2735" y="340"/>
                  <a:pt x="2730" y="335"/>
                  <a:pt x="2730" y="329"/>
                </a:cubicBezTo>
                <a:cubicBezTo>
                  <a:pt x="2730" y="323"/>
                  <a:pt x="2735" y="318"/>
                  <a:pt x="2741" y="318"/>
                </a:cubicBezTo>
                <a:cubicBezTo>
                  <a:pt x="2747" y="318"/>
                  <a:pt x="2752" y="323"/>
                  <a:pt x="2752" y="329"/>
                </a:cubicBezTo>
                <a:cubicBezTo>
                  <a:pt x="2752" y="335"/>
                  <a:pt x="2747" y="340"/>
                  <a:pt x="2741" y="340"/>
                </a:cubicBezTo>
                <a:close/>
                <a:moveTo>
                  <a:pt x="2707" y="340"/>
                </a:moveTo>
                <a:cubicBezTo>
                  <a:pt x="2701" y="340"/>
                  <a:pt x="2697" y="335"/>
                  <a:pt x="2697" y="329"/>
                </a:cubicBezTo>
                <a:cubicBezTo>
                  <a:pt x="2697" y="323"/>
                  <a:pt x="2701" y="318"/>
                  <a:pt x="2707" y="318"/>
                </a:cubicBezTo>
                <a:cubicBezTo>
                  <a:pt x="2713" y="318"/>
                  <a:pt x="2718" y="323"/>
                  <a:pt x="2718" y="329"/>
                </a:cubicBezTo>
                <a:cubicBezTo>
                  <a:pt x="2718" y="335"/>
                  <a:pt x="2713" y="340"/>
                  <a:pt x="2707" y="340"/>
                </a:cubicBezTo>
                <a:close/>
                <a:moveTo>
                  <a:pt x="2674" y="340"/>
                </a:moveTo>
                <a:cubicBezTo>
                  <a:pt x="2668" y="340"/>
                  <a:pt x="2663" y="335"/>
                  <a:pt x="2663" y="329"/>
                </a:cubicBezTo>
                <a:cubicBezTo>
                  <a:pt x="2663" y="323"/>
                  <a:pt x="2668" y="318"/>
                  <a:pt x="2674" y="318"/>
                </a:cubicBezTo>
                <a:cubicBezTo>
                  <a:pt x="2680" y="318"/>
                  <a:pt x="2684" y="323"/>
                  <a:pt x="2684" y="329"/>
                </a:cubicBezTo>
                <a:cubicBezTo>
                  <a:pt x="2684" y="335"/>
                  <a:pt x="2680" y="340"/>
                  <a:pt x="2674" y="340"/>
                </a:cubicBezTo>
                <a:close/>
                <a:moveTo>
                  <a:pt x="2640" y="340"/>
                </a:moveTo>
                <a:cubicBezTo>
                  <a:pt x="2634" y="340"/>
                  <a:pt x="2629" y="335"/>
                  <a:pt x="2629" y="329"/>
                </a:cubicBezTo>
                <a:cubicBezTo>
                  <a:pt x="2629" y="323"/>
                  <a:pt x="2634" y="318"/>
                  <a:pt x="2640" y="318"/>
                </a:cubicBezTo>
                <a:cubicBezTo>
                  <a:pt x="2646" y="318"/>
                  <a:pt x="2651" y="323"/>
                  <a:pt x="2651" y="329"/>
                </a:cubicBezTo>
                <a:cubicBezTo>
                  <a:pt x="2651" y="335"/>
                  <a:pt x="2646" y="340"/>
                  <a:pt x="2640" y="340"/>
                </a:cubicBezTo>
                <a:close/>
                <a:moveTo>
                  <a:pt x="2606" y="340"/>
                </a:moveTo>
                <a:cubicBezTo>
                  <a:pt x="2600" y="340"/>
                  <a:pt x="2595" y="335"/>
                  <a:pt x="2595" y="329"/>
                </a:cubicBezTo>
                <a:cubicBezTo>
                  <a:pt x="2595" y="323"/>
                  <a:pt x="2600" y="318"/>
                  <a:pt x="2606" y="318"/>
                </a:cubicBezTo>
                <a:cubicBezTo>
                  <a:pt x="2612" y="318"/>
                  <a:pt x="2617" y="323"/>
                  <a:pt x="2617" y="329"/>
                </a:cubicBezTo>
                <a:cubicBezTo>
                  <a:pt x="2617" y="335"/>
                  <a:pt x="2612" y="340"/>
                  <a:pt x="2606" y="340"/>
                </a:cubicBezTo>
                <a:close/>
                <a:moveTo>
                  <a:pt x="2572" y="340"/>
                </a:moveTo>
                <a:cubicBezTo>
                  <a:pt x="2566" y="340"/>
                  <a:pt x="2562" y="335"/>
                  <a:pt x="2562" y="329"/>
                </a:cubicBezTo>
                <a:cubicBezTo>
                  <a:pt x="2562" y="323"/>
                  <a:pt x="2566" y="318"/>
                  <a:pt x="2572" y="318"/>
                </a:cubicBezTo>
                <a:cubicBezTo>
                  <a:pt x="2578" y="318"/>
                  <a:pt x="2583" y="323"/>
                  <a:pt x="2583" y="329"/>
                </a:cubicBezTo>
                <a:cubicBezTo>
                  <a:pt x="2583" y="335"/>
                  <a:pt x="2578" y="340"/>
                  <a:pt x="2572" y="340"/>
                </a:cubicBezTo>
                <a:close/>
                <a:moveTo>
                  <a:pt x="2539" y="340"/>
                </a:moveTo>
                <a:cubicBezTo>
                  <a:pt x="2533" y="340"/>
                  <a:pt x="2528" y="335"/>
                  <a:pt x="2528" y="329"/>
                </a:cubicBezTo>
                <a:cubicBezTo>
                  <a:pt x="2528" y="323"/>
                  <a:pt x="2533" y="318"/>
                  <a:pt x="2539" y="318"/>
                </a:cubicBezTo>
                <a:cubicBezTo>
                  <a:pt x="2545" y="318"/>
                  <a:pt x="2549" y="323"/>
                  <a:pt x="2549" y="329"/>
                </a:cubicBezTo>
                <a:cubicBezTo>
                  <a:pt x="2549" y="335"/>
                  <a:pt x="2545" y="340"/>
                  <a:pt x="2539" y="340"/>
                </a:cubicBezTo>
                <a:close/>
                <a:moveTo>
                  <a:pt x="2505" y="340"/>
                </a:moveTo>
                <a:cubicBezTo>
                  <a:pt x="2499" y="340"/>
                  <a:pt x="2494" y="335"/>
                  <a:pt x="2494" y="329"/>
                </a:cubicBezTo>
                <a:cubicBezTo>
                  <a:pt x="2494" y="323"/>
                  <a:pt x="2499" y="318"/>
                  <a:pt x="2505" y="318"/>
                </a:cubicBezTo>
                <a:cubicBezTo>
                  <a:pt x="2511" y="318"/>
                  <a:pt x="2516" y="323"/>
                  <a:pt x="2516" y="329"/>
                </a:cubicBezTo>
                <a:cubicBezTo>
                  <a:pt x="2516" y="335"/>
                  <a:pt x="2511" y="340"/>
                  <a:pt x="2505" y="340"/>
                </a:cubicBezTo>
                <a:close/>
                <a:moveTo>
                  <a:pt x="2471" y="340"/>
                </a:moveTo>
                <a:cubicBezTo>
                  <a:pt x="2465" y="340"/>
                  <a:pt x="2460" y="335"/>
                  <a:pt x="2460" y="329"/>
                </a:cubicBezTo>
                <a:cubicBezTo>
                  <a:pt x="2460" y="323"/>
                  <a:pt x="2465" y="318"/>
                  <a:pt x="2471" y="318"/>
                </a:cubicBezTo>
                <a:cubicBezTo>
                  <a:pt x="2477" y="318"/>
                  <a:pt x="2482" y="323"/>
                  <a:pt x="2482" y="329"/>
                </a:cubicBezTo>
                <a:cubicBezTo>
                  <a:pt x="2482" y="335"/>
                  <a:pt x="2477" y="340"/>
                  <a:pt x="2471" y="340"/>
                </a:cubicBezTo>
                <a:close/>
                <a:moveTo>
                  <a:pt x="2437" y="340"/>
                </a:moveTo>
                <a:cubicBezTo>
                  <a:pt x="2431" y="340"/>
                  <a:pt x="2426" y="335"/>
                  <a:pt x="2426" y="329"/>
                </a:cubicBezTo>
                <a:cubicBezTo>
                  <a:pt x="2426" y="323"/>
                  <a:pt x="2431" y="318"/>
                  <a:pt x="2437" y="318"/>
                </a:cubicBezTo>
                <a:cubicBezTo>
                  <a:pt x="2443" y="318"/>
                  <a:pt x="2448" y="323"/>
                  <a:pt x="2448" y="329"/>
                </a:cubicBezTo>
                <a:cubicBezTo>
                  <a:pt x="2448" y="335"/>
                  <a:pt x="2443" y="340"/>
                  <a:pt x="2437" y="340"/>
                </a:cubicBezTo>
                <a:close/>
                <a:moveTo>
                  <a:pt x="2404" y="340"/>
                </a:moveTo>
                <a:cubicBezTo>
                  <a:pt x="2398" y="340"/>
                  <a:pt x="2393" y="335"/>
                  <a:pt x="2393" y="329"/>
                </a:cubicBezTo>
                <a:cubicBezTo>
                  <a:pt x="2393" y="323"/>
                  <a:pt x="2398" y="318"/>
                  <a:pt x="2404" y="318"/>
                </a:cubicBezTo>
                <a:cubicBezTo>
                  <a:pt x="2409" y="318"/>
                  <a:pt x="2414" y="323"/>
                  <a:pt x="2414" y="329"/>
                </a:cubicBezTo>
                <a:cubicBezTo>
                  <a:pt x="2414" y="335"/>
                  <a:pt x="2409" y="340"/>
                  <a:pt x="2404" y="340"/>
                </a:cubicBezTo>
                <a:close/>
                <a:moveTo>
                  <a:pt x="2370" y="340"/>
                </a:moveTo>
                <a:cubicBezTo>
                  <a:pt x="2364" y="340"/>
                  <a:pt x="2359" y="335"/>
                  <a:pt x="2359" y="329"/>
                </a:cubicBezTo>
                <a:cubicBezTo>
                  <a:pt x="2359" y="323"/>
                  <a:pt x="2364" y="318"/>
                  <a:pt x="2370" y="318"/>
                </a:cubicBezTo>
                <a:cubicBezTo>
                  <a:pt x="2376" y="318"/>
                  <a:pt x="2381" y="323"/>
                  <a:pt x="2381" y="329"/>
                </a:cubicBezTo>
                <a:cubicBezTo>
                  <a:pt x="2381" y="335"/>
                  <a:pt x="2376" y="340"/>
                  <a:pt x="2370" y="340"/>
                </a:cubicBezTo>
                <a:close/>
                <a:moveTo>
                  <a:pt x="2336" y="340"/>
                </a:moveTo>
                <a:cubicBezTo>
                  <a:pt x="2330" y="340"/>
                  <a:pt x="2325" y="335"/>
                  <a:pt x="2325" y="329"/>
                </a:cubicBezTo>
                <a:cubicBezTo>
                  <a:pt x="2325" y="323"/>
                  <a:pt x="2330" y="318"/>
                  <a:pt x="2336" y="318"/>
                </a:cubicBezTo>
                <a:cubicBezTo>
                  <a:pt x="2342" y="318"/>
                  <a:pt x="2347" y="323"/>
                  <a:pt x="2347" y="329"/>
                </a:cubicBezTo>
                <a:cubicBezTo>
                  <a:pt x="2347" y="335"/>
                  <a:pt x="2342" y="340"/>
                  <a:pt x="2336" y="340"/>
                </a:cubicBezTo>
                <a:close/>
                <a:moveTo>
                  <a:pt x="2302" y="340"/>
                </a:moveTo>
                <a:cubicBezTo>
                  <a:pt x="2296" y="340"/>
                  <a:pt x="2291" y="335"/>
                  <a:pt x="2291" y="329"/>
                </a:cubicBezTo>
                <a:cubicBezTo>
                  <a:pt x="2291" y="323"/>
                  <a:pt x="2296" y="318"/>
                  <a:pt x="2302" y="318"/>
                </a:cubicBezTo>
                <a:cubicBezTo>
                  <a:pt x="2308" y="318"/>
                  <a:pt x="2313" y="323"/>
                  <a:pt x="2313" y="329"/>
                </a:cubicBezTo>
                <a:cubicBezTo>
                  <a:pt x="2313" y="335"/>
                  <a:pt x="2308" y="340"/>
                  <a:pt x="2302" y="340"/>
                </a:cubicBezTo>
                <a:close/>
                <a:moveTo>
                  <a:pt x="2268" y="340"/>
                </a:moveTo>
                <a:cubicBezTo>
                  <a:pt x="2263" y="340"/>
                  <a:pt x="2258" y="335"/>
                  <a:pt x="2258" y="329"/>
                </a:cubicBezTo>
                <a:cubicBezTo>
                  <a:pt x="2258" y="323"/>
                  <a:pt x="2263" y="318"/>
                  <a:pt x="2268" y="318"/>
                </a:cubicBezTo>
                <a:cubicBezTo>
                  <a:pt x="2274" y="318"/>
                  <a:pt x="2279" y="323"/>
                  <a:pt x="2279" y="329"/>
                </a:cubicBezTo>
                <a:cubicBezTo>
                  <a:pt x="2279" y="335"/>
                  <a:pt x="2274" y="340"/>
                  <a:pt x="2268" y="340"/>
                </a:cubicBezTo>
                <a:close/>
                <a:moveTo>
                  <a:pt x="2235" y="340"/>
                </a:moveTo>
                <a:cubicBezTo>
                  <a:pt x="2229" y="340"/>
                  <a:pt x="2224" y="335"/>
                  <a:pt x="2224" y="329"/>
                </a:cubicBezTo>
                <a:cubicBezTo>
                  <a:pt x="2224" y="323"/>
                  <a:pt x="2229" y="318"/>
                  <a:pt x="2235" y="318"/>
                </a:cubicBezTo>
                <a:cubicBezTo>
                  <a:pt x="2241" y="318"/>
                  <a:pt x="2246" y="323"/>
                  <a:pt x="2246" y="329"/>
                </a:cubicBezTo>
                <a:cubicBezTo>
                  <a:pt x="2246" y="335"/>
                  <a:pt x="2241" y="340"/>
                  <a:pt x="2235" y="340"/>
                </a:cubicBezTo>
                <a:close/>
                <a:moveTo>
                  <a:pt x="2201" y="340"/>
                </a:moveTo>
                <a:cubicBezTo>
                  <a:pt x="2195" y="340"/>
                  <a:pt x="2190" y="335"/>
                  <a:pt x="2190" y="329"/>
                </a:cubicBezTo>
                <a:cubicBezTo>
                  <a:pt x="2190" y="323"/>
                  <a:pt x="2195" y="318"/>
                  <a:pt x="2201" y="318"/>
                </a:cubicBezTo>
                <a:cubicBezTo>
                  <a:pt x="2207" y="318"/>
                  <a:pt x="2212" y="323"/>
                  <a:pt x="2212" y="329"/>
                </a:cubicBezTo>
                <a:cubicBezTo>
                  <a:pt x="2212" y="335"/>
                  <a:pt x="2207" y="340"/>
                  <a:pt x="2201" y="340"/>
                </a:cubicBezTo>
                <a:close/>
                <a:moveTo>
                  <a:pt x="2167" y="340"/>
                </a:moveTo>
                <a:cubicBezTo>
                  <a:pt x="2161" y="340"/>
                  <a:pt x="2156" y="335"/>
                  <a:pt x="2156" y="329"/>
                </a:cubicBezTo>
                <a:cubicBezTo>
                  <a:pt x="2156" y="323"/>
                  <a:pt x="2161" y="318"/>
                  <a:pt x="2167" y="318"/>
                </a:cubicBezTo>
                <a:cubicBezTo>
                  <a:pt x="2173" y="318"/>
                  <a:pt x="2178" y="323"/>
                  <a:pt x="2178" y="329"/>
                </a:cubicBezTo>
                <a:cubicBezTo>
                  <a:pt x="2178" y="335"/>
                  <a:pt x="2173" y="340"/>
                  <a:pt x="2167" y="340"/>
                </a:cubicBezTo>
                <a:close/>
                <a:moveTo>
                  <a:pt x="2133" y="340"/>
                </a:moveTo>
                <a:cubicBezTo>
                  <a:pt x="2127" y="340"/>
                  <a:pt x="2123" y="335"/>
                  <a:pt x="2123" y="329"/>
                </a:cubicBezTo>
                <a:cubicBezTo>
                  <a:pt x="2123" y="323"/>
                  <a:pt x="2127" y="318"/>
                  <a:pt x="2133" y="318"/>
                </a:cubicBezTo>
                <a:cubicBezTo>
                  <a:pt x="2139" y="318"/>
                  <a:pt x="2144" y="323"/>
                  <a:pt x="2144" y="329"/>
                </a:cubicBezTo>
                <a:cubicBezTo>
                  <a:pt x="2144" y="335"/>
                  <a:pt x="2139" y="340"/>
                  <a:pt x="2133" y="340"/>
                </a:cubicBezTo>
                <a:close/>
                <a:moveTo>
                  <a:pt x="2100" y="340"/>
                </a:moveTo>
                <a:cubicBezTo>
                  <a:pt x="2094" y="340"/>
                  <a:pt x="2089" y="335"/>
                  <a:pt x="2089" y="329"/>
                </a:cubicBezTo>
                <a:cubicBezTo>
                  <a:pt x="2089" y="323"/>
                  <a:pt x="2094" y="318"/>
                  <a:pt x="2100" y="318"/>
                </a:cubicBezTo>
                <a:cubicBezTo>
                  <a:pt x="2106" y="318"/>
                  <a:pt x="2110" y="323"/>
                  <a:pt x="2110" y="329"/>
                </a:cubicBezTo>
                <a:cubicBezTo>
                  <a:pt x="2110" y="335"/>
                  <a:pt x="2106" y="340"/>
                  <a:pt x="2100" y="340"/>
                </a:cubicBezTo>
                <a:close/>
                <a:moveTo>
                  <a:pt x="2066" y="340"/>
                </a:moveTo>
                <a:cubicBezTo>
                  <a:pt x="2060" y="340"/>
                  <a:pt x="2055" y="335"/>
                  <a:pt x="2055" y="329"/>
                </a:cubicBezTo>
                <a:cubicBezTo>
                  <a:pt x="2055" y="323"/>
                  <a:pt x="2060" y="318"/>
                  <a:pt x="2066" y="318"/>
                </a:cubicBezTo>
                <a:cubicBezTo>
                  <a:pt x="2072" y="318"/>
                  <a:pt x="2077" y="323"/>
                  <a:pt x="2077" y="329"/>
                </a:cubicBezTo>
                <a:cubicBezTo>
                  <a:pt x="2077" y="335"/>
                  <a:pt x="2072" y="340"/>
                  <a:pt x="2066" y="340"/>
                </a:cubicBezTo>
                <a:close/>
                <a:moveTo>
                  <a:pt x="2032" y="340"/>
                </a:moveTo>
                <a:cubicBezTo>
                  <a:pt x="2026" y="340"/>
                  <a:pt x="2021" y="335"/>
                  <a:pt x="2021" y="329"/>
                </a:cubicBezTo>
                <a:cubicBezTo>
                  <a:pt x="2021" y="323"/>
                  <a:pt x="2026" y="318"/>
                  <a:pt x="2032" y="318"/>
                </a:cubicBezTo>
                <a:cubicBezTo>
                  <a:pt x="2038" y="318"/>
                  <a:pt x="2043" y="323"/>
                  <a:pt x="2043" y="329"/>
                </a:cubicBezTo>
                <a:cubicBezTo>
                  <a:pt x="2043" y="335"/>
                  <a:pt x="2038" y="340"/>
                  <a:pt x="2032" y="340"/>
                </a:cubicBezTo>
                <a:close/>
                <a:moveTo>
                  <a:pt x="1998" y="340"/>
                </a:moveTo>
                <a:cubicBezTo>
                  <a:pt x="1992" y="340"/>
                  <a:pt x="1988" y="335"/>
                  <a:pt x="1988" y="329"/>
                </a:cubicBezTo>
                <a:cubicBezTo>
                  <a:pt x="1988" y="323"/>
                  <a:pt x="1992" y="318"/>
                  <a:pt x="1998" y="318"/>
                </a:cubicBezTo>
                <a:cubicBezTo>
                  <a:pt x="2004" y="318"/>
                  <a:pt x="2009" y="323"/>
                  <a:pt x="2009" y="329"/>
                </a:cubicBezTo>
                <a:cubicBezTo>
                  <a:pt x="2009" y="335"/>
                  <a:pt x="2004" y="340"/>
                  <a:pt x="1998" y="340"/>
                </a:cubicBezTo>
                <a:close/>
                <a:moveTo>
                  <a:pt x="1965" y="340"/>
                </a:moveTo>
                <a:cubicBezTo>
                  <a:pt x="1959" y="340"/>
                  <a:pt x="1954" y="335"/>
                  <a:pt x="1954" y="329"/>
                </a:cubicBezTo>
                <a:cubicBezTo>
                  <a:pt x="1954" y="323"/>
                  <a:pt x="1959" y="318"/>
                  <a:pt x="1965" y="318"/>
                </a:cubicBezTo>
                <a:cubicBezTo>
                  <a:pt x="1971" y="318"/>
                  <a:pt x="1975" y="323"/>
                  <a:pt x="1975" y="329"/>
                </a:cubicBezTo>
                <a:cubicBezTo>
                  <a:pt x="1975" y="335"/>
                  <a:pt x="1971" y="340"/>
                  <a:pt x="1965" y="340"/>
                </a:cubicBezTo>
                <a:close/>
                <a:moveTo>
                  <a:pt x="1931" y="340"/>
                </a:moveTo>
                <a:cubicBezTo>
                  <a:pt x="1925" y="340"/>
                  <a:pt x="1920" y="335"/>
                  <a:pt x="1920" y="329"/>
                </a:cubicBezTo>
                <a:cubicBezTo>
                  <a:pt x="1920" y="323"/>
                  <a:pt x="1925" y="318"/>
                  <a:pt x="1931" y="318"/>
                </a:cubicBezTo>
                <a:cubicBezTo>
                  <a:pt x="1937" y="318"/>
                  <a:pt x="1942" y="323"/>
                  <a:pt x="1942" y="329"/>
                </a:cubicBezTo>
                <a:cubicBezTo>
                  <a:pt x="1942" y="335"/>
                  <a:pt x="1937" y="340"/>
                  <a:pt x="1931" y="340"/>
                </a:cubicBezTo>
                <a:close/>
                <a:moveTo>
                  <a:pt x="1897" y="340"/>
                </a:moveTo>
                <a:cubicBezTo>
                  <a:pt x="1891" y="340"/>
                  <a:pt x="1886" y="335"/>
                  <a:pt x="1886" y="329"/>
                </a:cubicBezTo>
                <a:cubicBezTo>
                  <a:pt x="1886" y="323"/>
                  <a:pt x="1891" y="318"/>
                  <a:pt x="1897" y="318"/>
                </a:cubicBezTo>
                <a:cubicBezTo>
                  <a:pt x="1903" y="318"/>
                  <a:pt x="1908" y="323"/>
                  <a:pt x="1908" y="329"/>
                </a:cubicBezTo>
                <a:cubicBezTo>
                  <a:pt x="1908" y="335"/>
                  <a:pt x="1903" y="340"/>
                  <a:pt x="1897" y="340"/>
                </a:cubicBezTo>
                <a:close/>
                <a:moveTo>
                  <a:pt x="1863" y="340"/>
                </a:moveTo>
                <a:cubicBezTo>
                  <a:pt x="1857" y="340"/>
                  <a:pt x="1852" y="335"/>
                  <a:pt x="1852" y="329"/>
                </a:cubicBezTo>
                <a:cubicBezTo>
                  <a:pt x="1852" y="323"/>
                  <a:pt x="1857" y="318"/>
                  <a:pt x="1863" y="318"/>
                </a:cubicBezTo>
                <a:cubicBezTo>
                  <a:pt x="1869" y="318"/>
                  <a:pt x="1874" y="323"/>
                  <a:pt x="1874" y="329"/>
                </a:cubicBezTo>
                <a:cubicBezTo>
                  <a:pt x="1874" y="335"/>
                  <a:pt x="1869" y="340"/>
                  <a:pt x="1863" y="340"/>
                </a:cubicBezTo>
                <a:close/>
                <a:moveTo>
                  <a:pt x="1830" y="340"/>
                </a:moveTo>
                <a:cubicBezTo>
                  <a:pt x="1824" y="340"/>
                  <a:pt x="1819" y="335"/>
                  <a:pt x="1819" y="329"/>
                </a:cubicBezTo>
                <a:cubicBezTo>
                  <a:pt x="1819" y="323"/>
                  <a:pt x="1824" y="318"/>
                  <a:pt x="1830" y="318"/>
                </a:cubicBezTo>
                <a:cubicBezTo>
                  <a:pt x="1836" y="318"/>
                  <a:pt x="1840" y="323"/>
                  <a:pt x="1840" y="329"/>
                </a:cubicBezTo>
                <a:cubicBezTo>
                  <a:pt x="1840" y="335"/>
                  <a:pt x="1836" y="340"/>
                  <a:pt x="1830" y="340"/>
                </a:cubicBezTo>
                <a:close/>
                <a:moveTo>
                  <a:pt x="1379" y="340"/>
                </a:moveTo>
                <a:cubicBezTo>
                  <a:pt x="1373" y="340"/>
                  <a:pt x="1368" y="335"/>
                  <a:pt x="1368" y="329"/>
                </a:cubicBezTo>
                <a:cubicBezTo>
                  <a:pt x="1368" y="323"/>
                  <a:pt x="1373" y="318"/>
                  <a:pt x="1379" y="318"/>
                </a:cubicBezTo>
                <a:cubicBezTo>
                  <a:pt x="1385" y="318"/>
                  <a:pt x="1389" y="323"/>
                  <a:pt x="1389" y="329"/>
                </a:cubicBezTo>
                <a:cubicBezTo>
                  <a:pt x="1389" y="335"/>
                  <a:pt x="1385" y="340"/>
                  <a:pt x="1379" y="340"/>
                </a:cubicBezTo>
                <a:close/>
                <a:moveTo>
                  <a:pt x="1345" y="340"/>
                </a:moveTo>
                <a:cubicBezTo>
                  <a:pt x="1339" y="340"/>
                  <a:pt x="1334" y="335"/>
                  <a:pt x="1334" y="329"/>
                </a:cubicBezTo>
                <a:cubicBezTo>
                  <a:pt x="1334" y="323"/>
                  <a:pt x="1339" y="318"/>
                  <a:pt x="1345" y="318"/>
                </a:cubicBezTo>
                <a:cubicBezTo>
                  <a:pt x="1351" y="318"/>
                  <a:pt x="1356" y="323"/>
                  <a:pt x="1356" y="329"/>
                </a:cubicBezTo>
                <a:cubicBezTo>
                  <a:pt x="1356" y="335"/>
                  <a:pt x="1351" y="340"/>
                  <a:pt x="1345" y="340"/>
                </a:cubicBezTo>
                <a:close/>
                <a:moveTo>
                  <a:pt x="1311" y="340"/>
                </a:moveTo>
                <a:cubicBezTo>
                  <a:pt x="1305" y="340"/>
                  <a:pt x="1300" y="335"/>
                  <a:pt x="1300" y="329"/>
                </a:cubicBezTo>
                <a:cubicBezTo>
                  <a:pt x="1300" y="323"/>
                  <a:pt x="1305" y="318"/>
                  <a:pt x="1311" y="318"/>
                </a:cubicBezTo>
                <a:cubicBezTo>
                  <a:pt x="1317" y="318"/>
                  <a:pt x="1322" y="323"/>
                  <a:pt x="1322" y="329"/>
                </a:cubicBezTo>
                <a:cubicBezTo>
                  <a:pt x="1322" y="335"/>
                  <a:pt x="1317" y="340"/>
                  <a:pt x="1311" y="340"/>
                </a:cubicBezTo>
                <a:close/>
                <a:moveTo>
                  <a:pt x="1210" y="340"/>
                </a:moveTo>
                <a:cubicBezTo>
                  <a:pt x="1204" y="340"/>
                  <a:pt x="1199" y="335"/>
                  <a:pt x="1199" y="329"/>
                </a:cubicBezTo>
                <a:cubicBezTo>
                  <a:pt x="1199" y="323"/>
                  <a:pt x="1204" y="318"/>
                  <a:pt x="1210" y="318"/>
                </a:cubicBezTo>
                <a:cubicBezTo>
                  <a:pt x="1216" y="318"/>
                  <a:pt x="1221" y="323"/>
                  <a:pt x="1221" y="329"/>
                </a:cubicBezTo>
                <a:cubicBezTo>
                  <a:pt x="1221" y="335"/>
                  <a:pt x="1216" y="340"/>
                  <a:pt x="1210" y="340"/>
                </a:cubicBezTo>
                <a:close/>
                <a:moveTo>
                  <a:pt x="1176" y="340"/>
                </a:moveTo>
                <a:cubicBezTo>
                  <a:pt x="1170" y="340"/>
                  <a:pt x="1165" y="335"/>
                  <a:pt x="1165" y="329"/>
                </a:cubicBezTo>
                <a:cubicBezTo>
                  <a:pt x="1165" y="323"/>
                  <a:pt x="1170" y="318"/>
                  <a:pt x="1176" y="318"/>
                </a:cubicBezTo>
                <a:cubicBezTo>
                  <a:pt x="1182" y="318"/>
                  <a:pt x="1187" y="323"/>
                  <a:pt x="1187" y="329"/>
                </a:cubicBezTo>
                <a:cubicBezTo>
                  <a:pt x="1187" y="335"/>
                  <a:pt x="1182" y="340"/>
                  <a:pt x="1176" y="340"/>
                </a:cubicBezTo>
                <a:close/>
                <a:moveTo>
                  <a:pt x="1142" y="340"/>
                </a:moveTo>
                <a:cubicBezTo>
                  <a:pt x="1136" y="340"/>
                  <a:pt x="1131" y="335"/>
                  <a:pt x="1131" y="329"/>
                </a:cubicBezTo>
                <a:cubicBezTo>
                  <a:pt x="1131" y="323"/>
                  <a:pt x="1136" y="318"/>
                  <a:pt x="1142" y="318"/>
                </a:cubicBezTo>
                <a:cubicBezTo>
                  <a:pt x="1148" y="318"/>
                  <a:pt x="1153" y="323"/>
                  <a:pt x="1153" y="329"/>
                </a:cubicBezTo>
                <a:cubicBezTo>
                  <a:pt x="1153" y="335"/>
                  <a:pt x="1148" y="340"/>
                  <a:pt x="1142" y="340"/>
                </a:cubicBezTo>
                <a:close/>
                <a:moveTo>
                  <a:pt x="1108" y="340"/>
                </a:moveTo>
                <a:cubicBezTo>
                  <a:pt x="1102" y="340"/>
                  <a:pt x="1098" y="335"/>
                  <a:pt x="1098" y="329"/>
                </a:cubicBezTo>
                <a:cubicBezTo>
                  <a:pt x="1098" y="323"/>
                  <a:pt x="1102" y="318"/>
                  <a:pt x="1108" y="318"/>
                </a:cubicBezTo>
                <a:cubicBezTo>
                  <a:pt x="1114" y="318"/>
                  <a:pt x="1119" y="323"/>
                  <a:pt x="1119" y="329"/>
                </a:cubicBezTo>
                <a:cubicBezTo>
                  <a:pt x="1119" y="335"/>
                  <a:pt x="1114" y="340"/>
                  <a:pt x="1108" y="340"/>
                </a:cubicBezTo>
                <a:close/>
                <a:moveTo>
                  <a:pt x="1075" y="340"/>
                </a:moveTo>
                <a:cubicBezTo>
                  <a:pt x="1069" y="340"/>
                  <a:pt x="1064" y="335"/>
                  <a:pt x="1064" y="329"/>
                </a:cubicBezTo>
                <a:cubicBezTo>
                  <a:pt x="1064" y="323"/>
                  <a:pt x="1069" y="318"/>
                  <a:pt x="1075" y="318"/>
                </a:cubicBezTo>
                <a:cubicBezTo>
                  <a:pt x="1081" y="318"/>
                  <a:pt x="1085" y="323"/>
                  <a:pt x="1085" y="329"/>
                </a:cubicBezTo>
                <a:cubicBezTo>
                  <a:pt x="1085" y="335"/>
                  <a:pt x="1081" y="340"/>
                  <a:pt x="1075" y="340"/>
                </a:cubicBezTo>
                <a:close/>
                <a:moveTo>
                  <a:pt x="1041" y="340"/>
                </a:moveTo>
                <a:cubicBezTo>
                  <a:pt x="1035" y="340"/>
                  <a:pt x="1030" y="335"/>
                  <a:pt x="1030" y="329"/>
                </a:cubicBezTo>
                <a:cubicBezTo>
                  <a:pt x="1030" y="323"/>
                  <a:pt x="1035" y="318"/>
                  <a:pt x="1041" y="318"/>
                </a:cubicBezTo>
                <a:cubicBezTo>
                  <a:pt x="1047" y="318"/>
                  <a:pt x="1052" y="323"/>
                  <a:pt x="1052" y="329"/>
                </a:cubicBezTo>
                <a:cubicBezTo>
                  <a:pt x="1052" y="335"/>
                  <a:pt x="1047" y="340"/>
                  <a:pt x="1041" y="340"/>
                </a:cubicBezTo>
                <a:close/>
                <a:moveTo>
                  <a:pt x="973" y="340"/>
                </a:moveTo>
                <a:cubicBezTo>
                  <a:pt x="967" y="340"/>
                  <a:pt x="963" y="335"/>
                  <a:pt x="963" y="329"/>
                </a:cubicBezTo>
                <a:cubicBezTo>
                  <a:pt x="963" y="323"/>
                  <a:pt x="967" y="318"/>
                  <a:pt x="973" y="318"/>
                </a:cubicBezTo>
                <a:cubicBezTo>
                  <a:pt x="979" y="318"/>
                  <a:pt x="984" y="323"/>
                  <a:pt x="984" y="329"/>
                </a:cubicBezTo>
                <a:cubicBezTo>
                  <a:pt x="984" y="335"/>
                  <a:pt x="979" y="340"/>
                  <a:pt x="973" y="340"/>
                </a:cubicBezTo>
                <a:close/>
                <a:moveTo>
                  <a:pt x="940" y="340"/>
                </a:moveTo>
                <a:cubicBezTo>
                  <a:pt x="934" y="340"/>
                  <a:pt x="929" y="335"/>
                  <a:pt x="929" y="329"/>
                </a:cubicBezTo>
                <a:cubicBezTo>
                  <a:pt x="929" y="323"/>
                  <a:pt x="934" y="318"/>
                  <a:pt x="940" y="318"/>
                </a:cubicBezTo>
                <a:cubicBezTo>
                  <a:pt x="946" y="318"/>
                  <a:pt x="950" y="323"/>
                  <a:pt x="950" y="329"/>
                </a:cubicBezTo>
                <a:cubicBezTo>
                  <a:pt x="950" y="335"/>
                  <a:pt x="946" y="340"/>
                  <a:pt x="940" y="340"/>
                </a:cubicBezTo>
                <a:close/>
                <a:moveTo>
                  <a:pt x="906" y="340"/>
                </a:moveTo>
                <a:cubicBezTo>
                  <a:pt x="900" y="340"/>
                  <a:pt x="895" y="335"/>
                  <a:pt x="895" y="329"/>
                </a:cubicBezTo>
                <a:cubicBezTo>
                  <a:pt x="895" y="323"/>
                  <a:pt x="900" y="318"/>
                  <a:pt x="906" y="318"/>
                </a:cubicBezTo>
                <a:cubicBezTo>
                  <a:pt x="912" y="318"/>
                  <a:pt x="917" y="323"/>
                  <a:pt x="917" y="329"/>
                </a:cubicBezTo>
                <a:cubicBezTo>
                  <a:pt x="917" y="335"/>
                  <a:pt x="912" y="340"/>
                  <a:pt x="906" y="340"/>
                </a:cubicBezTo>
                <a:close/>
                <a:moveTo>
                  <a:pt x="872" y="340"/>
                </a:moveTo>
                <a:cubicBezTo>
                  <a:pt x="866" y="340"/>
                  <a:pt x="861" y="335"/>
                  <a:pt x="861" y="329"/>
                </a:cubicBezTo>
                <a:cubicBezTo>
                  <a:pt x="861" y="323"/>
                  <a:pt x="866" y="318"/>
                  <a:pt x="872" y="318"/>
                </a:cubicBezTo>
                <a:cubicBezTo>
                  <a:pt x="878" y="318"/>
                  <a:pt x="883" y="323"/>
                  <a:pt x="883" y="329"/>
                </a:cubicBezTo>
                <a:cubicBezTo>
                  <a:pt x="883" y="335"/>
                  <a:pt x="878" y="340"/>
                  <a:pt x="872" y="340"/>
                </a:cubicBezTo>
                <a:close/>
                <a:moveTo>
                  <a:pt x="838" y="340"/>
                </a:moveTo>
                <a:cubicBezTo>
                  <a:pt x="832" y="340"/>
                  <a:pt x="828" y="335"/>
                  <a:pt x="828" y="329"/>
                </a:cubicBezTo>
                <a:cubicBezTo>
                  <a:pt x="828" y="323"/>
                  <a:pt x="832" y="318"/>
                  <a:pt x="838" y="318"/>
                </a:cubicBezTo>
                <a:cubicBezTo>
                  <a:pt x="844" y="318"/>
                  <a:pt x="849" y="323"/>
                  <a:pt x="849" y="329"/>
                </a:cubicBezTo>
                <a:cubicBezTo>
                  <a:pt x="849" y="335"/>
                  <a:pt x="844" y="340"/>
                  <a:pt x="838" y="340"/>
                </a:cubicBezTo>
                <a:close/>
                <a:moveTo>
                  <a:pt x="771" y="340"/>
                </a:moveTo>
                <a:cubicBezTo>
                  <a:pt x="765" y="340"/>
                  <a:pt x="760" y="335"/>
                  <a:pt x="760" y="329"/>
                </a:cubicBezTo>
                <a:cubicBezTo>
                  <a:pt x="760" y="323"/>
                  <a:pt x="765" y="318"/>
                  <a:pt x="771" y="318"/>
                </a:cubicBezTo>
                <a:cubicBezTo>
                  <a:pt x="777" y="318"/>
                  <a:pt x="782" y="323"/>
                  <a:pt x="782" y="329"/>
                </a:cubicBezTo>
                <a:cubicBezTo>
                  <a:pt x="782" y="335"/>
                  <a:pt x="777" y="340"/>
                  <a:pt x="771" y="340"/>
                </a:cubicBezTo>
                <a:close/>
                <a:moveTo>
                  <a:pt x="737" y="340"/>
                </a:moveTo>
                <a:cubicBezTo>
                  <a:pt x="731" y="340"/>
                  <a:pt x="726" y="335"/>
                  <a:pt x="726" y="329"/>
                </a:cubicBezTo>
                <a:cubicBezTo>
                  <a:pt x="726" y="323"/>
                  <a:pt x="731" y="318"/>
                  <a:pt x="737" y="318"/>
                </a:cubicBezTo>
                <a:cubicBezTo>
                  <a:pt x="743" y="318"/>
                  <a:pt x="748" y="323"/>
                  <a:pt x="748" y="329"/>
                </a:cubicBezTo>
                <a:cubicBezTo>
                  <a:pt x="748" y="335"/>
                  <a:pt x="743" y="340"/>
                  <a:pt x="737" y="340"/>
                </a:cubicBezTo>
                <a:close/>
                <a:moveTo>
                  <a:pt x="703" y="340"/>
                </a:moveTo>
                <a:cubicBezTo>
                  <a:pt x="697" y="340"/>
                  <a:pt x="692" y="335"/>
                  <a:pt x="692" y="329"/>
                </a:cubicBezTo>
                <a:cubicBezTo>
                  <a:pt x="692" y="323"/>
                  <a:pt x="697" y="318"/>
                  <a:pt x="703" y="318"/>
                </a:cubicBezTo>
                <a:cubicBezTo>
                  <a:pt x="709" y="318"/>
                  <a:pt x="714" y="323"/>
                  <a:pt x="714" y="329"/>
                </a:cubicBezTo>
                <a:cubicBezTo>
                  <a:pt x="714" y="335"/>
                  <a:pt x="709" y="340"/>
                  <a:pt x="703" y="340"/>
                </a:cubicBezTo>
                <a:close/>
                <a:moveTo>
                  <a:pt x="670" y="340"/>
                </a:moveTo>
                <a:cubicBezTo>
                  <a:pt x="664" y="340"/>
                  <a:pt x="659" y="335"/>
                  <a:pt x="659" y="329"/>
                </a:cubicBezTo>
                <a:cubicBezTo>
                  <a:pt x="659" y="323"/>
                  <a:pt x="664" y="318"/>
                  <a:pt x="670" y="318"/>
                </a:cubicBezTo>
                <a:cubicBezTo>
                  <a:pt x="675" y="318"/>
                  <a:pt x="680" y="323"/>
                  <a:pt x="680" y="329"/>
                </a:cubicBezTo>
                <a:cubicBezTo>
                  <a:pt x="680" y="335"/>
                  <a:pt x="675" y="340"/>
                  <a:pt x="670" y="340"/>
                </a:cubicBezTo>
                <a:close/>
                <a:moveTo>
                  <a:pt x="636" y="340"/>
                </a:moveTo>
                <a:cubicBezTo>
                  <a:pt x="630" y="340"/>
                  <a:pt x="625" y="335"/>
                  <a:pt x="625" y="329"/>
                </a:cubicBezTo>
                <a:cubicBezTo>
                  <a:pt x="625" y="323"/>
                  <a:pt x="630" y="318"/>
                  <a:pt x="636" y="318"/>
                </a:cubicBezTo>
                <a:cubicBezTo>
                  <a:pt x="642" y="318"/>
                  <a:pt x="647" y="323"/>
                  <a:pt x="647" y="329"/>
                </a:cubicBezTo>
                <a:cubicBezTo>
                  <a:pt x="647" y="335"/>
                  <a:pt x="642" y="340"/>
                  <a:pt x="636" y="340"/>
                </a:cubicBezTo>
                <a:close/>
                <a:moveTo>
                  <a:pt x="602" y="340"/>
                </a:moveTo>
                <a:cubicBezTo>
                  <a:pt x="596" y="340"/>
                  <a:pt x="591" y="335"/>
                  <a:pt x="591" y="329"/>
                </a:cubicBezTo>
                <a:cubicBezTo>
                  <a:pt x="591" y="323"/>
                  <a:pt x="596" y="318"/>
                  <a:pt x="602" y="318"/>
                </a:cubicBezTo>
                <a:cubicBezTo>
                  <a:pt x="608" y="318"/>
                  <a:pt x="613" y="323"/>
                  <a:pt x="613" y="329"/>
                </a:cubicBezTo>
                <a:cubicBezTo>
                  <a:pt x="613" y="335"/>
                  <a:pt x="608" y="340"/>
                  <a:pt x="602" y="340"/>
                </a:cubicBezTo>
                <a:close/>
                <a:moveTo>
                  <a:pt x="568" y="340"/>
                </a:moveTo>
                <a:cubicBezTo>
                  <a:pt x="562" y="340"/>
                  <a:pt x="557" y="335"/>
                  <a:pt x="557" y="329"/>
                </a:cubicBezTo>
                <a:cubicBezTo>
                  <a:pt x="557" y="323"/>
                  <a:pt x="562" y="318"/>
                  <a:pt x="568" y="318"/>
                </a:cubicBezTo>
                <a:cubicBezTo>
                  <a:pt x="574" y="318"/>
                  <a:pt x="579" y="323"/>
                  <a:pt x="579" y="329"/>
                </a:cubicBezTo>
                <a:cubicBezTo>
                  <a:pt x="579" y="335"/>
                  <a:pt x="574" y="340"/>
                  <a:pt x="568" y="340"/>
                </a:cubicBezTo>
                <a:close/>
                <a:moveTo>
                  <a:pt x="534" y="340"/>
                </a:moveTo>
                <a:cubicBezTo>
                  <a:pt x="529" y="340"/>
                  <a:pt x="524" y="335"/>
                  <a:pt x="524" y="329"/>
                </a:cubicBezTo>
                <a:cubicBezTo>
                  <a:pt x="524" y="323"/>
                  <a:pt x="529" y="318"/>
                  <a:pt x="534" y="318"/>
                </a:cubicBezTo>
                <a:cubicBezTo>
                  <a:pt x="540" y="318"/>
                  <a:pt x="545" y="323"/>
                  <a:pt x="545" y="329"/>
                </a:cubicBezTo>
                <a:cubicBezTo>
                  <a:pt x="545" y="335"/>
                  <a:pt x="540" y="340"/>
                  <a:pt x="534" y="340"/>
                </a:cubicBezTo>
                <a:close/>
                <a:moveTo>
                  <a:pt x="501" y="340"/>
                </a:moveTo>
                <a:cubicBezTo>
                  <a:pt x="495" y="340"/>
                  <a:pt x="490" y="335"/>
                  <a:pt x="490" y="329"/>
                </a:cubicBezTo>
                <a:cubicBezTo>
                  <a:pt x="490" y="323"/>
                  <a:pt x="495" y="318"/>
                  <a:pt x="501" y="318"/>
                </a:cubicBezTo>
                <a:cubicBezTo>
                  <a:pt x="507" y="318"/>
                  <a:pt x="511" y="323"/>
                  <a:pt x="511" y="329"/>
                </a:cubicBezTo>
                <a:cubicBezTo>
                  <a:pt x="511" y="335"/>
                  <a:pt x="507" y="340"/>
                  <a:pt x="501" y="340"/>
                </a:cubicBezTo>
                <a:close/>
                <a:moveTo>
                  <a:pt x="467" y="340"/>
                </a:moveTo>
                <a:cubicBezTo>
                  <a:pt x="461" y="340"/>
                  <a:pt x="456" y="335"/>
                  <a:pt x="456" y="329"/>
                </a:cubicBezTo>
                <a:cubicBezTo>
                  <a:pt x="456" y="323"/>
                  <a:pt x="461" y="318"/>
                  <a:pt x="467" y="318"/>
                </a:cubicBezTo>
                <a:cubicBezTo>
                  <a:pt x="473" y="318"/>
                  <a:pt x="478" y="323"/>
                  <a:pt x="478" y="329"/>
                </a:cubicBezTo>
                <a:cubicBezTo>
                  <a:pt x="478" y="335"/>
                  <a:pt x="473" y="340"/>
                  <a:pt x="467" y="340"/>
                </a:cubicBezTo>
                <a:close/>
                <a:moveTo>
                  <a:pt x="433" y="340"/>
                </a:moveTo>
                <a:cubicBezTo>
                  <a:pt x="427" y="340"/>
                  <a:pt x="422" y="335"/>
                  <a:pt x="422" y="329"/>
                </a:cubicBezTo>
                <a:cubicBezTo>
                  <a:pt x="422" y="323"/>
                  <a:pt x="427" y="318"/>
                  <a:pt x="433" y="318"/>
                </a:cubicBezTo>
                <a:cubicBezTo>
                  <a:pt x="439" y="318"/>
                  <a:pt x="444" y="323"/>
                  <a:pt x="444" y="329"/>
                </a:cubicBezTo>
                <a:cubicBezTo>
                  <a:pt x="444" y="335"/>
                  <a:pt x="439" y="340"/>
                  <a:pt x="433" y="340"/>
                </a:cubicBezTo>
                <a:close/>
                <a:moveTo>
                  <a:pt x="399" y="340"/>
                </a:moveTo>
                <a:cubicBezTo>
                  <a:pt x="393" y="340"/>
                  <a:pt x="389" y="335"/>
                  <a:pt x="389" y="329"/>
                </a:cubicBezTo>
                <a:cubicBezTo>
                  <a:pt x="389" y="323"/>
                  <a:pt x="393" y="318"/>
                  <a:pt x="399" y="318"/>
                </a:cubicBezTo>
                <a:cubicBezTo>
                  <a:pt x="405" y="318"/>
                  <a:pt x="410" y="323"/>
                  <a:pt x="410" y="329"/>
                </a:cubicBezTo>
                <a:cubicBezTo>
                  <a:pt x="410" y="335"/>
                  <a:pt x="405" y="340"/>
                  <a:pt x="399" y="340"/>
                </a:cubicBezTo>
                <a:close/>
                <a:moveTo>
                  <a:pt x="366" y="340"/>
                </a:moveTo>
                <a:cubicBezTo>
                  <a:pt x="360" y="340"/>
                  <a:pt x="355" y="335"/>
                  <a:pt x="355" y="329"/>
                </a:cubicBezTo>
                <a:cubicBezTo>
                  <a:pt x="355" y="323"/>
                  <a:pt x="360" y="318"/>
                  <a:pt x="366" y="318"/>
                </a:cubicBezTo>
                <a:cubicBezTo>
                  <a:pt x="372" y="318"/>
                  <a:pt x="376" y="323"/>
                  <a:pt x="376" y="329"/>
                </a:cubicBezTo>
                <a:cubicBezTo>
                  <a:pt x="376" y="335"/>
                  <a:pt x="372" y="340"/>
                  <a:pt x="366" y="340"/>
                </a:cubicBezTo>
                <a:close/>
                <a:moveTo>
                  <a:pt x="332" y="340"/>
                </a:moveTo>
                <a:cubicBezTo>
                  <a:pt x="326" y="340"/>
                  <a:pt x="321" y="335"/>
                  <a:pt x="321" y="329"/>
                </a:cubicBezTo>
                <a:cubicBezTo>
                  <a:pt x="321" y="323"/>
                  <a:pt x="326" y="318"/>
                  <a:pt x="332" y="318"/>
                </a:cubicBezTo>
                <a:cubicBezTo>
                  <a:pt x="338" y="318"/>
                  <a:pt x="343" y="323"/>
                  <a:pt x="343" y="329"/>
                </a:cubicBezTo>
                <a:cubicBezTo>
                  <a:pt x="343" y="335"/>
                  <a:pt x="338" y="340"/>
                  <a:pt x="332" y="340"/>
                </a:cubicBezTo>
                <a:close/>
                <a:moveTo>
                  <a:pt x="298" y="340"/>
                </a:moveTo>
                <a:cubicBezTo>
                  <a:pt x="292" y="340"/>
                  <a:pt x="287" y="335"/>
                  <a:pt x="287" y="329"/>
                </a:cubicBezTo>
                <a:cubicBezTo>
                  <a:pt x="287" y="323"/>
                  <a:pt x="292" y="318"/>
                  <a:pt x="298" y="318"/>
                </a:cubicBezTo>
                <a:cubicBezTo>
                  <a:pt x="304" y="318"/>
                  <a:pt x="309" y="323"/>
                  <a:pt x="309" y="329"/>
                </a:cubicBezTo>
                <a:cubicBezTo>
                  <a:pt x="309" y="335"/>
                  <a:pt x="304" y="340"/>
                  <a:pt x="298" y="340"/>
                </a:cubicBezTo>
                <a:close/>
                <a:moveTo>
                  <a:pt x="264" y="340"/>
                </a:moveTo>
                <a:cubicBezTo>
                  <a:pt x="258" y="340"/>
                  <a:pt x="254" y="335"/>
                  <a:pt x="254" y="329"/>
                </a:cubicBezTo>
                <a:cubicBezTo>
                  <a:pt x="254" y="323"/>
                  <a:pt x="258" y="318"/>
                  <a:pt x="264" y="318"/>
                </a:cubicBezTo>
                <a:cubicBezTo>
                  <a:pt x="270" y="318"/>
                  <a:pt x="275" y="323"/>
                  <a:pt x="275" y="329"/>
                </a:cubicBezTo>
                <a:cubicBezTo>
                  <a:pt x="275" y="335"/>
                  <a:pt x="270" y="340"/>
                  <a:pt x="264" y="340"/>
                </a:cubicBezTo>
                <a:close/>
                <a:moveTo>
                  <a:pt x="231" y="340"/>
                </a:moveTo>
                <a:cubicBezTo>
                  <a:pt x="225" y="340"/>
                  <a:pt x="220" y="335"/>
                  <a:pt x="220" y="329"/>
                </a:cubicBezTo>
                <a:cubicBezTo>
                  <a:pt x="220" y="323"/>
                  <a:pt x="225" y="318"/>
                  <a:pt x="231" y="318"/>
                </a:cubicBezTo>
                <a:cubicBezTo>
                  <a:pt x="237" y="318"/>
                  <a:pt x="241" y="323"/>
                  <a:pt x="241" y="329"/>
                </a:cubicBezTo>
                <a:cubicBezTo>
                  <a:pt x="241" y="335"/>
                  <a:pt x="237" y="340"/>
                  <a:pt x="231" y="340"/>
                </a:cubicBezTo>
                <a:close/>
                <a:moveTo>
                  <a:pt x="197" y="340"/>
                </a:moveTo>
                <a:cubicBezTo>
                  <a:pt x="191" y="340"/>
                  <a:pt x="186" y="335"/>
                  <a:pt x="186" y="329"/>
                </a:cubicBezTo>
                <a:cubicBezTo>
                  <a:pt x="186" y="323"/>
                  <a:pt x="191" y="318"/>
                  <a:pt x="197" y="318"/>
                </a:cubicBezTo>
                <a:cubicBezTo>
                  <a:pt x="203" y="318"/>
                  <a:pt x="208" y="323"/>
                  <a:pt x="208" y="329"/>
                </a:cubicBezTo>
                <a:cubicBezTo>
                  <a:pt x="208" y="335"/>
                  <a:pt x="203" y="340"/>
                  <a:pt x="197" y="340"/>
                </a:cubicBezTo>
                <a:close/>
                <a:moveTo>
                  <a:pt x="163" y="340"/>
                </a:moveTo>
                <a:cubicBezTo>
                  <a:pt x="157" y="340"/>
                  <a:pt x="152" y="335"/>
                  <a:pt x="152" y="329"/>
                </a:cubicBezTo>
                <a:cubicBezTo>
                  <a:pt x="152" y="323"/>
                  <a:pt x="157" y="318"/>
                  <a:pt x="163" y="318"/>
                </a:cubicBezTo>
                <a:cubicBezTo>
                  <a:pt x="169" y="318"/>
                  <a:pt x="174" y="323"/>
                  <a:pt x="174" y="329"/>
                </a:cubicBezTo>
                <a:cubicBezTo>
                  <a:pt x="174" y="335"/>
                  <a:pt x="169" y="340"/>
                  <a:pt x="163" y="340"/>
                </a:cubicBezTo>
                <a:close/>
                <a:moveTo>
                  <a:pt x="129" y="340"/>
                </a:moveTo>
                <a:cubicBezTo>
                  <a:pt x="123" y="340"/>
                  <a:pt x="118" y="335"/>
                  <a:pt x="118" y="329"/>
                </a:cubicBezTo>
                <a:cubicBezTo>
                  <a:pt x="118" y="323"/>
                  <a:pt x="123" y="318"/>
                  <a:pt x="129" y="318"/>
                </a:cubicBezTo>
                <a:cubicBezTo>
                  <a:pt x="135" y="318"/>
                  <a:pt x="140" y="323"/>
                  <a:pt x="140" y="329"/>
                </a:cubicBezTo>
                <a:cubicBezTo>
                  <a:pt x="140" y="335"/>
                  <a:pt x="135" y="340"/>
                  <a:pt x="129" y="340"/>
                </a:cubicBezTo>
                <a:close/>
                <a:moveTo>
                  <a:pt x="96" y="340"/>
                </a:moveTo>
                <a:cubicBezTo>
                  <a:pt x="90" y="340"/>
                  <a:pt x="85" y="335"/>
                  <a:pt x="85" y="329"/>
                </a:cubicBezTo>
                <a:cubicBezTo>
                  <a:pt x="85" y="323"/>
                  <a:pt x="90" y="318"/>
                  <a:pt x="96" y="318"/>
                </a:cubicBezTo>
                <a:cubicBezTo>
                  <a:pt x="101" y="318"/>
                  <a:pt x="106" y="323"/>
                  <a:pt x="106" y="329"/>
                </a:cubicBezTo>
                <a:cubicBezTo>
                  <a:pt x="106" y="335"/>
                  <a:pt x="101" y="340"/>
                  <a:pt x="96" y="340"/>
                </a:cubicBezTo>
                <a:close/>
                <a:moveTo>
                  <a:pt x="62" y="340"/>
                </a:moveTo>
                <a:cubicBezTo>
                  <a:pt x="56" y="340"/>
                  <a:pt x="51" y="335"/>
                  <a:pt x="51" y="329"/>
                </a:cubicBezTo>
                <a:cubicBezTo>
                  <a:pt x="51" y="323"/>
                  <a:pt x="56" y="318"/>
                  <a:pt x="62" y="318"/>
                </a:cubicBezTo>
                <a:cubicBezTo>
                  <a:pt x="68" y="318"/>
                  <a:pt x="73" y="323"/>
                  <a:pt x="73" y="329"/>
                </a:cubicBezTo>
                <a:cubicBezTo>
                  <a:pt x="73" y="335"/>
                  <a:pt x="68" y="340"/>
                  <a:pt x="62" y="340"/>
                </a:cubicBezTo>
                <a:close/>
                <a:moveTo>
                  <a:pt x="28" y="340"/>
                </a:moveTo>
                <a:cubicBezTo>
                  <a:pt x="22" y="340"/>
                  <a:pt x="17" y="335"/>
                  <a:pt x="17" y="329"/>
                </a:cubicBezTo>
                <a:cubicBezTo>
                  <a:pt x="17" y="323"/>
                  <a:pt x="22" y="318"/>
                  <a:pt x="28" y="318"/>
                </a:cubicBezTo>
                <a:cubicBezTo>
                  <a:pt x="34" y="318"/>
                  <a:pt x="39" y="323"/>
                  <a:pt x="39" y="329"/>
                </a:cubicBezTo>
                <a:cubicBezTo>
                  <a:pt x="39" y="335"/>
                  <a:pt x="34" y="340"/>
                  <a:pt x="28" y="340"/>
                </a:cubicBezTo>
                <a:close/>
                <a:moveTo>
                  <a:pt x="3366" y="311"/>
                </a:moveTo>
                <a:cubicBezTo>
                  <a:pt x="3360" y="311"/>
                  <a:pt x="3355" y="306"/>
                  <a:pt x="3355" y="300"/>
                </a:cubicBezTo>
                <a:cubicBezTo>
                  <a:pt x="3355" y="294"/>
                  <a:pt x="3360" y="289"/>
                  <a:pt x="3366" y="289"/>
                </a:cubicBezTo>
                <a:cubicBezTo>
                  <a:pt x="3372" y="289"/>
                  <a:pt x="3377" y="294"/>
                  <a:pt x="3377" y="300"/>
                </a:cubicBezTo>
                <a:cubicBezTo>
                  <a:pt x="3377" y="306"/>
                  <a:pt x="3372" y="311"/>
                  <a:pt x="3366" y="311"/>
                </a:cubicBezTo>
                <a:close/>
                <a:moveTo>
                  <a:pt x="3332" y="311"/>
                </a:moveTo>
                <a:cubicBezTo>
                  <a:pt x="3326" y="311"/>
                  <a:pt x="3321" y="306"/>
                  <a:pt x="3321" y="300"/>
                </a:cubicBezTo>
                <a:cubicBezTo>
                  <a:pt x="3321" y="294"/>
                  <a:pt x="3326" y="289"/>
                  <a:pt x="3332" y="289"/>
                </a:cubicBezTo>
                <a:cubicBezTo>
                  <a:pt x="3338" y="289"/>
                  <a:pt x="3343" y="294"/>
                  <a:pt x="3343" y="300"/>
                </a:cubicBezTo>
                <a:cubicBezTo>
                  <a:pt x="3343" y="306"/>
                  <a:pt x="3338" y="311"/>
                  <a:pt x="3332" y="311"/>
                </a:cubicBezTo>
                <a:close/>
                <a:moveTo>
                  <a:pt x="3298" y="311"/>
                </a:moveTo>
                <a:cubicBezTo>
                  <a:pt x="3292" y="311"/>
                  <a:pt x="3287" y="306"/>
                  <a:pt x="3287" y="300"/>
                </a:cubicBezTo>
                <a:cubicBezTo>
                  <a:pt x="3287" y="294"/>
                  <a:pt x="3292" y="289"/>
                  <a:pt x="3298" y="289"/>
                </a:cubicBezTo>
                <a:cubicBezTo>
                  <a:pt x="3304" y="289"/>
                  <a:pt x="3309" y="294"/>
                  <a:pt x="3309" y="300"/>
                </a:cubicBezTo>
                <a:cubicBezTo>
                  <a:pt x="3309" y="306"/>
                  <a:pt x="3304" y="311"/>
                  <a:pt x="3298" y="311"/>
                </a:cubicBezTo>
                <a:close/>
                <a:moveTo>
                  <a:pt x="3265" y="311"/>
                </a:moveTo>
                <a:cubicBezTo>
                  <a:pt x="3259" y="311"/>
                  <a:pt x="3254" y="306"/>
                  <a:pt x="3254" y="300"/>
                </a:cubicBezTo>
                <a:cubicBezTo>
                  <a:pt x="3254" y="294"/>
                  <a:pt x="3259" y="289"/>
                  <a:pt x="3265" y="289"/>
                </a:cubicBezTo>
                <a:cubicBezTo>
                  <a:pt x="3270" y="289"/>
                  <a:pt x="3275" y="294"/>
                  <a:pt x="3275" y="300"/>
                </a:cubicBezTo>
                <a:cubicBezTo>
                  <a:pt x="3275" y="306"/>
                  <a:pt x="3270" y="311"/>
                  <a:pt x="3265" y="311"/>
                </a:cubicBezTo>
                <a:close/>
                <a:moveTo>
                  <a:pt x="3231" y="311"/>
                </a:moveTo>
                <a:cubicBezTo>
                  <a:pt x="3225" y="311"/>
                  <a:pt x="3220" y="306"/>
                  <a:pt x="3220" y="300"/>
                </a:cubicBezTo>
                <a:cubicBezTo>
                  <a:pt x="3220" y="294"/>
                  <a:pt x="3225" y="289"/>
                  <a:pt x="3231" y="289"/>
                </a:cubicBezTo>
                <a:cubicBezTo>
                  <a:pt x="3237" y="289"/>
                  <a:pt x="3242" y="294"/>
                  <a:pt x="3242" y="300"/>
                </a:cubicBezTo>
                <a:cubicBezTo>
                  <a:pt x="3242" y="306"/>
                  <a:pt x="3237" y="311"/>
                  <a:pt x="3231" y="311"/>
                </a:cubicBezTo>
                <a:close/>
                <a:moveTo>
                  <a:pt x="3197" y="311"/>
                </a:moveTo>
                <a:cubicBezTo>
                  <a:pt x="3191" y="311"/>
                  <a:pt x="3186" y="306"/>
                  <a:pt x="3186" y="300"/>
                </a:cubicBezTo>
                <a:cubicBezTo>
                  <a:pt x="3186" y="294"/>
                  <a:pt x="3191" y="289"/>
                  <a:pt x="3197" y="289"/>
                </a:cubicBezTo>
                <a:cubicBezTo>
                  <a:pt x="3203" y="289"/>
                  <a:pt x="3208" y="294"/>
                  <a:pt x="3208" y="300"/>
                </a:cubicBezTo>
                <a:cubicBezTo>
                  <a:pt x="3208" y="306"/>
                  <a:pt x="3203" y="311"/>
                  <a:pt x="3197" y="311"/>
                </a:cubicBezTo>
                <a:close/>
                <a:moveTo>
                  <a:pt x="3163" y="311"/>
                </a:moveTo>
                <a:cubicBezTo>
                  <a:pt x="3157" y="311"/>
                  <a:pt x="3152" y="306"/>
                  <a:pt x="3152" y="300"/>
                </a:cubicBezTo>
                <a:cubicBezTo>
                  <a:pt x="3152" y="294"/>
                  <a:pt x="3157" y="289"/>
                  <a:pt x="3163" y="289"/>
                </a:cubicBezTo>
                <a:cubicBezTo>
                  <a:pt x="3169" y="289"/>
                  <a:pt x="3174" y="294"/>
                  <a:pt x="3174" y="300"/>
                </a:cubicBezTo>
                <a:cubicBezTo>
                  <a:pt x="3174" y="306"/>
                  <a:pt x="3169" y="311"/>
                  <a:pt x="3163" y="311"/>
                </a:cubicBezTo>
                <a:close/>
                <a:moveTo>
                  <a:pt x="3129" y="311"/>
                </a:moveTo>
                <a:cubicBezTo>
                  <a:pt x="3123" y="311"/>
                  <a:pt x="3119" y="306"/>
                  <a:pt x="3119" y="300"/>
                </a:cubicBezTo>
                <a:cubicBezTo>
                  <a:pt x="3119" y="294"/>
                  <a:pt x="3123" y="289"/>
                  <a:pt x="3129" y="289"/>
                </a:cubicBezTo>
                <a:cubicBezTo>
                  <a:pt x="3135" y="289"/>
                  <a:pt x="3140" y="294"/>
                  <a:pt x="3140" y="300"/>
                </a:cubicBezTo>
                <a:cubicBezTo>
                  <a:pt x="3140" y="306"/>
                  <a:pt x="3135" y="311"/>
                  <a:pt x="3129" y="311"/>
                </a:cubicBezTo>
                <a:close/>
                <a:moveTo>
                  <a:pt x="3096" y="311"/>
                </a:moveTo>
                <a:cubicBezTo>
                  <a:pt x="3090" y="311"/>
                  <a:pt x="3085" y="306"/>
                  <a:pt x="3085" y="300"/>
                </a:cubicBezTo>
                <a:cubicBezTo>
                  <a:pt x="3085" y="294"/>
                  <a:pt x="3090" y="289"/>
                  <a:pt x="3096" y="289"/>
                </a:cubicBezTo>
                <a:cubicBezTo>
                  <a:pt x="3102" y="289"/>
                  <a:pt x="3106" y="294"/>
                  <a:pt x="3106" y="300"/>
                </a:cubicBezTo>
                <a:cubicBezTo>
                  <a:pt x="3106" y="306"/>
                  <a:pt x="3102" y="311"/>
                  <a:pt x="3096" y="311"/>
                </a:cubicBezTo>
                <a:close/>
                <a:moveTo>
                  <a:pt x="3062" y="311"/>
                </a:moveTo>
                <a:cubicBezTo>
                  <a:pt x="3056" y="311"/>
                  <a:pt x="3051" y="306"/>
                  <a:pt x="3051" y="300"/>
                </a:cubicBezTo>
                <a:cubicBezTo>
                  <a:pt x="3051" y="294"/>
                  <a:pt x="3056" y="289"/>
                  <a:pt x="3062" y="289"/>
                </a:cubicBezTo>
                <a:cubicBezTo>
                  <a:pt x="3068" y="289"/>
                  <a:pt x="3073" y="294"/>
                  <a:pt x="3073" y="300"/>
                </a:cubicBezTo>
                <a:cubicBezTo>
                  <a:pt x="3073" y="306"/>
                  <a:pt x="3068" y="311"/>
                  <a:pt x="3062" y="311"/>
                </a:cubicBezTo>
                <a:close/>
                <a:moveTo>
                  <a:pt x="3028" y="311"/>
                </a:moveTo>
                <a:cubicBezTo>
                  <a:pt x="3022" y="311"/>
                  <a:pt x="3017" y="306"/>
                  <a:pt x="3017" y="300"/>
                </a:cubicBezTo>
                <a:cubicBezTo>
                  <a:pt x="3017" y="294"/>
                  <a:pt x="3022" y="289"/>
                  <a:pt x="3028" y="289"/>
                </a:cubicBezTo>
                <a:cubicBezTo>
                  <a:pt x="3034" y="289"/>
                  <a:pt x="3039" y="294"/>
                  <a:pt x="3039" y="300"/>
                </a:cubicBezTo>
                <a:cubicBezTo>
                  <a:pt x="3039" y="306"/>
                  <a:pt x="3034" y="311"/>
                  <a:pt x="3028" y="311"/>
                </a:cubicBezTo>
                <a:close/>
                <a:moveTo>
                  <a:pt x="2994" y="311"/>
                </a:moveTo>
                <a:cubicBezTo>
                  <a:pt x="2988" y="311"/>
                  <a:pt x="2984" y="306"/>
                  <a:pt x="2984" y="300"/>
                </a:cubicBezTo>
                <a:cubicBezTo>
                  <a:pt x="2984" y="294"/>
                  <a:pt x="2988" y="289"/>
                  <a:pt x="2994" y="289"/>
                </a:cubicBezTo>
                <a:cubicBezTo>
                  <a:pt x="3000" y="289"/>
                  <a:pt x="3005" y="294"/>
                  <a:pt x="3005" y="300"/>
                </a:cubicBezTo>
                <a:cubicBezTo>
                  <a:pt x="3005" y="306"/>
                  <a:pt x="3000" y="311"/>
                  <a:pt x="2994" y="311"/>
                </a:cubicBezTo>
                <a:close/>
                <a:moveTo>
                  <a:pt x="2961" y="311"/>
                </a:moveTo>
                <a:cubicBezTo>
                  <a:pt x="2955" y="311"/>
                  <a:pt x="2950" y="306"/>
                  <a:pt x="2950" y="300"/>
                </a:cubicBezTo>
                <a:cubicBezTo>
                  <a:pt x="2950" y="294"/>
                  <a:pt x="2955" y="289"/>
                  <a:pt x="2961" y="289"/>
                </a:cubicBezTo>
                <a:cubicBezTo>
                  <a:pt x="2967" y="289"/>
                  <a:pt x="2971" y="294"/>
                  <a:pt x="2971" y="300"/>
                </a:cubicBezTo>
                <a:cubicBezTo>
                  <a:pt x="2971" y="306"/>
                  <a:pt x="2967" y="311"/>
                  <a:pt x="2961" y="311"/>
                </a:cubicBezTo>
                <a:close/>
                <a:moveTo>
                  <a:pt x="2927" y="311"/>
                </a:moveTo>
                <a:cubicBezTo>
                  <a:pt x="2921" y="311"/>
                  <a:pt x="2916" y="306"/>
                  <a:pt x="2916" y="300"/>
                </a:cubicBezTo>
                <a:cubicBezTo>
                  <a:pt x="2916" y="294"/>
                  <a:pt x="2921" y="289"/>
                  <a:pt x="2927" y="289"/>
                </a:cubicBezTo>
                <a:cubicBezTo>
                  <a:pt x="2933" y="289"/>
                  <a:pt x="2938" y="294"/>
                  <a:pt x="2938" y="300"/>
                </a:cubicBezTo>
                <a:cubicBezTo>
                  <a:pt x="2938" y="306"/>
                  <a:pt x="2933" y="311"/>
                  <a:pt x="2927" y="311"/>
                </a:cubicBezTo>
                <a:close/>
                <a:moveTo>
                  <a:pt x="2893" y="311"/>
                </a:moveTo>
                <a:cubicBezTo>
                  <a:pt x="2887" y="311"/>
                  <a:pt x="2882" y="306"/>
                  <a:pt x="2882" y="300"/>
                </a:cubicBezTo>
                <a:cubicBezTo>
                  <a:pt x="2882" y="294"/>
                  <a:pt x="2887" y="289"/>
                  <a:pt x="2893" y="289"/>
                </a:cubicBezTo>
                <a:cubicBezTo>
                  <a:pt x="2899" y="289"/>
                  <a:pt x="2904" y="294"/>
                  <a:pt x="2904" y="300"/>
                </a:cubicBezTo>
                <a:cubicBezTo>
                  <a:pt x="2904" y="306"/>
                  <a:pt x="2899" y="311"/>
                  <a:pt x="2893" y="311"/>
                </a:cubicBezTo>
                <a:close/>
                <a:moveTo>
                  <a:pt x="2859" y="311"/>
                </a:moveTo>
                <a:cubicBezTo>
                  <a:pt x="2853" y="311"/>
                  <a:pt x="2849" y="306"/>
                  <a:pt x="2849" y="300"/>
                </a:cubicBezTo>
                <a:cubicBezTo>
                  <a:pt x="2849" y="294"/>
                  <a:pt x="2853" y="289"/>
                  <a:pt x="2859" y="289"/>
                </a:cubicBezTo>
                <a:cubicBezTo>
                  <a:pt x="2865" y="289"/>
                  <a:pt x="2870" y="294"/>
                  <a:pt x="2870" y="300"/>
                </a:cubicBezTo>
                <a:cubicBezTo>
                  <a:pt x="2870" y="306"/>
                  <a:pt x="2865" y="311"/>
                  <a:pt x="2859" y="311"/>
                </a:cubicBezTo>
                <a:close/>
                <a:moveTo>
                  <a:pt x="2826" y="311"/>
                </a:moveTo>
                <a:cubicBezTo>
                  <a:pt x="2820" y="311"/>
                  <a:pt x="2815" y="306"/>
                  <a:pt x="2815" y="300"/>
                </a:cubicBezTo>
                <a:cubicBezTo>
                  <a:pt x="2815" y="294"/>
                  <a:pt x="2820" y="289"/>
                  <a:pt x="2826" y="289"/>
                </a:cubicBezTo>
                <a:cubicBezTo>
                  <a:pt x="2832" y="289"/>
                  <a:pt x="2836" y="294"/>
                  <a:pt x="2836" y="300"/>
                </a:cubicBezTo>
                <a:cubicBezTo>
                  <a:pt x="2836" y="306"/>
                  <a:pt x="2832" y="311"/>
                  <a:pt x="2826" y="311"/>
                </a:cubicBezTo>
                <a:close/>
                <a:moveTo>
                  <a:pt x="2792" y="311"/>
                </a:moveTo>
                <a:cubicBezTo>
                  <a:pt x="2786" y="311"/>
                  <a:pt x="2781" y="306"/>
                  <a:pt x="2781" y="300"/>
                </a:cubicBezTo>
                <a:cubicBezTo>
                  <a:pt x="2781" y="294"/>
                  <a:pt x="2786" y="289"/>
                  <a:pt x="2792" y="289"/>
                </a:cubicBezTo>
                <a:cubicBezTo>
                  <a:pt x="2798" y="289"/>
                  <a:pt x="2803" y="294"/>
                  <a:pt x="2803" y="300"/>
                </a:cubicBezTo>
                <a:cubicBezTo>
                  <a:pt x="2803" y="306"/>
                  <a:pt x="2798" y="311"/>
                  <a:pt x="2792" y="311"/>
                </a:cubicBezTo>
                <a:close/>
                <a:moveTo>
                  <a:pt x="2758" y="311"/>
                </a:moveTo>
                <a:cubicBezTo>
                  <a:pt x="2752" y="311"/>
                  <a:pt x="2747" y="306"/>
                  <a:pt x="2747" y="300"/>
                </a:cubicBezTo>
                <a:cubicBezTo>
                  <a:pt x="2747" y="294"/>
                  <a:pt x="2752" y="289"/>
                  <a:pt x="2758" y="289"/>
                </a:cubicBezTo>
                <a:cubicBezTo>
                  <a:pt x="2764" y="289"/>
                  <a:pt x="2769" y="294"/>
                  <a:pt x="2769" y="300"/>
                </a:cubicBezTo>
                <a:cubicBezTo>
                  <a:pt x="2769" y="306"/>
                  <a:pt x="2764" y="311"/>
                  <a:pt x="2758" y="311"/>
                </a:cubicBezTo>
                <a:close/>
                <a:moveTo>
                  <a:pt x="2724" y="311"/>
                </a:moveTo>
                <a:cubicBezTo>
                  <a:pt x="2718" y="311"/>
                  <a:pt x="2713" y="306"/>
                  <a:pt x="2713" y="300"/>
                </a:cubicBezTo>
                <a:cubicBezTo>
                  <a:pt x="2713" y="294"/>
                  <a:pt x="2718" y="289"/>
                  <a:pt x="2724" y="289"/>
                </a:cubicBezTo>
                <a:cubicBezTo>
                  <a:pt x="2730" y="289"/>
                  <a:pt x="2735" y="294"/>
                  <a:pt x="2735" y="300"/>
                </a:cubicBezTo>
                <a:cubicBezTo>
                  <a:pt x="2735" y="306"/>
                  <a:pt x="2730" y="311"/>
                  <a:pt x="2724" y="311"/>
                </a:cubicBezTo>
                <a:close/>
                <a:moveTo>
                  <a:pt x="2691" y="311"/>
                </a:moveTo>
                <a:cubicBezTo>
                  <a:pt x="2685" y="311"/>
                  <a:pt x="2680" y="306"/>
                  <a:pt x="2680" y="300"/>
                </a:cubicBezTo>
                <a:cubicBezTo>
                  <a:pt x="2680" y="294"/>
                  <a:pt x="2685" y="289"/>
                  <a:pt x="2691" y="289"/>
                </a:cubicBezTo>
                <a:cubicBezTo>
                  <a:pt x="2696" y="289"/>
                  <a:pt x="2701" y="294"/>
                  <a:pt x="2701" y="300"/>
                </a:cubicBezTo>
                <a:cubicBezTo>
                  <a:pt x="2701" y="306"/>
                  <a:pt x="2696" y="311"/>
                  <a:pt x="2691" y="311"/>
                </a:cubicBezTo>
                <a:close/>
                <a:moveTo>
                  <a:pt x="2657" y="311"/>
                </a:moveTo>
                <a:cubicBezTo>
                  <a:pt x="2651" y="311"/>
                  <a:pt x="2646" y="306"/>
                  <a:pt x="2646" y="300"/>
                </a:cubicBezTo>
                <a:cubicBezTo>
                  <a:pt x="2646" y="294"/>
                  <a:pt x="2651" y="289"/>
                  <a:pt x="2657" y="289"/>
                </a:cubicBezTo>
                <a:cubicBezTo>
                  <a:pt x="2663" y="289"/>
                  <a:pt x="2668" y="294"/>
                  <a:pt x="2668" y="300"/>
                </a:cubicBezTo>
                <a:cubicBezTo>
                  <a:pt x="2668" y="306"/>
                  <a:pt x="2663" y="311"/>
                  <a:pt x="2657" y="311"/>
                </a:cubicBezTo>
                <a:close/>
                <a:moveTo>
                  <a:pt x="2623" y="311"/>
                </a:moveTo>
                <a:cubicBezTo>
                  <a:pt x="2617" y="311"/>
                  <a:pt x="2612" y="306"/>
                  <a:pt x="2612" y="300"/>
                </a:cubicBezTo>
                <a:cubicBezTo>
                  <a:pt x="2612" y="294"/>
                  <a:pt x="2617" y="289"/>
                  <a:pt x="2623" y="289"/>
                </a:cubicBezTo>
                <a:cubicBezTo>
                  <a:pt x="2629" y="289"/>
                  <a:pt x="2634" y="294"/>
                  <a:pt x="2634" y="300"/>
                </a:cubicBezTo>
                <a:cubicBezTo>
                  <a:pt x="2634" y="306"/>
                  <a:pt x="2629" y="311"/>
                  <a:pt x="2623" y="311"/>
                </a:cubicBezTo>
                <a:close/>
                <a:moveTo>
                  <a:pt x="2589" y="311"/>
                </a:moveTo>
                <a:cubicBezTo>
                  <a:pt x="2583" y="311"/>
                  <a:pt x="2578" y="306"/>
                  <a:pt x="2578" y="300"/>
                </a:cubicBezTo>
                <a:cubicBezTo>
                  <a:pt x="2578" y="294"/>
                  <a:pt x="2583" y="289"/>
                  <a:pt x="2589" y="289"/>
                </a:cubicBezTo>
                <a:cubicBezTo>
                  <a:pt x="2595" y="289"/>
                  <a:pt x="2600" y="294"/>
                  <a:pt x="2600" y="300"/>
                </a:cubicBezTo>
                <a:cubicBezTo>
                  <a:pt x="2600" y="306"/>
                  <a:pt x="2595" y="311"/>
                  <a:pt x="2589" y="311"/>
                </a:cubicBezTo>
                <a:close/>
                <a:moveTo>
                  <a:pt x="2555" y="311"/>
                </a:moveTo>
                <a:cubicBezTo>
                  <a:pt x="2550" y="311"/>
                  <a:pt x="2545" y="306"/>
                  <a:pt x="2545" y="300"/>
                </a:cubicBezTo>
                <a:cubicBezTo>
                  <a:pt x="2545" y="294"/>
                  <a:pt x="2550" y="289"/>
                  <a:pt x="2555" y="289"/>
                </a:cubicBezTo>
                <a:cubicBezTo>
                  <a:pt x="2561" y="289"/>
                  <a:pt x="2566" y="294"/>
                  <a:pt x="2566" y="300"/>
                </a:cubicBezTo>
                <a:cubicBezTo>
                  <a:pt x="2566" y="306"/>
                  <a:pt x="2561" y="311"/>
                  <a:pt x="2555" y="311"/>
                </a:cubicBezTo>
                <a:close/>
                <a:moveTo>
                  <a:pt x="2522" y="311"/>
                </a:moveTo>
                <a:cubicBezTo>
                  <a:pt x="2516" y="311"/>
                  <a:pt x="2511" y="306"/>
                  <a:pt x="2511" y="300"/>
                </a:cubicBezTo>
                <a:cubicBezTo>
                  <a:pt x="2511" y="294"/>
                  <a:pt x="2516" y="289"/>
                  <a:pt x="2522" y="289"/>
                </a:cubicBezTo>
                <a:cubicBezTo>
                  <a:pt x="2528" y="289"/>
                  <a:pt x="2533" y="294"/>
                  <a:pt x="2533" y="300"/>
                </a:cubicBezTo>
                <a:cubicBezTo>
                  <a:pt x="2533" y="306"/>
                  <a:pt x="2528" y="311"/>
                  <a:pt x="2522" y="311"/>
                </a:cubicBezTo>
                <a:close/>
                <a:moveTo>
                  <a:pt x="2488" y="311"/>
                </a:moveTo>
                <a:cubicBezTo>
                  <a:pt x="2482" y="311"/>
                  <a:pt x="2477" y="306"/>
                  <a:pt x="2477" y="300"/>
                </a:cubicBezTo>
                <a:cubicBezTo>
                  <a:pt x="2477" y="294"/>
                  <a:pt x="2482" y="289"/>
                  <a:pt x="2488" y="289"/>
                </a:cubicBezTo>
                <a:cubicBezTo>
                  <a:pt x="2494" y="289"/>
                  <a:pt x="2499" y="294"/>
                  <a:pt x="2499" y="300"/>
                </a:cubicBezTo>
                <a:cubicBezTo>
                  <a:pt x="2499" y="306"/>
                  <a:pt x="2494" y="311"/>
                  <a:pt x="2488" y="311"/>
                </a:cubicBezTo>
                <a:close/>
                <a:moveTo>
                  <a:pt x="2454" y="311"/>
                </a:moveTo>
                <a:cubicBezTo>
                  <a:pt x="2448" y="311"/>
                  <a:pt x="2443" y="306"/>
                  <a:pt x="2443" y="300"/>
                </a:cubicBezTo>
                <a:cubicBezTo>
                  <a:pt x="2443" y="294"/>
                  <a:pt x="2448" y="289"/>
                  <a:pt x="2454" y="289"/>
                </a:cubicBezTo>
                <a:cubicBezTo>
                  <a:pt x="2460" y="289"/>
                  <a:pt x="2465" y="294"/>
                  <a:pt x="2465" y="300"/>
                </a:cubicBezTo>
                <a:cubicBezTo>
                  <a:pt x="2465" y="306"/>
                  <a:pt x="2460" y="311"/>
                  <a:pt x="2454" y="311"/>
                </a:cubicBezTo>
                <a:close/>
                <a:moveTo>
                  <a:pt x="2420" y="311"/>
                </a:moveTo>
                <a:cubicBezTo>
                  <a:pt x="2414" y="311"/>
                  <a:pt x="2410" y="306"/>
                  <a:pt x="2410" y="300"/>
                </a:cubicBezTo>
                <a:cubicBezTo>
                  <a:pt x="2410" y="294"/>
                  <a:pt x="2414" y="289"/>
                  <a:pt x="2420" y="289"/>
                </a:cubicBezTo>
                <a:cubicBezTo>
                  <a:pt x="2426" y="289"/>
                  <a:pt x="2431" y="294"/>
                  <a:pt x="2431" y="300"/>
                </a:cubicBezTo>
                <a:cubicBezTo>
                  <a:pt x="2431" y="306"/>
                  <a:pt x="2426" y="311"/>
                  <a:pt x="2420" y="311"/>
                </a:cubicBezTo>
                <a:close/>
                <a:moveTo>
                  <a:pt x="2387" y="311"/>
                </a:moveTo>
                <a:cubicBezTo>
                  <a:pt x="2381" y="311"/>
                  <a:pt x="2376" y="306"/>
                  <a:pt x="2376" y="300"/>
                </a:cubicBezTo>
                <a:cubicBezTo>
                  <a:pt x="2376" y="294"/>
                  <a:pt x="2381" y="289"/>
                  <a:pt x="2387" y="289"/>
                </a:cubicBezTo>
                <a:cubicBezTo>
                  <a:pt x="2393" y="289"/>
                  <a:pt x="2397" y="294"/>
                  <a:pt x="2397" y="300"/>
                </a:cubicBezTo>
                <a:cubicBezTo>
                  <a:pt x="2397" y="306"/>
                  <a:pt x="2393" y="311"/>
                  <a:pt x="2387" y="311"/>
                </a:cubicBezTo>
                <a:close/>
                <a:moveTo>
                  <a:pt x="2353" y="311"/>
                </a:moveTo>
                <a:cubicBezTo>
                  <a:pt x="2347" y="311"/>
                  <a:pt x="2342" y="306"/>
                  <a:pt x="2342" y="300"/>
                </a:cubicBezTo>
                <a:cubicBezTo>
                  <a:pt x="2342" y="294"/>
                  <a:pt x="2347" y="289"/>
                  <a:pt x="2353" y="289"/>
                </a:cubicBezTo>
                <a:cubicBezTo>
                  <a:pt x="2359" y="289"/>
                  <a:pt x="2364" y="294"/>
                  <a:pt x="2364" y="300"/>
                </a:cubicBezTo>
                <a:cubicBezTo>
                  <a:pt x="2364" y="306"/>
                  <a:pt x="2359" y="311"/>
                  <a:pt x="2353" y="311"/>
                </a:cubicBezTo>
                <a:close/>
                <a:moveTo>
                  <a:pt x="2319" y="311"/>
                </a:moveTo>
                <a:cubicBezTo>
                  <a:pt x="2313" y="311"/>
                  <a:pt x="2308" y="306"/>
                  <a:pt x="2308" y="300"/>
                </a:cubicBezTo>
                <a:cubicBezTo>
                  <a:pt x="2308" y="294"/>
                  <a:pt x="2313" y="289"/>
                  <a:pt x="2319" y="289"/>
                </a:cubicBezTo>
                <a:cubicBezTo>
                  <a:pt x="2325" y="289"/>
                  <a:pt x="2330" y="294"/>
                  <a:pt x="2330" y="300"/>
                </a:cubicBezTo>
                <a:cubicBezTo>
                  <a:pt x="2330" y="306"/>
                  <a:pt x="2325" y="311"/>
                  <a:pt x="2319" y="311"/>
                </a:cubicBezTo>
                <a:close/>
                <a:moveTo>
                  <a:pt x="2285" y="311"/>
                </a:moveTo>
                <a:cubicBezTo>
                  <a:pt x="2279" y="311"/>
                  <a:pt x="2275" y="306"/>
                  <a:pt x="2275" y="300"/>
                </a:cubicBezTo>
                <a:cubicBezTo>
                  <a:pt x="2275" y="294"/>
                  <a:pt x="2279" y="289"/>
                  <a:pt x="2285" y="289"/>
                </a:cubicBezTo>
                <a:cubicBezTo>
                  <a:pt x="2291" y="289"/>
                  <a:pt x="2296" y="294"/>
                  <a:pt x="2296" y="300"/>
                </a:cubicBezTo>
                <a:cubicBezTo>
                  <a:pt x="2296" y="306"/>
                  <a:pt x="2291" y="311"/>
                  <a:pt x="2285" y="311"/>
                </a:cubicBezTo>
                <a:close/>
                <a:moveTo>
                  <a:pt x="2252" y="311"/>
                </a:moveTo>
                <a:cubicBezTo>
                  <a:pt x="2246" y="311"/>
                  <a:pt x="2241" y="306"/>
                  <a:pt x="2241" y="300"/>
                </a:cubicBezTo>
                <a:cubicBezTo>
                  <a:pt x="2241" y="294"/>
                  <a:pt x="2246" y="289"/>
                  <a:pt x="2252" y="289"/>
                </a:cubicBezTo>
                <a:cubicBezTo>
                  <a:pt x="2258" y="289"/>
                  <a:pt x="2262" y="294"/>
                  <a:pt x="2262" y="300"/>
                </a:cubicBezTo>
                <a:cubicBezTo>
                  <a:pt x="2262" y="306"/>
                  <a:pt x="2258" y="311"/>
                  <a:pt x="2252" y="311"/>
                </a:cubicBezTo>
                <a:close/>
                <a:moveTo>
                  <a:pt x="2218" y="311"/>
                </a:moveTo>
                <a:cubicBezTo>
                  <a:pt x="2212" y="311"/>
                  <a:pt x="2207" y="306"/>
                  <a:pt x="2207" y="300"/>
                </a:cubicBezTo>
                <a:cubicBezTo>
                  <a:pt x="2207" y="294"/>
                  <a:pt x="2212" y="289"/>
                  <a:pt x="2218" y="289"/>
                </a:cubicBezTo>
                <a:cubicBezTo>
                  <a:pt x="2224" y="289"/>
                  <a:pt x="2229" y="294"/>
                  <a:pt x="2229" y="300"/>
                </a:cubicBezTo>
                <a:cubicBezTo>
                  <a:pt x="2229" y="306"/>
                  <a:pt x="2224" y="311"/>
                  <a:pt x="2218" y="311"/>
                </a:cubicBezTo>
                <a:close/>
                <a:moveTo>
                  <a:pt x="2184" y="311"/>
                </a:moveTo>
                <a:cubicBezTo>
                  <a:pt x="2178" y="311"/>
                  <a:pt x="2173" y="306"/>
                  <a:pt x="2173" y="300"/>
                </a:cubicBezTo>
                <a:cubicBezTo>
                  <a:pt x="2173" y="294"/>
                  <a:pt x="2178" y="289"/>
                  <a:pt x="2184" y="289"/>
                </a:cubicBezTo>
                <a:cubicBezTo>
                  <a:pt x="2190" y="289"/>
                  <a:pt x="2195" y="294"/>
                  <a:pt x="2195" y="300"/>
                </a:cubicBezTo>
                <a:cubicBezTo>
                  <a:pt x="2195" y="306"/>
                  <a:pt x="2190" y="311"/>
                  <a:pt x="2184" y="311"/>
                </a:cubicBezTo>
                <a:close/>
                <a:moveTo>
                  <a:pt x="2150" y="311"/>
                </a:moveTo>
                <a:cubicBezTo>
                  <a:pt x="2144" y="311"/>
                  <a:pt x="2139" y="306"/>
                  <a:pt x="2139" y="300"/>
                </a:cubicBezTo>
                <a:cubicBezTo>
                  <a:pt x="2139" y="294"/>
                  <a:pt x="2144" y="289"/>
                  <a:pt x="2150" y="289"/>
                </a:cubicBezTo>
                <a:cubicBezTo>
                  <a:pt x="2156" y="289"/>
                  <a:pt x="2161" y="294"/>
                  <a:pt x="2161" y="300"/>
                </a:cubicBezTo>
                <a:cubicBezTo>
                  <a:pt x="2161" y="306"/>
                  <a:pt x="2156" y="311"/>
                  <a:pt x="2150" y="311"/>
                </a:cubicBezTo>
                <a:close/>
                <a:moveTo>
                  <a:pt x="2117" y="311"/>
                </a:moveTo>
                <a:cubicBezTo>
                  <a:pt x="2111" y="311"/>
                  <a:pt x="2106" y="306"/>
                  <a:pt x="2106" y="300"/>
                </a:cubicBezTo>
                <a:cubicBezTo>
                  <a:pt x="2106" y="294"/>
                  <a:pt x="2111" y="289"/>
                  <a:pt x="2117" y="289"/>
                </a:cubicBezTo>
                <a:cubicBezTo>
                  <a:pt x="2122" y="289"/>
                  <a:pt x="2127" y="294"/>
                  <a:pt x="2127" y="300"/>
                </a:cubicBezTo>
                <a:cubicBezTo>
                  <a:pt x="2127" y="306"/>
                  <a:pt x="2122" y="311"/>
                  <a:pt x="2117" y="311"/>
                </a:cubicBezTo>
                <a:close/>
                <a:moveTo>
                  <a:pt x="2049" y="311"/>
                </a:moveTo>
                <a:cubicBezTo>
                  <a:pt x="2043" y="311"/>
                  <a:pt x="2038" y="306"/>
                  <a:pt x="2038" y="300"/>
                </a:cubicBezTo>
                <a:cubicBezTo>
                  <a:pt x="2038" y="294"/>
                  <a:pt x="2043" y="289"/>
                  <a:pt x="2049" y="289"/>
                </a:cubicBezTo>
                <a:cubicBezTo>
                  <a:pt x="2055" y="289"/>
                  <a:pt x="2060" y="294"/>
                  <a:pt x="2060" y="300"/>
                </a:cubicBezTo>
                <a:cubicBezTo>
                  <a:pt x="2060" y="306"/>
                  <a:pt x="2055" y="311"/>
                  <a:pt x="2049" y="311"/>
                </a:cubicBezTo>
                <a:close/>
                <a:moveTo>
                  <a:pt x="2015" y="311"/>
                </a:moveTo>
                <a:cubicBezTo>
                  <a:pt x="2009" y="311"/>
                  <a:pt x="2004" y="306"/>
                  <a:pt x="2004" y="300"/>
                </a:cubicBezTo>
                <a:cubicBezTo>
                  <a:pt x="2004" y="294"/>
                  <a:pt x="2009" y="289"/>
                  <a:pt x="2015" y="289"/>
                </a:cubicBezTo>
                <a:cubicBezTo>
                  <a:pt x="2021" y="289"/>
                  <a:pt x="2026" y="294"/>
                  <a:pt x="2026" y="300"/>
                </a:cubicBezTo>
                <a:cubicBezTo>
                  <a:pt x="2026" y="306"/>
                  <a:pt x="2021" y="311"/>
                  <a:pt x="2015" y="311"/>
                </a:cubicBezTo>
                <a:close/>
                <a:moveTo>
                  <a:pt x="1981" y="311"/>
                </a:moveTo>
                <a:cubicBezTo>
                  <a:pt x="1976" y="311"/>
                  <a:pt x="1971" y="306"/>
                  <a:pt x="1971" y="300"/>
                </a:cubicBezTo>
                <a:cubicBezTo>
                  <a:pt x="1971" y="294"/>
                  <a:pt x="1976" y="289"/>
                  <a:pt x="1981" y="289"/>
                </a:cubicBezTo>
                <a:cubicBezTo>
                  <a:pt x="1987" y="289"/>
                  <a:pt x="1992" y="294"/>
                  <a:pt x="1992" y="300"/>
                </a:cubicBezTo>
                <a:cubicBezTo>
                  <a:pt x="1992" y="306"/>
                  <a:pt x="1987" y="311"/>
                  <a:pt x="1981" y="311"/>
                </a:cubicBezTo>
                <a:close/>
                <a:moveTo>
                  <a:pt x="1948" y="311"/>
                </a:moveTo>
                <a:cubicBezTo>
                  <a:pt x="1942" y="311"/>
                  <a:pt x="1937" y="306"/>
                  <a:pt x="1937" y="300"/>
                </a:cubicBezTo>
                <a:cubicBezTo>
                  <a:pt x="1937" y="294"/>
                  <a:pt x="1942" y="289"/>
                  <a:pt x="1948" y="289"/>
                </a:cubicBezTo>
                <a:cubicBezTo>
                  <a:pt x="1954" y="289"/>
                  <a:pt x="1959" y="294"/>
                  <a:pt x="1959" y="300"/>
                </a:cubicBezTo>
                <a:cubicBezTo>
                  <a:pt x="1959" y="306"/>
                  <a:pt x="1954" y="311"/>
                  <a:pt x="1948" y="311"/>
                </a:cubicBezTo>
                <a:close/>
                <a:moveTo>
                  <a:pt x="1914" y="311"/>
                </a:moveTo>
                <a:cubicBezTo>
                  <a:pt x="1908" y="311"/>
                  <a:pt x="1903" y="306"/>
                  <a:pt x="1903" y="300"/>
                </a:cubicBezTo>
                <a:cubicBezTo>
                  <a:pt x="1903" y="294"/>
                  <a:pt x="1908" y="289"/>
                  <a:pt x="1914" y="289"/>
                </a:cubicBezTo>
                <a:cubicBezTo>
                  <a:pt x="1920" y="289"/>
                  <a:pt x="1925" y="294"/>
                  <a:pt x="1925" y="300"/>
                </a:cubicBezTo>
                <a:cubicBezTo>
                  <a:pt x="1925" y="306"/>
                  <a:pt x="1920" y="311"/>
                  <a:pt x="1914" y="311"/>
                </a:cubicBezTo>
                <a:close/>
                <a:moveTo>
                  <a:pt x="1880" y="311"/>
                </a:moveTo>
                <a:cubicBezTo>
                  <a:pt x="1874" y="311"/>
                  <a:pt x="1869" y="306"/>
                  <a:pt x="1869" y="300"/>
                </a:cubicBezTo>
                <a:cubicBezTo>
                  <a:pt x="1869" y="294"/>
                  <a:pt x="1874" y="289"/>
                  <a:pt x="1880" y="289"/>
                </a:cubicBezTo>
                <a:cubicBezTo>
                  <a:pt x="1886" y="289"/>
                  <a:pt x="1891" y="294"/>
                  <a:pt x="1891" y="300"/>
                </a:cubicBezTo>
                <a:cubicBezTo>
                  <a:pt x="1891" y="306"/>
                  <a:pt x="1886" y="311"/>
                  <a:pt x="1880" y="311"/>
                </a:cubicBezTo>
                <a:close/>
                <a:moveTo>
                  <a:pt x="1846" y="311"/>
                </a:moveTo>
                <a:cubicBezTo>
                  <a:pt x="1840" y="311"/>
                  <a:pt x="1836" y="306"/>
                  <a:pt x="1836" y="300"/>
                </a:cubicBezTo>
                <a:cubicBezTo>
                  <a:pt x="1836" y="294"/>
                  <a:pt x="1840" y="289"/>
                  <a:pt x="1846" y="289"/>
                </a:cubicBezTo>
                <a:cubicBezTo>
                  <a:pt x="1852" y="289"/>
                  <a:pt x="1857" y="294"/>
                  <a:pt x="1857" y="300"/>
                </a:cubicBezTo>
                <a:cubicBezTo>
                  <a:pt x="1857" y="306"/>
                  <a:pt x="1852" y="311"/>
                  <a:pt x="1846" y="311"/>
                </a:cubicBezTo>
                <a:close/>
                <a:moveTo>
                  <a:pt x="1260" y="311"/>
                </a:moveTo>
                <a:cubicBezTo>
                  <a:pt x="1254" y="311"/>
                  <a:pt x="1250" y="306"/>
                  <a:pt x="1250" y="300"/>
                </a:cubicBezTo>
                <a:cubicBezTo>
                  <a:pt x="1250" y="294"/>
                  <a:pt x="1254" y="289"/>
                  <a:pt x="1260" y="289"/>
                </a:cubicBezTo>
                <a:cubicBezTo>
                  <a:pt x="1266" y="289"/>
                  <a:pt x="1271" y="294"/>
                  <a:pt x="1271" y="300"/>
                </a:cubicBezTo>
                <a:cubicBezTo>
                  <a:pt x="1271" y="306"/>
                  <a:pt x="1266" y="311"/>
                  <a:pt x="1260" y="311"/>
                </a:cubicBezTo>
                <a:close/>
                <a:moveTo>
                  <a:pt x="1227" y="311"/>
                </a:moveTo>
                <a:cubicBezTo>
                  <a:pt x="1221" y="311"/>
                  <a:pt x="1216" y="306"/>
                  <a:pt x="1216" y="300"/>
                </a:cubicBezTo>
                <a:cubicBezTo>
                  <a:pt x="1216" y="294"/>
                  <a:pt x="1221" y="289"/>
                  <a:pt x="1227" y="289"/>
                </a:cubicBezTo>
                <a:cubicBezTo>
                  <a:pt x="1233" y="289"/>
                  <a:pt x="1237" y="294"/>
                  <a:pt x="1237" y="300"/>
                </a:cubicBezTo>
                <a:cubicBezTo>
                  <a:pt x="1237" y="306"/>
                  <a:pt x="1233" y="311"/>
                  <a:pt x="1227" y="311"/>
                </a:cubicBezTo>
                <a:close/>
                <a:moveTo>
                  <a:pt x="1193" y="311"/>
                </a:moveTo>
                <a:cubicBezTo>
                  <a:pt x="1187" y="311"/>
                  <a:pt x="1182" y="306"/>
                  <a:pt x="1182" y="300"/>
                </a:cubicBezTo>
                <a:cubicBezTo>
                  <a:pt x="1182" y="294"/>
                  <a:pt x="1187" y="289"/>
                  <a:pt x="1193" y="289"/>
                </a:cubicBezTo>
                <a:cubicBezTo>
                  <a:pt x="1199" y="289"/>
                  <a:pt x="1204" y="294"/>
                  <a:pt x="1204" y="300"/>
                </a:cubicBezTo>
                <a:cubicBezTo>
                  <a:pt x="1204" y="306"/>
                  <a:pt x="1199" y="311"/>
                  <a:pt x="1193" y="311"/>
                </a:cubicBezTo>
                <a:close/>
                <a:moveTo>
                  <a:pt x="1159" y="311"/>
                </a:moveTo>
                <a:cubicBezTo>
                  <a:pt x="1153" y="311"/>
                  <a:pt x="1148" y="306"/>
                  <a:pt x="1148" y="300"/>
                </a:cubicBezTo>
                <a:cubicBezTo>
                  <a:pt x="1148" y="294"/>
                  <a:pt x="1153" y="289"/>
                  <a:pt x="1159" y="289"/>
                </a:cubicBezTo>
                <a:cubicBezTo>
                  <a:pt x="1165" y="289"/>
                  <a:pt x="1170" y="294"/>
                  <a:pt x="1170" y="300"/>
                </a:cubicBezTo>
                <a:cubicBezTo>
                  <a:pt x="1170" y="306"/>
                  <a:pt x="1165" y="311"/>
                  <a:pt x="1159" y="311"/>
                </a:cubicBezTo>
                <a:close/>
                <a:moveTo>
                  <a:pt x="1125" y="311"/>
                </a:moveTo>
                <a:cubicBezTo>
                  <a:pt x="1119" y="311"/>
                  <a:pt x="1115" y="306"/>
                  <a:pt x="1115" y="300"/>
                </a:cubicBezTo>
                <a:cubicBezTo>
                  <a:pt x="1115" y="294"/>
                  <a:pt x="1119" y="289"/>
                  <a:pt x="1125" y="289"/>
                </a:cubicBezTo>
                <a:cubicBezTo>
                  <a:pt x="1131" y="289"/>
                  <a:pt x="1136" y="294"/>
                  <a:pt x="1136" y="300"/>
                </a:cubicBezTo>
                <a:cubicBezTo>
                  <a:pt x="1136" y="306"/>
                  <a:pt x="1131" y="311"/>
                  <a:pt x="1125" y="311"/>
                </a:cubicBezTo>
                <a:close/>
                <a:moveTo>
                  <a:pt x="1092" y="311"/>
                </a:moveTo>
                <a:cubicBezTo>
                  <a:pt x="1086" y="311"/>
                  <a:pt x="1081" y="306"/>
                  <a:pt x="1081" y="300"/>
                </a:cubicBezTo>
                <a:cubicBezTo>
                  <a:pt x="1081" y="294"/>
                  <a:pt x="1086" y="289"/>
                  <a:pt x="1092" y="289"/>
                </a:cubicBezTo>
                <a:cubicBezTo>
                  <a:pt x="1098" y="289"/>
                  <a:pt x="1102" y="294"/>
                  <a:pt x="1102" y="300"/>
                </a:cubicBezTo>
                <a:cubicBezTo>
                  <a:pt x="1102" y="306"/>
                  <a:pt x="1098" y="311"/>
                  <a:pt x="1092" y="311"/>
                </a:cubicBezTo>
                <a:close/>
                <a:moveTo>
                  <a:pt x="1058" y="311"/>
                </a:moveTo>
                <a:cubicBezTo>
                  <a:pt x="1052" y="311"/>
                  <a:pt x="1047" y="306"/>
                  <a:pt x="1047" y="300"/>
                </a:cubicBezTo>
                <a:cubicBezTo>
                  <a:pt x="1047" y="294"/>
                  <a:pt x="1052" y="289"/>
                  <a:pt x="1058" y="289"/>
                </a:cubicBezTo>
                <a:cubicBezTo>
                  <a:pt x="1064" y="289"/>
                  <a:pt x="1069" y="294"/>
                  <a:pt x="1069" y="300"/>
                </a:cubicBezTo>
                <a:cubicBezTo>
                  <a:pt x="1069" y="306"/>
                  <a:pt x="1064" y="311"/>
                  <a:pt x="1058" y="311"/>
                </a:cubicBezTo>
                <a:close/>
                <a:moveTo>
                  <a:pt x="923" y="311"/>
                </a:moveTo>
                <a:cubicBezTo>
                  <a:pt x="917" y="311"/>
                  <a:pt x="912" y="306"/>
                  <a:pt x="912" y="300"/>
                </a:cubicBezTo>
                <a:cubicBezTo>
                  <a:pt x="912" y="294"/>
                  <a:pt x="917" y="289"/>
                  <a:pt x="923" y="289"/>
                </a:cubicBezTo>
                <a:cubicBezTo>
                  <a:pt x="929" y="289"/>
                  <a:pt x="934" y="294"/>
                  <a:pt x="934" y="300"/>
                </a:cubicBezTo>
                <a:cubicBezTo>
                  <a:pt x="934" y="306"/>
                  <a:pt x="929" y="311"/>
                  <a:pt x="923" y="311"/>
                </a:cubicBezTo>
                <a:close/>
                <a:moveTo>
                  <a:pt x="889" y="311"/>
                </a:moveTo>
                <a:cubicBezTo>
                  <a:pt x="883" y="311"/>
                  <a:pt x="878" y="306"/>
                  <a:pt x="878" y="300"/>
                </a:cubicBezTo>
                <a:cubicBezTo>
                  <a:pt x="878" y="294"/>
                  <a:pt x="883" y="289"/>
                  <a:pt x="889" y="289"/>
                </a:cubicBezTo>
                <a:cubicBezTo>
                  <a:pt x="895" y="289"/>
                  <a:pt x="900" y="294"/>
                  <a:pt x="900" y="300"/>
                </a:cubicBezTo>
                <a:cubicBezTo>
                  <a:pt x="900" y="306"/>
                  <a:pt x="895" y="311"/>
                  <a:pt x="889" y="311"/>
                </a:cubicBezTo>
                <a:close/>
                <a:moveTo>
                  <a:pt x="855" y="311"/>
                </a:moveTo>
                <a:cubicBezTo>
                  <a:pt x="849" y="311"/>
                  <a:pt x="844" y="306"/>
                  <a:pt x="844" y="300"/>
                </a:cubicBezTo>
                <a:cubicBezTo>
                  <a:pt x="844" y="294"/>
                  <a:pt x="849" y="289"/>
                  <a:pt x="855" y="289"/>
                </a:cubicBezTo>
                <a:cubicBezTo>
                  <a:pt x="861" y="289"/>
                  <a:pt x="866" y="294"/>
                  <a:pt x="866" y="300"/>
                </a:cubicBezTo>
                <a:cubicBezTo>
                  <a:pt x="866" y="306"/>
                  <a:pt x="861" y="311"/>
                  <a:pt x="855" y="311"/>
                </a:cubicBezTo>
                <a:close/>
                <a:moveTo>
                  <a:pt x="821" y="311"/>
                </a:moveTo>
                <a:cubicBezTo>
                  <a:pt x="815" y="311"/>
                  <a:pt x="811" y="306"/>
                  <a:pt x="811" y="300"/>
                </a:cubicBezTo>
                <a:cubicBezTo>
                  <a:pt x="811" y="294"/>
                  <a:pt x="815" y="289"/>
                  <a:pt x="821" y="289"/>
                </a:cubicBezTo>
                <a:cubicBezTo>
                  <a:pt x="827" y="289"/>
                  <a:pt x="832" y="294"/>
                  <a:pt x="832" y="300"/>
                </a:cubicBezTo>
                <a:cubicBezTo>
                  <a:pt x="832" y="306"/>
                  <a:pt x="827" y="311"/>
                  <a:pt x="821" y="311"/>
                </a:cubicBezTo>
                <a:close/>
                <a:moveTo>
                  <a:pt x="788" y="311"/>
                </a:moveTo>
                <a:cubicBezTo>
                  <a:pt x="782" y="311"/>
                  <a:pt x="777" y="306"/>
                  <a:pt x="777" y="300"/>
                </a:cubicBezTo>
                <a:cubicBezTo>
                  <a:pt x="777" y="294"/>
                  <a:pt x="782" y="289"/>
                  <a:pt x="788" y="289"/>
                </a:cubicBezTo>
                <a:cubicBezTo>
                  <a:pt x="794" y="289"/>
                  <a:pt x="798" y="294"/>
                  <a:pt x="798" y="300"/>
                </a:cubicBezTo>
                <a:cubicBezTo>
                  <a:pt x="798" y="306"/>
                  <a:pt x="794" y="311"/>
                  <a:pt x="788" y="311"/>
                </a:cubicBezTo>
                <a:close/>
                <a:moveTo>
                  <a:pt x="754" y="311"/>
                </a:moveTo>
                <a:cubicBezTo>
                  <a:pt x="748" y="311"/>
                  <a:pt x="743" y="306"/>
                  <a:pt x="743" y="300"/>
                </a:cubicBezTo>
                <a:cubicBezTo>
                  <a:pt x="743" y="294"/>
                  <a:pt x="748" y="289"/>
                  <a:pt x="754" y="289"/>
                </a:cubicBezTo>
                <a:cubicBezTo>
                  <a:pt x="760" y="289"/>
                  <a:pt x="765" y="294"/>
                  <a:pt x="765" y="300"/>
                </a:cubicBezTo>
                <a:cubicBezTo>
                  <a:pt x="765" y="306"/>
                  <a:pt x="760" y="311"/>
                  <a:pt x="754" y="311"/>
                </a:cubicBezTo>
                <a:close/>
                <a:moveTo>
                  <a:pt x="720" y="311"/>
                </a:moveTo>
                <a:cubicBezTo>
                  <a:pt x="714" y="311"/>
                  <a:pt x="709" y="306"/>
                  <a:pt x="709" y="300"/>
                </a:cubicBezTo>
                <a:cubicBezTo>
                  <a:pt x="709" y="294"/>
                  <a:pt x="714" y="289"/>
                  <a:pt x="720" y="289"/>
                </a:cubicBezTo>
                <a:cubicBezTo>
                  <a:pt x="726" y="289"/>
                  <a:pt x="731" y="294"/>
                  <a:pt x="731" y="300"/>
                </a:cubicBezTo>
                <a:cubicBezTo>
                  <a:pt x="731" y="306"/>
                  <a:pt x="726" y="311"/>
                  <a:pt x="720" y="311"/>
                </a:cubicBezTo>
                <a:close/>
                <a:moveTo>
                  <a:pt x="686" y="311"/>
                </a:moveTo>
                <a:cubicBezTo>
                  <a:pt x="680" y="311"/>
                  <a:pt x="676" y="306"/>
                  <a:pt x="676" y="300"/>
                </a:cubicBezTo>
                <a:cubicBezTo>
                  <a:pt x="676" y="294"/>
                  <a:pt x="680" y="289"/>
                  <a:pt x="686" y="289"/>
                </a:cubicBezTo>
                <a:cubicBezTo>
                  <a:pt x="692" y="289"/>
                  <a:pt x="697" y="294"/>
                  <a:pt x="697" y="300"/>
                </a:cubicBezTo>
                <a:cubicBezTo>
                  <a:pt x="697" y="306"/>
                  <a:pt x="692" y="311"/>
                  <a:pt x="686" y="311"/>
                </a:cubicBezTo>
                <a:close/>
                <a:moveTo>
                  <a:pt x="653" y="311"/>
                </a:moveTo>
                <a:cubicBezTo>
                  <a:pt x="647" y="311"/>
                  <a:pt x="642" y="306"/>
                  <a:pt x="642" y="300"/>
                </a:cubicBezTo>
                <a:cubicBezTo>
                  <a:pt x="642" y="294"/>
                  <a:pt x="647" y="289"/>
                  <a:pt x="653" y="289"/>
                </a:cubicBezTo>
                <a:cubicBezTo>
                  <a:pt x="659" y="289"/>
                  <a:pt x="663" y="294"/>
                  <a:pt x="663" y="300"/>
                </a:cubicBezTo>
                <a:cubicBezTo>
                  <a:pt x="663" y="306"/>
                  <a:pt x="659" y="311"/>
                  <a:pt x="653" y="311"/>
                </a:cubicBezTo>
                <a:close/>
                <a:moveTo>
                  <a:pt x="619" y="311"/>
                </a:moveTo>
                <a:cubicBezTo>
                  <a:pt x="613" y="311"/>
                  <a:pt x="608" y="306"/>
                  <a:pt x="608" y="300"/>
                </a:cubicBezTo>
                <a:cubicBezTo>
                  <a:pt x="608" y="294"/>
                  <a:pt x="613" y="289"/>
                  <a:pt x="619" y="289"/>
                </a:cubicBezTo>
                <a:cubicBezTo>
                  <a:pt x="625" y="289"/>
                  <a:pt x="630" y="294"/>
                  <a:pt x="630" y="300"/>
                </a:cubicBezTo>
                <a:cubicBezTo>
                  <a:pt x="630" y="306"/>
                  <a:pt x="625" y="311"/>
                  <a:pt x="619" y="311"/>
                </a:cubicBezTo>
                <a:close/>
                <a:moveTo>
                  <a:pt x="585" y="311"/>
                </a:moveTo>
                <a:cubicBezTo>
                  <a:pt x="579" y="311"/>
                  <a:pt x="574" y="306"/>
                  <a:pt x="574" y="300"/>
                </a:cubicBezTo>
                <a:cubicBezTo>
                  <a:pt x="574" y="294"/>
                  <a:pt x="579" y="289"/>
                  <a:pt x="585" y="289"/>
                </a:cubicBezTo>
                <a:cubicBezTo>
                  <a:pt x="591" y="289"/>
                  <a:pt x="596" y="294"/>
                  <a:pt x="596" y="300"/>
                </a:cubicBezTo>
                <a:cubicBezTo>
                  <a:pt x="596" y="306"/>
                  <a:pt x="591" y="311"/>
                  <a:pt x="585" y="311"/>
                </a:cubicBezTo>
                <a:close/>
                <a:moveTo>
                  <a:pt x="551" y="311"/>
                </a:moveTo>
                <a:cubicBezTo>
                  <a:pt x="545" y="311"/>
                  <a:pt x="541" y="306"/>
                  <a:pt x="541" y="300"/>
                </a:cubicBezTo>
                <a:cubicBezTo>
                  <a:pt x="541" y="294"/>
                  <a:pt x="545" y="289"/>
                  <a:pt x="551" y="289"/>
                </a:cubicBezTo>
                <a:cubicBezTo>
                  <a:pt x="557" y="289"/>
                  <a:pt x="562" y="294"/>
                  <a:pt x="562" y="300"/>
                </a:cubicBezTo>
                <a:cubicBezTo>
                  <a:pt x="562" y="306"/>
                  <a:pt x="557" y="311"/>
                  <a:pt x="551" y="311"/>
                </a:cubicBezTo>
                <a:close/>
                <a:moveTo>
                  <a:pt x="518" y="311"/>
                </a:moveTo>
                <a:cubicBezTo>
                  <a:pt x="512" y="311"/>
                  <a:pt x="507" y="306"/>
                  <a:pt x="507" y="300"/>
                </a:cubicBezTo>
                <a:cubicBezTo>
                  <a:pt x="507" y="294"/>
                  <a:pt x="512" y="289"/>
                  <a:pt x="518" y="289"/>
                </a:cubicBezTo>
                <a:cubicBezTo>
                  <a:pt x="524" y="289"/>
                  <a:pt x="528" y="294"/>
                  <a:pt x="528" y="300"/>
                </a:cubicBezTo>
                <a:cubicBezTo>
                  <a:pt x="528" y="306"/>
                  <a:pt x="524" y="311"/>
                  <a:pt x="518" y="311"/>
                </a:cubicBezTo>
                <a:close/>
                <a:moveTo>
                  <a:pt x="484" y="311"/>
                </a:moveTo>
                <a:cubicBezTo>
                  <a:pt x="478" y="311"/>
                  <a:pt x="473" y="306"/>
                  <a:pt x="473" y="300"/>
                </a:cubicBezTo>
                <a:cubicBezTo>
                  <a:pt x="473" y="294"/>
                  <a:pt x="478" y="289"/>
                  <a:pt x="484" y="289"/>
                </a:cubicBezTo>
                <a:cubicBezTo>
                  <a:pt x="490" y="289"/>
                  <a:pt x="495" y="294"/>
                  <a:pt x="495" y="300"/>
                </a:cubicBezTo>
                <a:cubicBezTo>
                  <a:pt x="495" y="306"/>
                  <a:pt x="490" y="311"/>
                  <a:pt x="484" y="311"/>
                </a:cubicBezTo>
                <a:close/>
                <a:moveTo>
                  <a:pt x="450" y="311"/>
                </a:moveTo>
                <a:cubicBezTo>
                  <a:pt x="444" y="311"/>
                  <a:pt x="439" y="306"/>
                  <a:pt x="439" y="300"/>
                </a:cubicBezTo>
                <a:cubicBezTo>
                  <a:pt x="439" y="294"/>
                  <a:pt x="444" y="289"/>
                  <a:pt x="450" y="289"/>
                </a:cubicBezTo>
                <a:cubicBezTo>
                  <a:pt x="456" y="289"/>
                  <a:pt x="461" y="294"/>
                  <a:pt x="461" y="300"/>
                </a:cubicBezTo>
                <a:cubicBezTo>
                  <a:pt x="461" y="306"/>
                  <a:pt x="456" y="311"/>
                  <a:pt x="450" y="311"/>
                </a:cubicBezTo>
                <a:close/>
                <a:moveTo>
                  <a:pt x="416" y="311"/>
                </a:moveTo>
                <a:cubicBezTo>
                  <a:pt x="410" y="311"/>
                  <a:pt x="405" y="306"/>
                  <a:pt x="405" y="300"/>
                </a:cubicBezTo>
                <a:cubicBezTo>
                  <a:pt x="405" y="294"/>
                  <a:pt x="410" y="289"/>
                  <a:pt x="416" y="289"/>
                </a:cubicBezTo>
                <a:cubicBezTo>
                  <a:pt x="422" y="289"/>
                  <a:pt x="427" y="294"/>
                  <a:pt x="427" y="300"/>
                </a:cubicBezTo>
                <a:cubicBezTo>
                  <a:pt x="427" y="306"/>
                  <a:pt x="422" y="311"/>
                  <a:pt x="416" y="311"/>
                </a:cubicBezTo>
                <a:close/>
                <a:moveTo>
                  <a:pt x="383" y="311"/>
                </a:moveTo>
                <a:cubicBezTo>
                  <a:pt x="377" y="311"/>
                  <a:pt x="372" y="306"/>
                  <a:pt x="372" y="300"/>
                </a:cubicBezTo>
                <a:cubicBezTo>
                  <a:pt x="372" y="294"/>
                  <a:pt x="377" y="289"/>
                  <a:pt x="383" y="289"/>
                </a:cubicBezTo>
                <a:cubicBezTo>
                  <a:pt x="388" y="289"/>
                  <a:pt x="393" y="294"/>
                  <a:pt x="393" y="300"/>
                </a:cubicBezTo>
                <a:cubicBezTo>
                  <a:pt x="393" y="306"/>
                  <a:pt x="388" y="311"/>
                  <a:pt x="383" y="311"/>
                </a:cubicBezTo>
                <a:close/>
                <a:moveTo>
                  <a:pt x="349" y="311"/>
                </a:moveTo>
                <a:cubicBezTo>
                  <a:pt x="343" y="311"/>
                  <a:pt x="338" y="306"/>
                  <a:pt x="338" y="300"/>
                </a:cubicBezTo>
                <a:cubicBezTo>
                  <a:pt x="338" y="294"/>
                  <a:pt x="343" y="289"/>
                  <a:pt x="349" y="289"/>
                </a:cubicBezTo>
                <a:cubicBezTo>
                  <a:pt x="355" y="289"/>
                  <a:pt x="360" y="294"/>
                  <a:pt x="360" y="300"/>
                </a:cubicBezTo>
                <a:cubicBezTo>
                  <a:pt x="360" y="306"/>
                  <a:pt x="355" y="311"/>
                  <a:pt x="349" y="311"/>
                </a:cubicBezTo>
                <a:close/>
                <a:moveTo>
                  <a:pt x="315" y="311"/>
                </a:moveTo>
                <a:cubicBezTo>
                  <a:pt x="309" y="311"/>
                  <a:pt x="304" y="306"/>
                  <a:pt x="304" y="300"/>
                </a:cubicBezTo>
                <a:cubicBezTo>
                  <a:pt x="304" y="294"/>
                  <a:pt x="309" y="289"/>
                  <a:pt x="315" y="289"/>
                </a:cubicBezTo>
                <a:cubicBezTo>
                  <a:pt x="321" y="289"/>
                  <a:pt x="326" y="294"/>
                  <a:pt x="326" y="300"/>
                </a:cubicBezTo>
                <a:cubicBezTo>
                  <a:pt x="326" y="306"/>
                  <a:pt x="321" y="311"/>
                  <a:pt x="315" y="311"/>
                </a:cubicBezTo>
                <a:close/>
                <a:moveTo>
                  <a:pt x="281" y="311"/>
                </a:moveTo>
                <a:cubicBezTo>
                  <a:pt x="275" y="311"/>
                  <a:pt x="270" y="306"/>
                  <a:pt x="270" y="300"/>
                </a:cubicBezTo>
                <a:cubicBezTo>
                  <a:pt x="270" y="294"/>
                  <a:pt x="275" y="289"/>
                  <a:pt x="281" y="289"/>
                </a:cubicBezTo>
                <a:cubicBezTo>
                  <a:pt x="287" y="289"/>
                  <a:pt x="292" y="294"/>
                  <a:pt x="292" y="300"/>
                </a:cubicBezTo>
                <a:cubicBezTo>
                  <a:pt x="292" y="306"/>
                  <a:pt x="287" y="311"/>
                  <a:pt x="281" y="311"/>
                </a:cubicBezTo>
                <a:close/>
                <a:moveTo>
                  <a:pt x="247" y="311"/>
                </a:moveTo>
                <a:cubicBezTo>
                  <a:pt x="242" y="311"/>
                  <a:pt x="237" y="306"/>
                  <a:pt x="237" y="300"/>
                </a:cubicBezTo>
                <a:cubicBezTo>
                  <a:pt x="237" y="294"/>
                  <a:pt x="242" y="289"/>
                  <a:pt x="247" y="289"/>
                </a:cubicBezTo>
                <a:cubicBezTo>
                  <a:pt x="253" y="289"/>
                  <a:pt x="258" y="294"/>
                  <a:pt x="258" y="300"/>
                </a:cubicBezTo>
                <a:cubicBezTo>
                  <a:pt x="258" y="306"/>
                  <a:pt x="253" y="311"/>
                  <a:pt x="247" y="311"/>
                </a:cubicBezTo>
                <a:close/>
                <a:moveTo>
                  <a:pt x="214" y="311"/>
                </a:moveTo>
                <a:cubicBezTo>
                  <a:pt x="208" y="311"/>
                  <a:pt x="203" y="306"/>
                  <a:pt x="203" y="300"/>
                </a:cubicBezTo>
                <a:cubicBezTo>
                  <a:pt x="203" y="294"/>
                  <a:pt x="208" y="289"/>
                  <a:pt x="214" y="289"/>
                </a:cubicBezTo>
                <a:cubicBezTo>
                  <a:pt x="220" y="289"/>
                  <a:pt x="225" y="294"/>
                  <a:pt x="225" y="300"/>
                </a:cubicBezTo>
                <a:cubicBezTo>
                  <a:pt x="225" y="306"/>
                  <a:pt x="220" y="311"/>
                  <a:pt x="214" y="311"/>
                </a:cubicBezTo>
                <a:close/>
                <a:moveTo>
                  <a:pt x="180" y="311"/>
                </a:moveTo>
                <a:cubicBezTo>
                  <a:pt x="174" y="311"/>
                  <a:pt x="169" y="306"/>
                  <a:pt x="169" y="300"/>
                </a:cubicBezTo>
                <a:cubicBezTo>
                  <a:pt x="169" y="294"/>
                  <a:pt x="174" y="289"/>
                  <a:pt x="180" y="289"/>
                </a:cubicBezTo>
                <a:cubicBezTo>
                  <a:pt x="186" y="289"/>
                  <a:pt x="191" y="294"/>
                  <a:pt x="191" y="300"/>
                </a:cubicBezTo>
                <a:cubicBezTo>
                  <a:pt x="191" y="306"/>
                  <a:pt x="186" y="311"/>
                  <a:pt x="180" y="311"/>
                </a:cubicBezTo>
                <a:close/>
                <a:moveTo>
                  <a:pt x="146" y="311"/>
                </a:moveTo>
                <a:cubicBezTo>
                  <a:pt x="140" y="311"/>
                  <a:pt x="135" y="306"/>
                  <a:pt x="135" y="300"/>
                </a:cubicBezTo>
                <a:cubicBezTo>
                  <a:pt x="135" y="294"/>
                  <a:pt x="140" y="289"/>
                  <a:pt x="146" y="289"/>
                </a:cubicBezTo>
                <a:cubicBezTo>
                  <a:pt x="152" y="289"/>
                  <a:pt x="157" y="294"/>
                  <a:pt x="157" y="300"/>
                </a:cubicBezTo>
                <a:cubicBezTo>
                  <a:pt x="157" y="306"/>
                  <a:pt x="152" y="311"/>
                  <a:pt x="146" y="311"/>
                </a:cubicBezTo>
                <a:close/>
                <a:moveTo>
                  <a:pt x="112" y="311"/>
                </a:moveTo>
                <a:cubicBezTo>
                  <a:pt x="106" y="311"/>
                  <a:pt x="102" y="306"/>
                  <a:pt x="102" y="300"/>
                </a:cubicBezTo>
                <a:cubicBezTo>
                  <a:pt x="102" y="294"/>
                  <a:pt x="106" y="289"/>
                  <a:pt x="112" y="289"/>
                </a:cubicBezTo>
                <a:cubicBezTo>
                  <a:pt x="118" y="289"/>
                  <a:pt x="123" y="294"/>
                  <a:pt x="123" y="300"/>
                </a:cubicBezTo>
                <a:cubicBezTo>
                  <a:pt x="123" y="306"/>
                  <a:pt x="118" y="311"/>
                  <a:pt x="112" y="311"/>
                </a:cubicBezTo>
                <a:close/>
                <a:moveTo>
                  <a:pt x="79" y="311"/>
                </a:moveTo>
                <a:cubicBezTo>
                  <a:pt x="73" y="311"/>
                  <a:pt x="68" y="306"/>
                  <a:pt x="68" y="300"/>
                </a:cubicBezTo>
                <a:cubicBezTo>
                  <a:pt x="68" y="294"/>
                  <a:pt x="73" y="289"/>
                  <a:pt x="79" y="289"/>
                </a:cubicBezTo>
                <a:cubicBezTo>
                  <a:pt x="85" y="289"/>
                  <a:pt x="89" y="294"/>
                  <a:pt x="89" y="300"/>
                </a:cubicBezTo>
                <a:cubicBezTo>
                  <a:pt x="89" y="306"/>
                  <a:pt x="85" y="311"/>
                  <a:pt x="79" y="311"/>
                </a:cubicBezTo>
                <a:close/>
                <a:moveTo>
                  <a:pt x="45" y="311"/>
                </a:moveTo>
                <a:cubicBezTo>
                  <a:pt x="39" y="311"/>
                  <a:pt x="34" y="306"/>
                  <a:pt x="34" y="300"/>
                </a:cubicBezTo>
                <a:cubicBezTo>
                  <a:pt x="34" y="294"/>
                  <a:pt x="39" y="289"/>
                  <a:pt x="45" y="289"/>
                </a:cubicBezTo>
                <a:cubicBezTo>
                  <a:pt x="51" y="289"/>
                  <a:pt x="56" y="294"/>
                  <a:pt x="56" y="300"/>
                </a:cubicBezTo>
                <a:cubicBezTo>
                  <a:pt x="56" y="306"/>
                  <a:pt x="51" y="311"/>
                  <a:pt x="45" y="311"/>
                </a:cubicBezTo>
                <a:close/>
                <a:moveTo>
                  <a:pt x="11" y="311"/>
                </a:moveTo>
                <a:cubicBezTo>
                  <a:pt x="5" y="311"/>
                  <a:pt x="0" y="306"/>
                  <a:pt x="0" y="300"/>
                </a:cubicBezTo>
                <a:cubicBezTo>
                  <a:pt x="0" y="294"/>
                  <a:pt x="5" y="289"/>
                  <a:pt x="11" y="289"/>
                </a:cubicBezTo>
                <a:cubicBezTo>
                  <a:pt x="17" y="289"/>
                  <a:pt x="22" y="294"/>
                  <a:pt x="22" y="300"/>
                </a:cubicBezTo>
                <a:cubicBezTo>
                  <a:pt x="22" y="306"/>
                  <a:pt x="17" y="311"/>
                  <a:pt x="11" y="311"/>
                </a:cubicBezTo>
                <a:close/>
                <a:moveTo>
                  <a:pt x="3281" y="282"/>
                </a:moveTo>
                <a:cubicBezTo>
                  <a:pt x="3275" y="282"/>
                  <a:pt x="3271" y="277"/>
                  <a:pt x="3271" y="271"/>
                </a:cubicBezTo>
                <a:cubicBezTo>
                  <a:pt x="3271" y="265"/>
                  <a:pt x="3275" y="260"/>
                  <a:pt x="3281" y="260"/>
                </a:cubicBezTo>
                <a:cubicBezTo>
                  <a:pt x="3287" y="260"/>
                  <a:pt x="3292" y="265"/>
                  <a:pt x="3292" y="271"/>
                </a:cubicBezTo>
                <a:cubicBezTo>
                  <a:pt x="3292" y="277"/>
                  <a:pt x="3287" y="282"/>
                  <a:pt x="3281" y="282"/>
                </a:cubicBezTo>
                <a:close/>
                <a:moveTo>
                  <a:pt x="3146" y="282"/>
                </a:moveTo>
                <a:cubicBezTo>
                  <a:pt x="3140" y="282"/>
                  <a:pt x="3136" y="277"/>
                  <a:pt x="3136" y="271"/>
                </a:cubicBezTo>
                <a:cubicBezTo>
                  <a:pt x="3136" y="265"/>
                  <a:pt x="3140" y="260"/>
                  <a:pt x="3146" y="260"/>
                </a:cubicBezTo>
                <a:cubicBezTo>
                  <a:pt x="3152" y="260"/>
                  <a:pt x="3157" y="265"/>
                  <a:pt x="3157" y="271"/>
                </a:cubicBezTo>
                <a:cubicBezTo>
                  <a:pt x="3157" y="277"/>
                  <a:pt x="3152" y="282"/>
                  <a:pt x="3146" y="282"/>
                </a:cubicBezTo>
                <a:close/>
                <a:moveTo>
                  <a:pt x="3113" y="282"/>
                </a:moveTo>
                <a:cubicBezTo>
                  <a:pt x="3107" y="282"/>
                  <a:pt x="3102" y="277"/>
                  <a:pt x="3102" y="271"/>
                </a:cubicBezTo>
                <a:cubicBezTo>
                  <a:pt x="3102" y="265"/>
                  <a:pt x="3107" y="260"/>
                  <a:pt x="3113" y="260"/>
                </a:cubicBezTo>
                <a:cubicBezTo>
                  <a:pt x="3119" y="260"/>
                  <a:pt x="3123" y="265"/>
                  <a:pt x="3123" y="271"/>
                </a:cubicBezTo>
                <a:cubicBezTo>
                  <a:pt x="3123" y="277"/>
                  <a:pt x="3119" y="282"/>
                  <a:pt x="3113" y="282"/>
                </a:cubicBezTo>
                <a:close/>
                <a:moveTo>
                  <a:pt x="3079" y="282"/>
                </a:moveTo>
                <a:cubicBezTo>
                  <a:pt x="3073" y="282"/>
                  <a:pt x="3068" y="277"/>
                  <a:pt x="3068" y="271"/>
                </a:cubicBezTo>
                <a:cubicBezTo>
                  <a:pt x="3068" y="265"/>
                  <a:pt x="3073" y="260"/>
                  <a:pt x="3079" y="260"/>
                </a:cubicBezTo>
                <a:cubicBezTo>
                  <a:pt x="3085" y="260"/>
                  <a:pt x="3090" y="265"/>
                  <a:pt x="3090" y="271"/>
                </a:cubicBezTo>
                <a:cubicBezTo>
                  <a:pt x="3090" y="277"/>
                  <a:pt x="3085" y="282"/>
                  <a:pt x="3079" y="282"/>
                </a:cubicBezTo>
                <a:close/>
                <a:moveTo>
                  <a:pt x="3045" y="282"/>
                </a:moveTo>
                <a:cubicBezTo>
                  <a:pt x="3039" y="282"/>
                  <a:pt x="3034" y="277"/>
                  <a:pt x="3034" y="271"/>
                </a:cubicBezTo>
                <a:cubicBezTo>
                  <a:pt x="3034" y="265"/>
                  <a:pt x="3039" y="260"/>
                  <a:pt x="3045" y="260"/>
                </a:cubicBezTo>
                <a:cubicBezTo>
                  <a:pt x="3051" y="260"/>
                  <a:pt x="3056" y="265"/>
                  <a:pt x="3056" y="271"/>
                </a:cubicBezTo>
                <a:cubicBezTo>
                  <a:pt x="3056" y="277"/>
                  <a:pt x="3051" y="282"/>
                  <a:pt x="3045" y="282"/>
                </a:cubicBezTo>
                <a:close/>
                <a:moveTo>
                  <a:pt x="3011" y="282"/>
                </a:moveTo>
                <a:cubicBezTo>
                  <a:pt x="3005" y="282"/>
                  <a:pt x="3000" y="277"/>
                  <a:pt x="3000" y="271"/>
                </a:cubicBezTo>
                <a:cubicBezTo>
                  <a:pt x="3000" y="265"/>
                  <a:pt x="3005" y="260"/>
                  <a:pt x="3011" y="260"/>
                </a:cubicBezTo>
                <a:cubicBezTo>
                  <a:pt x="3017" y="260"/>
                  <a:pt x="3022" y="265"/>
                  <a:pt x="3022" y="271"/>
                </a:cubicBezTo>
                <a:cubicBezTo>
                  <a:pt x="3022" y="277"/>
                  <a:pt x="3017" y="282"/>
                  <a:pt x="3011" y="282"/>
                </a:cubicBezTo>
                <a:close/>
                <a:moveTo>
                  <a:pt x="2978" y="282"/>
                </a:moveTo>
                <a:cubicBezTo>
                  <a:pt x="2972" y="282"/>
                  <a:pt x="2967" y="277"/>
                  <a:pt x="2967" y="271"/>
                </a:cubicBezTo>
                <a:cubicBezTo>
                  <a:pt x="2967" y="265"/>
                  <a:pt x="2972" y="260"/>
                  <a:pt x="2978" y="260"/>
                </a:cubicBezTo>
                <a:cubicBezTo>
                  <a:pt x="2983" y="260"/>
                  <a:pt x="2988" y="265"/>
                  <a:pt x="2988" y="271"/>
                </a:cubicBezTo>
                <a:cubicBezTo>
                  <a:pt x="2988" y="277"/>
                  <a:pt x="2983" y="282"/>
                  <a:pt x="2978" y="282"/>
                </a:cubicBezTo>
                <a:close/>
                <a:moveTo>
                  <a:pt x="2944" y="282"/>
                </a:moveTo>
                <a:cubicBezTo>
                  <a:pt x="2938" y="282"/>
                  <a:pt x="2933" y="277"/>
                  <a:pt x="2933" y="271"/>
                </a:cubicBezTo>
                <a:cubicBezTo>
                  <a:pt x="2933" y="265"/>
                  <a:pt x="2938" y="260"/>
                  <a:pt x="2944" y="260"/>
                </a:cubicBezTo>
                <a:cubicBezTo>
                  <a:pt x="2950" y="260"/>
                  <a:pt x="2955" y="265"/>
                  <a:pt x="2955" y="271"/>
                </a:cubicBezTo>
                <a:cubicBezTo>
                  <a:pt x="2955" y="277"/>
                  <a:pt x="2950" y="282"/>
                  <a:pt x="2944" y="282"/>
                </a:cubicBezTo>
                <a:close/>
                <a:moveTo>
                  <a:pt x="2910" y="282"/>
                </a:moveTo>
                <a:cubicBezTo>
                  <a:pt x="2904" y="282"/>
                  <a:pt x="2899" y="277"/>
                  <a:pt x="2899" y="271"/>
                </a:cubicBezTo>
                <a:cubicBezTo>
                  <a:pt x="2899" y="265"/>
                  <a:pt x="2904" y="260"/>
                  <a:pt x="2910" y="260"/>
                </a:cubicBezTo>
                <a:cubicBezTo>
                  <a:pt x="2916" y="260"/>
                  <a:pt x="2921" y="265"/>
                  <a:pt x="2921" y="271"/>
                </a:cubicBezTo>
                <a:cubicBezTo>
                  <a:pt x="2921" y="277"/>
                  <a:pt x="2916" y="282"/>
                  <a:pt x="2910" y="282"/>
                </a:cubicBezTo>
                <a:close/>
                <a:moveTo>
                  <a:pt x="2876" y="282"/>
                </a:moveTo>
                <a:cubicBezTo>
                  <a:pt x="2870" y="282"/>
                  <a:pt x="2865" y="277"/>
                  <a:pt x="2865" y="271"/>
                </a:cubicBezTo>
                <a:cubicBezTo>
                  <a:pt x="2865" y="265"/>
                  <a:pt x="2870" y="260"/>
                  <a:pt x="2876" y="260"/>
                </a:cubicBezTo>
                <a:cubicBezTo>
                  <a:pt x="2882" y="260"/>
                  <a:pt x="2887" y="265"/>
                  <a:pt x="2887" y="271"/>
                </a:cubicBezTo>
                <a:cubicBezTo>
                  <a:pt x="2887" y="277"/>
                  <a:pt x="2882" y="282"/>
                  <a:pt x="2876" y="282"/>
                </a:cubicBezTo>
                <a:close/>
                <a:moveTo>
                  <a:pt x="2842" y="282"/>
                </a:moveTo>
                <a:cubicBezTo>
                  <a:pt x="2837" y="282"/>
                  <a:pt x="2832" y="277"/>
                  <a:pt x="2832" y="271"/>
                </a:cubicBezTo>
                <a:cubicBezTo>
                  <a:pt x="2832" y="265"/>
                  <a:pt x="2837" y="260"/>
                  <a:pt x="2842" y="260"/>
                </a:cubicBezTo>
                <a:cubicBezTo>
                  <a:pt x="2848" y="260"/>
                  <a:pt x="2853" y="265"/>
                  <a:pt x="2853" y="271"/>
                </a:cubicBezTo>
                <a:cubicBezTo>
                  <a:pt x="2853" y="277"/>
                  <a:pt x="2848" y="282"/>
                  <a:pt x="2842" y="282"/>
                </a:cubicBezTo>
                <a:close/>
                <a:moveTo>
                  <a:pt x="2809" y="282"/>
                </a:moveTo>
                <a:cubicBezTo>
                  <a:pt x="2803" y="282"/>
                  <a:pt x="2798" y="277"/>
                  <a:pt x="2798" y="271"/>
                </a:cubicBezTo>
                <a:cubicBezTo>
                  <a:pt x="2798" y="265"/>
                  <a:pt x="2803" y="260"/>
                  <a:pt x="2809" y="260"/>
                </a:cubicBezTo>
                <a:cubicBezTo>
                  <a:pt x="2815" y="260"/>
                  <a:pt x="2819" y="265"/>
                  <a:pt x="2819" y="271"/>
                </a:cubicBezTo>
                <a:cubicBezTo>
                  <a:pt x="2819" y="277"/>
                  <a:pt x="2815" y="282"/>
                  <a:pt x="2809" y="282"/>
                </a:cubicBezTo>
                <a:close/>
                <a:moveTo>
                  <a:pt x="2775" y="282"/>
                </a:moveTo>
                <a:cubicBezTo>
                  <a:pt x="2769" y="282"/>
                  <a:pt x="2764" y="277"/>
                  <a:pt x="2764" y="271"/>
                </a:cubicBezTo>
                <a:cubicBezTo>
                  <a:pt x="2764" y="265"/>
                  <a:pt x="2769" y="260"/>
                  <a:pt x="2775" y="260"/>
                </a:cubicBezTo>
                <a:cubicBezTo>
                  <a:pt x="2781" y="260"/>
                  <a:pt x="2786" y="265"/>
                  <a:pt x="2786" y="271"/>
                </a:cubicBezTo>
                <a:cubicBezTo>
                  <a:pt x="2786" y="277"/>
                  <a:pt x="2781" y="282"/>
                  <a:pt x="2775" y="282"/>
                </a:cubicBezTo>
                <a:close/>
                <a:moveTo>
                  <a:pt x="2741" y="282"/>
                </a:moveTo>
                <a:cubicBezTo>
                  <a:pt x="2735" y="282"/>
                  <a:pt x="2730" y="277"/>
                  <a:pt x="2730" y="271"/>
                </a:cubicBezTo>
                <a:cubicBezTo>
                  <a:pt x="2730" y="265"/>
                  <a:pt x="2735" y="260"/>
                  <a:pt x="2741" y="260"/>
                </a:cubicBezTo>
                <a:cubicBezTo>
                  <a:pt x="2747" y="260"/>
                  <a:pt x="2752" y="265"/>
                  <a:pt x="2752" y="271"/>
                </a:cubicBezTo>
                <a:cubicBezTo>
                  <a:pt x="2752" y="277"/>
                  <a:pt x="2747" y="282"/>
                  <a:pt x="2741" y="282"/>
                </a:cubicBezTo>
                <a:close/>
                <a:moveTo>
                  <a:pt x="2707" y="282"/>
                </a:moveTo>
                <a:cubicBezTo>
                  <a:pt x="2701" y="282"/>
                  <a:pt x="2697" y="277"/>
                  <a:pt x="2697" y="271"/>
                </a:cubicBezTo>
                <a:cubicBezTo>
                  <a:pt x="2697" y="265"/>
                  <a:pt x="2701" y="260"/>
                  <a:pt x="2707" y="260"/>
                </a:cubicBezTo>
                <a:cubicBezTo>
                  <a:pt x="2713" y="260"/>
                  <a:pt x="2718" y="265"/>
                  <a:pt x="2718" y="271"/>
                </a:cubicBezTo>
                <a:cubicBezTo>
                  <a:pt x="2718" y="277"/>
                  <a:pt x="2713" y="282"/>
                  <a:pt x="2707" y="282"/>
                </a:cubicBezTo>
                <a:close/>
                <a:moveTo>
                  <a:pt x="2674" y="282"/>
                </a:moveTo>
                <a:cubicBezTo>
                  <a:pt x="2668" y="282"/>
                  <a:pt x="2663" y="277"/>
                  <a:pt x="2663" y="271"/>
                </a:cubicBezTo>
                <a:cubicBezTo>
                  <a:pt x="2663" y="265"/>
                  <a:pt x="2668" y="260"/>
                  <a:pt x="2674" y="260"/>
                </a:cubicBezTo>
                <a:cubicBezTo>
                  <a:pt x="2680" y="260"/>
                  <a:pt x="2684" y="265"/>
                  <a:pt x="2684" y="271"/>
                </a:cubicBezTo>
                <a:cubicBezTo>
                  <a:pt x="2684" y="277"/>
                  <a:pt x="2680" y="282"/>
                  <a:pt x="2674" y="282"/>
                </a:cubicBezTo>
                <a:close/>
                <a:moveTo>
                  <a:pt x="2640" y="282"/>
                </a:moveTo>
                <a:cubicBezTo>
                  <a:pt x="2634" y="282"/>
                  <a:pt x="2629" y="277"/>
                  <a:pt x="2629" y="271"/>
                </a:cubicBezTo>
                <a:cubicBezTo>
                  <a:pt x="2629" y="265"/>
                  <a:pt x="2634" y="260"/>
                  <a:pt x="2640" y="260"/>
                </a:cubicBezTo>
                <a:cubicBezTo>
                  <a:pt x="2646" y="260"/>
                  <a:pt x="2651" y="265"/>
                  <a:pt x="2651" y="271"/>
                </a:cubicBezTo>
                <a:cubicBezTo>
                  <a:pt x="2651" y="277"/>
                  <a:pt x="2646" y="282"/>
                  <a:pt x="2640" y="282"/>
                </a:cubicBezTo>
                <a:close/>
                <a:moveTo>
                  <a:pt x="2606" y="282"/>
                </a:moveTo>
                <a:cubicBezTo>
                  <a:pt x="2600" y="282"/>
                  <a:pt x="2595" y="277"/>
                  <a:pt x="2595" y="271"/>
                </a:cubicBezTo>
                <a:cubicBezTo>
                  <a:pt x="2595" y="265"/>
                  <a:pt x="2600" y="260"/>
                  <a:pt x="2606" y="260"/>
                </a:cubicBezTo>
                <a:cubicBezTo>
                  <a:pt x="2612" y="260"/>
                  <a:pt x="2617" y="265"/>
                  <a:pt x="2617" y="271"/>
                </a:cubicBezTo>
                <a:cubicBezTo>
                  <a:pt x="2617" y="277"/>
                  <a:pt x="2612" y="282"/>
                  <a:pt x="2606" y="282"/>
                </a:cubicBezTo>
                <a:close/>
                <a:moveTo>
                  <a:pt x="2572" y="282"/>
                </a:moveTo>
                <a:cubicBezTo>
                  <a:pt x="2566" y="282"/>
                  <a:pt x="2562" y="277"/>
                  <a:pt x="2562" y="271"/>
                </a:cubicBezTo>
                <a:cubicBezTo>
                  <a:pt x="2562" y="265"/>
                  <a:pt x="2566" y="260"/>
                  <a:pt x="2572" y="260"/>
                </a:cubicBezTo>
                <a:cubicBezTo>
                  <a:pt x="2578" y="260"/>
                  <a:pt x="2583" y="265"/>
                  <a:pt x="2583" y="271"/>
                </a:cubicBezTo>
                <a:cubicBezTo>
                  <a:pt x="2583" y="277"/>
                  <a:pt x="2578" y="282"/>
                  <a:pt x="2572" y="282"/>
                </a:cubicBezTo>
                <a:close/>
                <a:moveTo>
                  <a:pt x="2539" y="282"/>
                </a:moveTo>
                <a:cubicBezTo>
                  <a:pt x="2533" y="282"/>
                  <a:pt x="2528" y="277"/>
                  <a:pt x="2528" y="271"/>
                </a:cubicBezTo>
                <a:cubicBezTo>
                  <a:pt x="2528" y="265"/>
                  <a:pt x="2533" y="260"/>
                  <a:pt x="2539" y="260"/>
                </a:cubicBezTo>
                <a:cubicBezTo>
                  <a:pt x="2545" y="260"/>
                  <a:pt x="2549" y="265"/>
                  <a:pt x="2549" y="271"/>
                </a:cubicBezTo>
                <a:cubicBezTo>
                  <a:pt x="2549" y="277"/>
                  <a:pt x="2545" y="282"/>
                  <a:pt x="2539" y="282"/>
                </a:cubicBezTo>
                <a:close/>
                <a:moveTo>
                  <a:pt x="2505" y="282"/>
                </a:moveTo>
                <a:cubicBezTo>
                  <a:pt x="2499" y="282"/>
                  <a:pt x="2494" y="277"/>
                  <a:pt x="2494" y="271"/>
                </a:cubicBezTo>
                <a:cubicBezTo>
                  <a:pt x="2494" y="265"/>
                  <a:pt x="2499" y="260"/>
                  <a:pt x="2505" y="260"/>
                </a:cubicBezTo>
                <a:cubicBezTo>
                  <a:pt x="2511" y="260"/>
                  <a:pt x="2516" y="265"/>
                  <a:pt x="2516" y="271"/>
                </a:cubicBezTo>
                <a:cubicBezTo>
                  <a:pt x="2516" y="277"/>
                  <a:pt x="2511" y="282"/>
                  <a:pt x="2505" y="282"/>
                </a:cubicBezTo>
                <a:close/>
                <a:moveTo>
                  <a:pt x="2471" y="282"/>
                </a:moveTo>
                <a:cubicBezTo>
                  <a:pt x="2465" y="282"/>
                  <a:pt x="2460" y="277"/>
                  <a:pt x="2460" y="271"/>
                </a:cubicBezTo>
                <a:cubicBezTo>
                  <a:pt x="2460" y="265"/>
                  <a:pt x="2465" y="260"/>
                  <a:pt x="2471" y="260"/>
                </a:cubicBezTo>
                <a:cubicBezTo>
                  <a:pt x="2477" y="260"/>
                  <a:pt x="2482" y="265"/>
                  <a:pt x="2482" y="271"/>
                </a:cubicBezTo>
                <a:cubicBezTo>
                  <a:pt x="2482" y="277"/>
                  <a:pt x="2477" y="282"/>
                  <a:pt x="2471" y="282"/>
                </a:cubicBezTo>
                <a:close/>
                <a:moveTo>
                  <a:pt x="2437" y="282"/>
                </a:moveTo>
                <a:cubicBezTo>
                  <a:pt x="2431" y="282"/>
                  <a:pt x="2426" y="277"/>
                  <a:pt x="2426" y="271"/>
                </a:cubicBezTo>
                <a:cubicBezTo>
                  <a:pt x="2426" y="265"/>
                  <a:pt x="2431" y="260"/>
                  <a:pt x="2437" y="260"/>
                </a:cubicBezTo>
                <a:cubicBezTo>
                  <a:pt x="2443" y="260"/>
                  <a:pt x="2448" y="265"/>
                  <a:pt x="2448" y="271"/>
                </a:cubicBezTo>
                <a:cubicBezTo>
                  <a:pt x="2448" y="277"/>
                  <a:pt x="2443" y="282"/>
                  <a:pt x="2437" y="282"/>
                </a:cubicBezTo>
                <a:close/>
                <a:moveTo>
                  <a:pt x="2404" y="282"/>
                </a:moveTo>
                <a:cubicBezTo>
                  <a:pt x="2398" y="282"/>
                  <a:pt x="2393" y="277"/>
                  <a:pt x="2393" y="271"/>
                </a:cubicBezTo>
                <a:cubicBezTo>
                  <a:pt x="2393" y="265"/>
                  <a:pt x="2398" y="260"/>
                  <a:pt x="2404" y="260"/>
                </a:cubicBezTo>
                <a:cubicBezTo>
                  <a:pt x="2409" y="260"/>
                  <a:pt x="2414" y="265"/>
                  <a:pt x="2414" y="271"/>
                </a:cubicBezTo>
                <a:cubicBezTo>
                  <a:pt x="2414" y="277"/>
                  <a:pt x="2409" y="282"/>
                  <a:pt x="2404" y="282"/>
                </a:cubicBezTo>
                <a:close/>
                <a:moveTo>
                  <a:pt x="2370" y="282"/>
                </a:moveTo>
                <a:cubicBezTo>
                  <a:pt x="2364" y="282"/>
                  <a:pt x="2359" y="277"/>
                  <a:pt x="2359" y="271"/>
                </a:cubicBezTo>
                <a:cubicBezTo>
                  <a:pt x="2359" y="265"/>
                  <a:pt x="2364" y="260"/>
                  <a:pt x="2370" y="260"/>
                </a:cubicBezTo>
                <a:cubicBezTo>
                  <a:pt x="2376" y="260"/>
                  <a:pt x="2381" y="265"/>
                  <a:pt x="2381" y="271"/>
                </a:cubicBezTo>
                <a:cubicBezTo>
                  <a:pt x="2381" y="277"/>
                  <a:pt x="2376" y="282"/>
                  <a:pt x="2370" y="282"/>
                </a:cubicBezTo>
                <a:close/>
                <a:moveTo>
                  <a:pt x="2336" y="282"/>
                </a:moveTo>
                <a:cubicBezTo>
                  <a:pt x="2330" y="282"/>
                  <a:pt x="2325" y="277"/>
                  <a:pt x="2325" y="271"/>
                </a:cubicBezTo>
                <a:cubicBezTo>
                  <a:pt x="2325" y="265"/>
                  <a:pt x="2330" y="260"/>
                  <a:pt x="2336" y="260"/>
                </a:cubicBezTo>
                <a:cubicBezTo>
                  <a:pt x="2342" y="260"/>
                  <a:pt x="2347" y="265"/>
                  <a:pt x="2347" y="271"/>
                </a:cubicBezTo>
                <a:cubicBezTo>
                  <a:pt x="2347" y="277"/>
                  <a:pt x="2342" y="282"/>
                  <a:pt x="2336" y="282"/>
                </a:cubicBezTo>
                <a:close/>
                <a:moveTo>
                  <a:pt x="2302" y="282"/>
                </a:moveTo>
                <a:cubicBezTo>
                  <a:pt x="2296" y="282"/>
                  <a:pt x="2291" y="277"/>
                  <a:pt x="2291" y="271"/>
                </a:cubicBezTo>
                <a:cubicBezTo>
                  <a:pt x="2291" y="265"/>
                  <a:pt x="2296" y="260"/>
                  <a:pt x="2302" y="260"/>
                </a:cubicBezTo>
                <a:cubicBezTo>
                  <a:pt x="2308" y="260"/>
                  <a:pt x="2313" y="265"/>
                  <a:pt x="2313" y="271"/>
                </a:cubicBezTo>
                <a:cubicBezTo>
                  <a:pt x="2313" y="277"/>
                  <a:pt x="2308" y="282"/>
                  <a:pt x="2302" y="282"/>
                </a:cubicBezTo>
                <a:close/>
                <a:moveTo>
                  <a:pt x="2235" y="282"/>
                </a:moveTo>
                <a:cubicBezTo>
                  <a:pt x="2229" y="282"/>
                  <a:pt x="2224" y="277"/>
                  <a:pt x="2224" y="271"/>
                </a:cubicBezTo>
                <a:cubicBezTo>
                  <a:pt x="2224" y="265"/>
                  <a:pt x="2229" y="260"/>
                  <a:pt x="2235" y="260"/>
                </a:cubicBezTo>
                <a:cubicBezTo>
                  <a:pt x="2241" y="260"/>
                  <a:pt x="2246" y="265"/>
                  <a:pt x="2246" y="271"/>
                </a:cubicBezTo>
                <a:cubicBezTo>
                  <a:pt x="2246" y="277"/>
                  <a:pt x="2241" y="282"/>
                  <a:pt x="2235" y="282"/>
                </a:cubicBezTo>
                <a:close/>
                <a:moveTo>
                  <a:pt x="2201" y="282"/>
                </a:moveTo>
                <a:cubicBezTo>
                  <a:pt x="2195" y="282"/>
                  <a:pt x="2190" y="277"/>
                  <a:pt x="2190" y="271"/>
                </a:cubicBezTo>
                <a:cubicBezTo>
                  <a:pt x="2190" y="265"/>
                  <a:pt x="2195" y="260"/>
                  <a:pt x="2201" y="260"/>
                </a:cubicBezTo>
                <a:cubicBezTo>
                  <a:pt x="2207" y="260"/>
                  <a:pt x="2212" y="265"/>
                  <a:pt x="2212" y="271"/>
                </a:cubicBezTo>
                <a:cubicBezTo>
                  <a:pt x="2212" y="277"/>
                  <a:pt x="2207" y="282"/>
                  <a:pt x="2201" y="282"/>
                </a:cubicBezTo>
                <a:close/>
                <a:moveTo>
                  <a:pt x="1965" y="282"/>
                </a:moveTo>
                <a:cubicBezTo>
                  <a:pt x="1959" y="282"/>
                  <a:pt x="1954" y="277"/>
                  <a:pt x="1954" y="271"/>
                </a:cubicBezTo>
                <a:cubicBezTo>
                  <a:pt x="1954" y="265"/>
                  <a:pt x="1959" y="260"/>
                  <a:pt x="1965" y="260"/>
                </a:cubicBezTo>
                <a:cubicBezTo>
                  <a:pt x="1971" y="260"/>
                  <a:pt x="1975" y="265"/>
                  <a:pt x="1975" y="271"/>
                </a:cubicBezTo>
                <a:cubicBezTo>
                  <a:pt x="1975" y="277"/>
                  <a:pt x="1971" y="282"/>
                  <a:pt x="1965" y="282"/>
                </a:cubicBezTo>
                <a:close/>
                <a:moveTo>
                  <a:pt x="1931" y="282"/>
                </a:moveTo>
                <a:cubicBezTo>
                  <a:pt x="1925" y="282"/>
                  <a:pt x="1920" y="277"/>
                  <a:pt x="1920" y="271"/>
                </a:cubicBezTo>
                <a:cubicBezTo>
                  <a:pt x="1920" y="265"/>
                  <a:pt x="1925" y="260"/>
                  <a:pt x="1931" y="260"/>
                </a:cubicBezTo>
                <a:cubicBezTo>
                  <a:pt x="1937" y="260"/>
                  <a:pt x="1942" y="265"/>
                  <a:pt x="1942" y="271"/>
                </a:cubicBezTo>
                <a:cubicBezTo>
                  <a:pt x="1942" y="277"/>
                  <a:pt x="1937" y="282"/>
                  <a:pt x="1931" y="282"/>
                </a:cubicBezTo>
                <a:close/>
                <a:moveTo>
                  <a:pt x="1897" y="282"/>
                </a:moveTo>
                <a:cubicBezTo>
                  <a:pt x="1891" y="282"/>
                  <a:pt x="1886" y="277"/>
                  <a:pt x="1886" y="271"/>
                </a:cubicBezTo>
                <a:cubicBezTo>
                  <a:pt x="1886" y="265"/>
                  <a:pt x="1891" y="260"/>
                  <a:pt x="1897" y="260"/>
                </a:cubicBezTo>
                <a:cubicBezTo>
                  <a:pt x="1903" y="260"/>
                  <a:pt x="1908" y="265"/>
                  <a:pt x="1908" y="271"/>
                </a:cubicBezTo>
                <a:cubicBezTo>
                  <a:pt x="1908" y="277"/>
                  <a:pt x="1903" y="282"/>
                  <a:pt x="1897" y="282"/>
                </a:cubicBezTo>
                <a:close/>
                <a:moveTo>
                  <a:pt x="1311" y="282"/>
                </a:moveTo>
                <a:cubicBezTo>
                  <a:pt x="1305" y="282"/>
                  <a:pt x="1300" y="277"/>
                  <a:pt x="1300" y="271"/>
                </a:cubicBezTo>
                <a:cubicBezTo>
                  <a:pt x="1300" y="265"/>
                  <a:pt x="1305" y="260"/>
                  <a:pt x="1311" y="260"/>
                </a:cubicBezTo>
                <a:cubicBezTo>
                  <a:pt x="1317" y="260"/>
                  <a:pt x="1322" y="265"/>
                  <a:pt x="1322" y="271"/>
                </a:cubicBezTo>
                <a:cubicBezTo>
                  <a:pt x="1322" y="277"/>
                  <a:pt x="1317" y="282"/>
                  <a:pt x="1311" y="282"/>
                </a:cubicBezTo>
                <a:close/>
                <a:moveTo>
                  <a:pt x="1277" y="282"/>
                </a:moveTo>
                <a:cubicBezTo>
                  <a:pt x="1271" y="282"/>
                  <a:pt x="1266" y="277"/>
                  <a:pt x="1266" y="271"/>
                </a:cubicBezTo>
                <a:cubicBezTo>
                  <a:pt x="1266" y="265"/>
                  <a:pt x="1271" y="260"/>
                  <a:pt x="1277" y="260"/>
                </a:cubicBezTo>
                <a:cubicBezTo>
                  <a:pt x="1283" y="260"/>
                  <a:pt x="1288" y="265"/>
                  <a:pt x="1288" y="271"/>
                </a:cubicBezTo>
                <a:cubicBezTo>
                  <a:pt x="1288" y="277"/>
                  <a:pt x="1283" y="282"/>
                  <a:pt x="1277" y="282"/>
                </a:cubicBezTo>
                <a:close/>
                <a:moveTo>
                  <a:pt x="1243" y="282"/>
                </a:moveTo>
                <a:cubicBezTo>
                  <a:pt x="1238" y="282"/>
                  <a:pt x="1233" y="277"/>
                  <a:pt x="1233" y="271"/>
                </a:cubicBezTo>
                <a:cubicBezTo>
                  <a:pt x="1233" y="265"/>
                  <a:pt x="1238" y="260"/>
                  <a:pt x="1243" y="260"/>
                </a:cubicBezTo>
                <a:cubicBezTo>
                  <a:pt x="1249" y="260"/>
                  <a:pt x="1254" y="265"/>
                  <a:pt x="1254" y="271"/>
                </a:cubicBezTo>
                <a:cubicBezTo>
                  <a:pt x="1254" y="277"/>
                  <a:pt x="1249" y="282"/>
                  <a:pt x="1243" y="282"/>
                </a:cubicBezTo>
                <a:close/>
                <a:moveTo>
                  <a:pt x="1210" y="282"/>
                </a:moveTo>
                <a:cubicBezTo>
                  <a:pt x="1204" y="282"/>
                  <a:pt x="1199" y="277"/>
                  <a:pt x="1199" y="271"/>
                </a:cubicBezTo>
                <a:cubicBezTo>
                  <a:pt x="1199" y="265"/>
                  <a:pt x="1204" y="260"/>
                  <a:pt x="1210" y="260"/>
                </a:cubicBezTo>
                <a:cubicBezTo>
                  <a:pt x="1216" y="260"/>
                  <a:pt x="1221" y="265"/>
                  <a:pt x="1221" y="271"/>
                </a:cubicBezTo>
                <a:cubicBezTo>
                  <a:pt x="1221" y="277"/>
                  <a:pt x="1216" y="282"/>
                  <a:pt x="1210" y="282"/>
                </a:cubicBezTo>
                <a:close/>
                <a:moveTo>
                  <a:pt x="1176" y="282"/>
                </a:moveTo>
                <a:cubicBezTo>
                  <a:pt x="1170" y="282"/>
                  <a:pt x="1165" y="277"/>
                  <a:pt x="1165" y="271"/>
                </a:cubicBezTo>
                <a:cubicBezTo>
                  <a:pt x="1165" y="265"/>
                  <a:pt x="1170" y="260"/>
                  <a:pt x="1176" y="260"/>
                </a:cubicBezTo>
                <a:cubicBezTo>
                  <a:pt x="1182" y="260"/>
                  <a:pt x="1187" y="265"/>
                  <a:pt x="1187" y="271"/>
                </a:cubicBezTo>
                <a:cubicBezTo>
                  <a:pt x="1187" y="277"/>
                  <a:pt x="1182" y="282"/>
                  <a:pt x="1176" y="282"/>
                </a:cubicBezTo>
                <a:close/>
                <a:moveTo>
                  <a:pt x="1142" y="282"/>
                </a:moveTo>
                <a:cubicBezTo>
                  <a:pt x="1136" y="282"/>
                  <a:pt x="1131" y="277"/>
                  <a:pt x="1131" y="271"/>
                </a:cubicBezTo>
                <a:cubicBezTo>
                  <a:pt x="1131" y="265"/>
                  <a:pt x="1136" y="260"/>
                  <a:pt x="1142" y="260"/>
                </a:cubicBezTo>
                <a:cubicBezTo>
                  <a:pt x="1148" y="260"/>
                  <a:pt x="1153" y="265"/>
                  <a:pt x="1153" y="271"/>
                </a:cubicBezTo>
                <a:cubicBezTo>
                  <a:pt x="1153" y="277"/>
                  <a:pt x="1148" y="282"/>
                  <a:pt x="1142" y="282"/>
                </a:cubicBezTo>
                <a:close/>
                <a:moveTo>
                  <a:pt x="1108" y="282"/>
                </a:moveTo>
                <a:cubicBezTo>
                  <a:pt x="1102" y="282"/>
                  <a:pt x="1098" y="277"/>
                  <a:pt x="1098" y="271"/>
                </a:cubicBezTo>
                <a:cubicBezTo>
                  <a:pt x="1098" y="265"/>
                  <a:pt x="1102" y="260"/>
                  <a:pt x="1108" y="260"/>
                </a:cubicBezTo>
                <a:cubicBezTo>
                  <a:pt x="1114" y="260"/>
                  <a:pt x="1119" y="265"/>
                  <a:pt x="1119" y="271"/>
                </a:cubicBezTo>
                <a:cubicBezTo>
                  <a:pt x="1119" y="277"/>
                  <a:pt x="1114" y="282"/>
                  <a:pt x="1108" y="282"/>
                </a:cubicBezTo>
                <a:close/>
                <a:moveTo>
                  <a:pt x="1075" y="282"/>
                </a:moveTo>
                <a:cubicBezTo>
                  <a:pt x="1069" y="282"/>
                  <a:pt x="1064" y="277"/>
                  <a:pt x="1064" y="271"/>
                </a:cubicBezTo>
                <a:cubicBezTo>
                  <a:pt x="1064" y="265"/>
                  <a:pt x="1069" y="260"/>
                  <a:pt x="1075" y="260"/>
                </a:cubicBezTo>
                <a:cubicBezTo>
                  <a:pt x="1081" y="260"/>
                  <a:pt x="1085" y="265"/>
                  <a:pt x="1085" y="271"/>
                </a:cubicBezTo>
                <a:cubicBezTo>
                  <a:pt x="1085" y="277"/>
                  <a:pt x="1081" y="282"/>
                  <a:pt x="1075" y="282"/>
                </a:cubicBezTo>
                <a:close/>
                <a:moveTo>
                  <a:pt x="1041" y="282"/>
                </a:moveTo>
                <a:cubicBezTo>
                  <a:pt x="1035" y="282"/>
                  <a:pt x="1030" y="277"/>
                  <a:pt x="1030" y="271"/>
                </a:cubicBezTo>
                <a:cubicBezTo>
                  <a:pt x="1030" y="265"/>
                  <a:pt x="1035" y="260"/>
                  <a:pt x="1041" y="260"/>
                </a:cubicBezTo>
                <a:cubicBezTo>
                  <a:pt x="1047" y="260"/>
                  <a:pt x="1052" y="265"/>
                  <a:pt x="1052" y="271"/>
                </a:cubicBezTo>
                <a:cubicBezTo>
                  <a:pt x="1052" y="277"/>
                  <a:pt x="1047" y="282"/>
                  <a:pt x="1041" y="282"/>
                </a:cubicBezTo>
                <a:close/>
                <a:moveTo>
                  <a:pt x="906" y="282"/>
                </a:moveTo>
                <a:cubicBezTo>
                  <a:pt x="900" y="282"/>
                  <a:pt x="895" y="277"/>
                  <a:pt x="895" y="271"/>
                </a:cubicBezTo>
                <a:cubicBezTo>
                  <a:pt x="895" y="265"/>
                  <a:pt x="900" y="260"/>
                  <a:pt x="906" y="260"/>
                </a:cubicBezTo>
                <a:cubicBezTo>
                  <a:pt x="912" y="260"/>
                  <a:pt x="917" y="265"/>
                  <a:pt x="917" y="271"/>
                </a:cubicBezTo>
                <a:cubicBezTo>
                  <a:pt x="917" y="277"/>
                  <a:pt x="912" y="282"/>
                  <a:pt x="906" y="282"/>
                </a:cubicBezTo>
                <a:close/>
                <a:moveTo>
                  <a:pt x="872" y="282"/>
                </a:moveTo>
                <a:cubicBezTo>
                  <a:pt x="866" y="282"/>
                  <a:pt x="861" y="277"/>
                  <a:pt x="861" y="271"/>
                </a:cubicBezTo>
                <a:cubicBezTo>
                  <a:pt x="861" y="265"/>
                  <a:pt x="866" y="260"/>
                  <a:pt x="872" y="260"/>
                </a:cubicBezTo>
                <a:cubicBezTo>
                  <a:pt x="878" y="260"/>
                  <a:pt x="883" y="265"/>
                  <a:pt x="883" y="271"/>
                </a:cubicBezTo>
                <a:cubicBezTo>
                  <a:pt x="883" y="277"/>
                  <a:pt x="878" y="282"/>
                  <a:pt x="872" y="282"/>
                </a:cubicBezTo>
                <a:close/>
                <a:moveTo>
                  <a:pt x="838" y="282"/>
                </a:moveTo>
                <a:cubicBezTo>
                  <a:pt x="832" y="282"/>
                  <a:pt x="828" y="277"/>
                  <a:pt x="828" y="271"/>
                </a:cubicBezTo>
                <a:cubicBezTo>
                  <a:pt x="828" y="265"/>
                  <a:pt x="832" y="260"/>
                  <a:pt x="838" y="260"/>
                </a:cubicBezTo>
                <a:cubicBezTo>
                  <a:pt x="844" y="260"/>
                  <a:pt x="849" y="265"/>
                  <a:pt x="849" y="271"/>
                </a:cubicBezTo>
                <a:cubicBezTo>
                  <a:pt x="849" y="277"/>
                  <a:pt x="844" y="282"/>
                  <a:pt x="838" y="282"/>
                </a:cubicBezTo>
                <a:close/>
                <a:moveTo>
                  <a:pt x="805" y="282"/>
                </a:moveTo>
                <a:cubicBezTo>
                  <a:pt x="799" y="282"/>
                  <a:pt x="794" y="277"/>
                  <a:pt x="794" y="271"/>
                </a:cubicBezTo>
                <a:cubicBezTo>
                  <a:pt x="794" y="265"/>
                  <a:pt x="799" y="260"/>
                  <a:pt x="805" y="260"/>
                </a:cubicBezTo>
                <a:cubicBezTo>
                  <a:pt x="811" y="260"/>
                  <a:pt x="815" y="265"/>
                  <a:pt x="815" y="271"/>
                </a:cubicBezTo>
                <a:cubicBezTo>
                  <a:pt x="815" y="277"/>
                  <a:pt x="811" y="282"/>
                  <a:pt x="805" y="282"/>
                </a:cubicBezTo>
                <a:close/>
                <a:moveTo>
                  <a:pt x="771" y="282"/>
                </a:moveTo>
                <a:cubicBezTo>
                  <a:pt x="765" y="282"/>
                  <a:pt x="760" y="277"/>
                  <a:pt x="760" y="271"/>
                </a:cubicBezTo>
                <a:cubicBezTo>
                  <a:pt x="760" y="265"/>
                  <a:pt x="765" y="260"/>
                  <a:pt x="771" y="260"/>
                </a:cubicBezTo>
                <a:cubicBezTo>
                  <a:pt x="777" y="260"/>
                  <a:pt x="782" y="265"/>
                  <a:pt x="782" y="271"/>
                </a:cubicBezTo>
                <a:cubicBezTo>
                  <a:pt x="782" y="277"/>
                  <a:pt x="777" y="282"/>
                  <a:pt x="771" y="282"/>
                </a:cubicBezTo>
                <a:close/>
                <a:moveTo>
                  <a:pt x="737" y="282"/>
                </a:moveTo>
                <a:cubicBezTo>
                  <a:pt x="731" y="282"/>
                  <a:pt x="726" y="277"/>
                  <a:pt x="726" y="271"/>
                </a:cubicBezTo>
                <a:cubicBezTo>
                  <a:pt x="726" y="265"/>
                  <a:pt x="731" y="260"/>
                  <a:pt x="737" y="260"/>
                </a:cubicBezTo>
                <a:cubicBezTo>
                  <a:pt x="743" y="260"/>
                  <a:pt x="748" y="265"/>
                  <a:pt x="748" y="271"/>
                </a:cubicBezTo>
                <a:cubicBezTo>
                  <a:pt x="748" y="277"/>
                  <a:pt x="743" y="282"/>
                  <a:pt x="737" y="282"/>
                </a:cubicBezTo>
                <a:close/>
                <a:moveTo>
                  <a:pt x="670" y="282"/>
                </a:moveTo>
                <a:cubicBezTo>
                  <a:pt x="664" y="282"/>
                  <a:pt x="659" y="277"/>
                  <a:pt x="659" y="271"/>
                </a:cubicBezTo>
                <a:cubicBezTo>
                  <a:pt x="659" y="265"/>
                  <a:pt x="664" y="260"/>
                  <a:pt x="670" y="260"/>
                </a:cubicBezTo>
                <a:cubicBezTo>
                  <a:pt x="675" y="260"/>
                  <a:pt x="680" y="265"/>
                  <a:pt x="680" y="271"/>
                </a:cubicBezTo>
                <a:cubicBezTo>
                  <a:pt x="680" y="277"/>
                  <a:pt x="675" y="282"/>
                  <a:pt x="670" y="282"/>
                </a:cubicBezTo>
                <a:close/>
                <a:moveTo>
                  <a:pt x="636" y="282"/>
                </a:moveTo>
                <a:cubicBezTo>
                  <a:pt x="630" y="282"/>
                  <a:pt x="625" y="277"/>
                  <a:pt x="625" y="271"/>
                </a:cubicBezTo>
                <a:cubicBezTo>
                  <a:pt x="625" y="265"/>
                  <a:pt x="630" y="260"/>
                  <a:pt x="636" y="260"/>
                </a:cubicBezTo>
                <a:cubicBezTo>
                  <a:pt x="642" y="260"/>
                  <a:pt x="647" y="265"/>
                  <a:pt x="647" y="271"/>
                </a:cubicBezTo>
                <a:cubicBezTo>
                  <a:pt x="647" y="277"/>
                  <a:pt x="642" y="282"/>
                  <a:pt x="636" y="282"/>
                </a:cubicBezTo>
                <a:close/>
                <a:moveTo>
                  <a:pt x="602" y="282"/>
                </a:moveTo>
                <a:cubicBezTo>
                  <a:pt x="596" y="282"/>
                  <a:pt x="591" y="277"/>
                  <a:pt x="591" y="271"/>
                </a:cubicBezTo>
                <a:cubicBezTo>
                  <a:pt x="591" y="265"/>
                  <a:pt x="596" y="260"/>
                  <a:pt x="602" y="260"/>
                </a:cubicBezTo>
                <a:cubicBezTo>
                  <a:pt x="608" y="260"/>
                  <a:pt x="613" y="265"/>
                  <a:pt x="613" y="271"/>
                </a:cubicBezTo>
                <a:cubicBezTo>
                  <a:pt x="613" y="277"/>
                  <a:pt x="608" y="282"/>
                  <a:pt x="602" y="282"/>
                </a:cubicBezTo>
                <a:close/>
                <a:moveTo>
                  <a:pt x="568" y="282"/>
                </a:moveTo>
                <a:cubicBezTo>
                  <a:pt x="562" y="282"/>
                  <a:pt x="557" y="277"/>
                  <a:pt x="557" y="271"/>
                </a:cubicBezTo>
                <a:cubicBezTo>
                  <a:pt x="557" y="265"/>
                  <a:pt x="562" y="260"/>
                  <a:pt x="568" y="260"/>
                </a:cubicBezTo>
                <a:cubicBezTo>
                  <a:pt x="574" y="260"/>
                  <a:pt x="579" y="265"/>
                  <a:pt x="579" y="271"/>
                </a:cubicBezTo>
                <a:cubicBezTo>
                  <a:pt x="579" y="277"/>
                  <a:pt x="574" y="282"/>
                  <a:pt x="568" y="282"/>
                </a:cubicBezTo>
                <a:close/>
                <a:moveTo>
                  <a:pt x="534" y="282"/>
                </a:moveTo>
                <a:cubicBezTo>
                  <a:pt x="529" y="282"/>
                  <a:pt x="524" y="277"/>
                  <a:pt x="524" y="271"/>
                </a:cubicBezTo>
                <a:cubicBezTo>
                  <a:pt x="524" y="265"/>
                  <a:pt x="529" y="260"/>
                  <a:pt x="534" y="260"/>
                </a:cubicBezTo>
                <a:cubicBezTo>
                  <a:pt x="540" y="260"/>
                  <a:pt x="545" y="265"/>
                  <a:pt x="545" y="271"/>
                </a:cubicBezTo>
                <a:cubicBezTo>
                  <a:pt x="545" y="277"/>
                  <a:pt x="540" y="282"/>
                  <a:pt x="534" y="282"/>
                </a:cubicBezTo>
                <a:close/>
                <a:moveTo>
                  <a:pt x="501" y="282"/>
                </a:moveTo>
                <a:cubicBezTo>
                  <a:pt x="495" y="282"/>
                  <a:pt x="490" y="277"/>
                  <a:pt x="490" y="271"/>
                </a:cubicBezTo>
                <a:cubicBezTo>
                  <a:pt x="490" y="265"/>
                  <a:pt x="495" y="260"/>
                  <a:pt x="501" y="260"/>
                </a:cubicBezTo>
                <a:cubicBezTo>
                  <a:pt x="507" y="260"/>
                  <a:pt x="511" y="265"/>
                  <a:pt x="511" y="271"/>
                </a:cubicBezTo>
                <a:cubicBezTo>
                  <a:pt x="511" y="277"/>
                  <a:pt x="507" y="282"/>
                  <a:pt x="501" y="282"/>
                </a:cubicBezTo>
                <a:close/>
                <a:moveTo>
                  <a:pt x="467" y="282"/>
                </a:moveTo>
                <a:cubicBezTo>
                  <a:pt x="461" y="282"/>
                  <a:pt x="456" y="277"/>
                  <a:pt x="456" y="271"/>
                </a:cubicBezTo>
                <a:cubicBezTo>
                  <a:pt x="456" y="265"/>
                  <a:pt x="461" y="260"/>
                  <a:pt x="467" y="260"/>
                </a:cubicBezTo>
                <a:cubicBezTo>
                  <a:pt x="473" y="260"/>
                  <a:pt x="478" y="265"/>
                  <a:pt x="478" y="271"/>
                </a:cubicBezTo>
                <a:cubicBezTo>
                  <a:pt x="478" y="277"/>
                  <a:pt x="473" y="282"/>
                  <a:pt x="467" y="282"/>
                </a:cubicBezTo>
                <a:close/>
                <a:moveTo>
                  <a:pt x="366" y="282"/>
                </a:moveTo>
                <a:cubicBezTo>
                  <a:pt x="360" y="282"/>
                  <a:pt x="355" y="277"/>
                  <a:pt x="355" y="271"/>
                </a:cubicBezTo>
                <a:cubicBezTo>
                  <a:pt x="355" y="265"/>
                  <a:pt x="360" y="260"/>
                  <a:pt x="366" y="260"/>
                </a:cubicBezTo>
                <a:cubicBezTo>
                  <a:pt x="372" y="260"/>
                  <a:pt x="376" y="265"/>
                  <a:pt x="376" y="271"/>
                </a:cubicBezTo>
                <a:cubicBezTo>
                  <a:pt x="376" y="277"/>
                  <a:pt x="372" y="282"/>
                  <a:pt x="366" y="282"/>
                </a:cubicBezTo>
                <a:close/>
                <a:moveTo>
                  <a:pt x="332" y="282"/>
                </a:moveTo>
                <a:cubicBezTo>
                  <a:pt x="326" y="282"/>
                  <a:pt x="321" y="277"/>
                  <a:pt x="321" y="271"/>
                </a:cubicBezTo>
                <a:cubicBezTo>
                  <a:pt x="321" y="265"/>
                  <a:pt x="326" y="260"/>
                  <a:pt x="332" y="260"/>
                </a:cubicBezTo>
                <a:cubicBezTo>
                  <a:pt x="338" y="260"/>
                  <a:pt x="343" y="265"/>
                  <a:pt x="343" y="271"/>
                </a:cubicBezTo>
                <a:cubicBezTo>
                  <a:pt x="343" y="277"/>
                  <a:pt x="338" y="282"/>
                  <a:pt x="332" y="282"/>
                </a:cubicBezTo>
                <a:close/>
                <a:moveTo>
                  <a:pt x="231" y="282"/>
                </a:moveTo>
                <a:cubicBezTo>
                  <a:pt x="225" y="282"/>
                  <a:pt x="220" y="277"/>
                  <a:pt x="220" y="271"/>
                </a:cubicBezTo>
                <a:cubicBezTo>
                  <a:pt x="220" y="265"/>
                  <a:pt x="225" y="260"/>
                  <a:pt x="231" y="260"/>
                </a:cubicBezTo>
                <a:cubicBezTo>
                  <a:pt x="237" y="260"/>
                  <a:pt x="241" y="265"/>
                  <a:pt x="241" y="271"/>
                </a:cubicBezTo>
                <a:cubicBezTo>
                  <a:pt x="241" y="277"/>
                  <a:pt x="237" y="282"/>
                  <a:pt x="231" y="282"/>
                </a:cubicBezTo>
                <a:close/>
                <a:moveTo>
                  <a:pt x="197" y="282"/>
                </a:moveTo>
                <a:cubicBezTo>
                  <a:pt x="191" y="282"/>
                  <a:pt x="186" y="277"/>
                  <a:pt x="186" y="271"/>
                </a:cubicBezTo>
                <a:cubicBezTo>
                  <a:pt x="186" y="265"/>
                  <a:pt x="191" y="260"/>
                  <a:pt x="197" y="260"/>
                </a:cubicBezTo>
                <a:cubicBezTo>
                  <a:pt x="203" y="260"/>
                  <a:pt x="208" y="265"/>
                  <a:pt x="208" y="271"/>
                </a:cubicBezTo>
                <a:cubicBezTo>
                  <a:pt x="208" y="277"/>
                  <a:pt x="203" y="282"/>
                  <a:pt x="197" y="282"/>
                </a:cubicBezTo>
                <a:close/>
                <a:moveTo>
                  <a:pt x="163" y="282"/>
                </a:moveTo>
                <a:cubicBezTo>
                  <a:pt x="157" y="282"/>
                  <a:pt x="152" y="277"/>
                  <a:pt x="152" y="271"/>
                </a:cubicBezTo>
                <a:cubicBezTo>
                  <a:pt x="152" y="265"/>
                  <a:pt x="157" y="260"/>
                  <a:pt x="163" y="260"/>
                </a:cubicBezTo>
                <a:cubicBezTo>
                  <a:pt x="169" y="260"/>
                  <a:pt x="174" y="265"/>
                  <a:pt x="174" y="271"/>
                </a:cubicBezTo>
                <a:cubicBezTo>
                  <a:pt x="174" y="277"/>
                  <a:pt x="169" y="282"/>
                  <a:pt x="163" y="282"/>
                </a:cubicBezTo>
                <a:close/>
                <a:moveTo>
                  <a:pt x="129" y="282"/>
                </a:moveTo>
                <a:cubicBezTo>
                  <a:pt x="123" y="282"/>
                  <a:pt x="118" y="277"/>
                  <a:pt x="118" y="271"/>
                </a:cubicBezTo>
                <a:cubicBezTo>
                  <a:pt x="118" y="265"/>
                  <a:pt x="123" y="260"/>
                  <a:pt x="129" y="260"/>
                </a:cubicBezTo>
                <a:cubicBezTo>
                  <a:pt x="135" y="260"/>
                  <a:pt x="140" y="265"/>
                  <a:pt x="140" y="271"/>
                </a:cubicBezTo>
                <a:cubicBezTo>
                  <a:pt x="140" y="277"/>
                  <a:pt x="135" y="282"/>
                  <a:pt x="129" y="282"/>
                </a:cubicBezTo>
                <a:close/>
                <a:moveTo>
                  <a:pt x="96" y="282"/>
                </a:moveTo>
                <a:cubicBezTo>
                  <a:pt x="90" y="282"/>
                  <a:pt x="85" y="277"/>
                  <a:pt x="85" y="271"/>
                </a:cubicBezTo>
                <a:cubicBezTo>
                  <a:pt x="85" y="265"/>
                  <a:pt x="90" y="260"/>
                  <a:pt x="96" y="260"/>
                </a:cubicBezTo>
                <a:cubicBezTo>
                  <a:pt x="101" y="260"/>
                  <a:pt x="106" y="265"/>
                  <a:pt x="106" y="271"/>
                </a:cubicBezTo>
                <a:cubicBezTo>
                  <a:pt x="106" y="277"/>
                  <a:pt x="101" y="282"/>
                  <a:pt x="96" y="282"/>
                </a:cubicBezTo>
                <a:close/>
                <a:moveTo>
                  <a:pt x="62" y="282"/>
                </a:moveTo>
                <a:cubicBezTo>
                  <a:pt x="56" y="282"/>
                  <a:pt x="51" y="277"/>
                  <a:pt x="51" y="271"/>
                </a:cubicBezTo>
                <a:cubicBezTo>
                  <a:pt x="51" y="265"/>
                  <a:pt x="56" y="260"/>
                  <a:pt x="62" y="260"/>
                </a:cubicBezTo>
                <a:cubicBezTo>
                  <a:pt x="68" y="260"/>
                  <a:pt x="73" y="265"/>
                  <a:pt x="73" y="271"/>
                </a:cubicBezTo>
                <a:cubicBezTo>
                  <a:pt x="73" y="277"/>
                  <a:pt x="68" y="282"/>
                  <a:pt x="62" y="282"/>
                </a:cubicBezTo>
                <a:close/>
                <a:moveTo>
                  <a:pt x="3062" y="253"/>
                </a:moveTo>
                <a:cubicBezTo>
                  <a:pt x="3056" y="253"/>
                  <a:pt x="3051" y="248"/>
                  <a:pt x="3051" y="242"/>
                </a:cubicBezTo>
                <a:cubicBezTo>
                  <a:pt x="3051" y="236"/>
                  <a:pt x="3056" y="231"/>
                  <a:pt x="3062" y="231"/>
                </a:cubicBezTo>
                <a:cubicBezTo>
                  <a:pt x="3068" y="231"/>
                  <a:pt x="3073" y="236"/>
                  <a:pt x="3073" y="242"/>
                </a:cubicBezTo>
                <a:cubicBezTo>
                  <a:pt x="3073" y="248"/>
                  <a:pt x="3068" y="253"/>
                  <a:pt x="3062" y="253"/>
                </a:cubicBezTo>
                <a:close/>
                <a:moveTo>
                  <a:pt x="3028" y="253"/>
                </a:moveTo>
                <a:cubicBezTo>
                  <a:pt x="3022" y="253"/>
                  <a:pt x="3017" y="248"/>
                  <a:pt x="3017" y="242"/>
                </a:cubicBezTo>
                <a:cubicBezTo>
                  <a:pt x="3017" y="236"/>
                  <a:pt x="3022" y="231"/>
                  <a:pt x="3028" y="231"/>
                </a:cubicBezTo>
                <a:cubicBezTo>
                  <a:pt x="3034" y="231"/>
                  <a:pt x="3039" y="236"/>
                  <a:pt x="3039" y="242"/>
                </a:cubicBezTo>
                <a:cubicBezTo>
                  <a:pt x="3039" y="248"/>
                  <a:pt x="3034" y="253"/>
                  <a:pt x="3028" y="253"/>
                </a:cubicBezTo>
                <a:close/>
                <a:moveTo>
                  <a:pt x="2994" y="253"/>
                </a:moveTo>
                <a:cubicBezTo>
                  <a:pt x="2988" y="253"/>
                  <a:pt x="2984" y="248"/>
                  <a:pt x="2984" y="242"/>
                </a:cubicBezTo>
                <a:cubicBezTo>
                  <a:pt x="2984" y="236"/>
                  <a:pt x="2988" y="231"/>
                  <a:pt x="2994" y="231"/>
                </a:cubicBezTo>
                <a:cubicBezTo>
                  <a:pt x="3000" y="231"/>
                  <a:pt x="3005" y="236"/>
                  <a:pt x="3005" y="242"/>
                </a:cubicBezTo>
                <a:cubicBezTo>
                  <a:pt x="3005" y="248"/>
                  <a:pt x="3000" y="253"/>
                  <a:pt x="2994" y="253"/>
                </a:cubicBezTo>
                <a:close/>
                <a:moveTo>
                  <a:pt x="2859" y="253"/>
                </a:moveTo>
                <a:cubicBezTo>
                  <a:pt x="2853" y="253"/>
                  <a:pt x="2849" y="248"/>
                  <a:pt x="2849" y="242"/>
                </a:cubicBezTo>
                <a:cubicBezTo>
                  <a:pt x="2849" y="236"/>
                  <a:pt x="2853" y="231"/>
                  <a:pt x="2859" y="231"/>
                </a:cubicBezTo>
                <a:cubicBezTo>
                  <a:pt x="2865" y="231"/>
                  <a:pt x="2870" y="236"/>
                  <a:pt x="2870" y="242"/>
                </a:cubicBezTo>
                <a:cubicBezTo>
                  <a:pt x="2870" y="248"/>
                  <a:pt x="2865" y="253"/>
                  <a:pt x="2859" y="253"/>
                </a:cubicBezTo>
                <a:close/>
                <a:moveTo>
                  <a:pt x="2826" y="253"/>
                </a:moveTo>
                <a:cubicBezTo>
                  <a:pt x="2820" y="253"/>
                  <a:pt x="2815" y="248"/>
                  <a:pt x="2815" y="242"/>
                </a:cubicBezTo>
                <a:cubicBezTo>
                  <a:pt x="2815" y="236"/>
                  <a:pt x="2820" y="231"/>
                  <a:pt x="2826" y="231"/>
                </a:cubicBezTo>
                <a:cubicBezTo>
                  <a:pt x="2832" y="231"/>
                  <a:pt x="2836" y="236"/>
                  <a:pt x="2836" y="242"/>
                </a:cubicBezTo>
                <a:cubicBezTo>
                  <a:pt x="2836" y="248"/>
                  <a:pt x="2832" y="253"/>
                  <a:pt x="2826" y="253"/>
                </a:cubicBezTo>
                <a:close/>
                <a:moveTo>
                  <a:pt x="2792" y="253"/>
                </a:moveTo>
                <a:cubicBezTo>
                  <a:pt x="2786" y="253"/>
                  <a:pt x="2781" y="248"/>
                  <a:pt x="2781" y="242"/>
                </a:cubicBezTo>
                <a:cubicBezTo>
                  <a:pt x="2781" y="236"/>
                  <a:pt x="2786" y="231"/>
                  <a:pt x="2792" y="231"/>
                </a:cubicBezTo>
                <a:cubicBezTo>
                  <a:pt x="2798" y="231"/>
                  <a:pt x="2803" y="236"/>
                  <a:pt x="2803" y="242"/>
                </a:cubicBezTo>
                <a:cubicBezTo>
                  <a:pt x="2803" y="248"/>
                  <a:pt x="2798" y="253"/>
                  <a:pt x="2792" y="253"/>
                </a:cubicBezTo>
                <a:close/>
                <a:moveTo>
                  <a:pt x="2758" y="253"/>
                </a:moveTo>
                <a:cubicBezTo>
                  <a:pt x="2752" y="253"/>
                  <a:pt x="2747" y="248"/>
                  <a:pt x="2747" y="242"/>
                </a:cubicBezTo>
                <a:cubicBezTo>
                  <a:pt x="2747" y="236"/>
                  <a:pt x="2752" y="231"/>
                  <a:pt x="2758" y="231"/>
                </a:cubicBezTo>
                <a:cubicBezTo>
                  <a:pt x="2764" y="231"/>
                  <a:pt x="2769" y="236"/>
                  <a:pt x="2769" y="242"/>
                </a:cubicBezTo>
                <a:cubicBezTo>
                  <a:pt x="2769" y="248"/>
                  <a:pt x="2764" y="253"/>
                  <a:pt x="2758" y="253"/>
                </a:cubicBezTo>
                <a:close/>
                <a:moveTo>
                  <a:pt x="2724" y="253"/>
                </a:moveTo>
                <a:cubicBezTo>
                  <a:pt x="2718" y="253"/>
                  <a:pt x="2713" y="248"/>
                  <a:pt x="2713" y="242"/>
                </a:cubicBezTo>
                <a:cubicBezTo>
                  <a:pt x="2713" y="236"/>
                  <a:pt x="2718" y="231"/>
                  <a:pt x="2724" y="231"/>
                </a:cubicBezTo>
                <a:cubicBezTo>
                  <a:pt x="2730" y="231"/>
                  <a:pt x="2735" y="236"/>
                  <a:pt x="2735" y="242"/>
                </a:cubicBezTo>
                <a:cubicBezTo>
                  <a:pt x="2735" y="248"/>
                  <a:pt x="2730" y="253"/>
                  <a:pt x="2724" y="253"/>
                </a:cubicBezTo>
                <a:close/>
                <a:moveTo>
                  <a:pt x="2691" y="253"/>
                </a:moveTo>
                <a:cubicBezTo>
                  <a:pt x="2685" y="253"/>
                  <a:pt x="2680" y="248"/>
                  <a:pt x="2680" y="242"/>
                </a:cubicBezTo>
                <a:cubicBezTo>
                  <a:pt x="2680" y="236"/>
                  <a:pt x="2685" y="231"/>
                  <a:pt x="2691" y="231"/>
                </a:cubicBezTo>
                <a:cubicBezTo>
                  <a:pt x="2696" y="231"/>
                  <a:pt x="2701" y="236"/>
                  <a:pt x="2701" y="242"/>
                </a:cubicBezTo>
                <a:cubicBezTo>
                  <a:pt x="2701" y="248"/>
                  <a:pt x="2696" y="253"/>
                  <a:pt x="2691" y="253"/>
                </a:cubicBezTo>
                <a:close/>
                <a:moveTo>
                  <a:pt x="2657" y="253"/>
                </a:moveTo>
                <a:cubicBezTo>
                  <a:pt x="2651" y="253"/>
                  <a:pt x="2646" y="248"/>
                  <a:pt x="2646" y="242"/>
                </a:cubicBezTo>
                <a:cubicBezTo>
                  <a:pt x="2646" y="236"/>
                  <a:pt x="2651" y="231"/>
                  <a:pt x="2657" y="231"/>
                </a:cubicBezTo>
                <a:cubicBezTo>
                  <a:pt x="2663" y="231"/>
                  <a:pt x="2668" y="236"/>
                  <a:pt x="2668" y="242"/>
                </a:cubicBezTo>
                <a:cubicBezTo>
                  <a:pt x="2668" y="248"/>
                  <a:pt x="2663" y="253"/>
                  <a:pt x="2657" y="253"/>
                </a:cubicBezTo>
                <a:close/>
                <a:moveTo>
                  <a:pt x="2623" y="253"/>
                </a:moveTo>
                <a:cubicBezTo>
                  <a:pt x="2617" y="253"/>
                  <a:pt x="2612" y="248"/>
                  <a:pt x="2612" y="242"/>
                </a:cubicBezTo>
                <a:cubicBezTo>
                  <a:pt x="2612" y="236"/>
                  <a:pt x="2617" y="231"/>
                  <a:pt x="2623" y="231"/>
                </a:cubicBezTo>
                <a:cubicBezTo>
                  <a:pt x="2629" y="231"/>
                  <a:pt x="2634" y="236"/>
                  <a:pt x="2634" y="242"/>
                </a:cubicBezTo>
                <a:cubicBezTo>
                  <a:pt x="2634" y="248"/>
                  <a:pt x="2629" y="253"/>
                  <a:pt x="2623" y="253"/>
                </a:cubicBezTo>
                <a:close/>
                <a:moveTo>
                  <a:pt x="2589" y="253"/>
                </a:moveTo>
                <a:cubicBezTo>
                  <a:pt x="2583" y="253"/>
                  <a:pt x="2578" y="248"/>
                  <a:pt x="2578" y="242"/>
                </a:cubicBezTo>
                <a:cubicBezTo>
                  <a:pt x="2578" y="236"/>
                  <a:pt x="2583" y="231"/>
                  <a:pt x="2589" y="231"/>
                </a:cubicBezTo>
                <a:cubicBezTo>
                  <a:pt x="2595" y="231"/>
                  <a:pt x="2600" y="236"/>
                  <a:pt x="2600" y="242"/>
                </a:cubicBezTo>
                <a:cubicBezTo>
                  <a:pt x="2600" y="248"/>
                  <a:pt x="2595" y="253"/>
                  <a:pt x="2589" y="253"/>
                </a:cubicBezTo>
                <a:close/>
                <a:moveTo>
                  <a:pt x="2555" y="253"/>
                </a:moveTo>
                <a:cubicBezTo>
                  <a:pt x="2550" y="253"/>
                  <a:pt x="2545" y="248"/>
                  <a:pt x="2545" y="242"/>
                </a:cubicBezTo>
                <a:cubicBezTo>
                  <a:pt x="2545" y="236"/>
                  <a:pt x="2550" y="231"/>
                  <a:pt x="2555" y="231"/>
                </a:cubicBezTo>
                <a:cubicBezTo>
                  <a:pt x="2561" y="231"/>
                  <a:pt x="2566" y="236"/>
                  <a:pt x="2566" y="242"/>
                </a:cubicBezTo>
                <a:cubicBezTo>
                  <a:pt x="2566" y="248"/>
                  <a:pt x="2561" y="253"/>
                  <a:pt x="2555" y="253"/>
                </a:cubicBezTo>
                <a:close/>
                <a:moveTo>
                  <a:pt x="2522" y="253"/>
                </a:moveTo>
                <a:cubicBezTo>
                  <a:pt x="2516" y="253"/>
                  <a:pt x="2511" y="248"/>
                  <a:pt x="2511" y="242"/>
                </a:cubicBezTo>
                <a:cubicBezTo>
                  <a:pt x="2511" y="236"/>
                  <a:pt x="2516" y="231"/>
                  <a:pt x="2522" y="231"/>
                </a:cubicBezTo>
                <a:cubicBezTo>
                  <a:pt x="2528" y="231"/>
                  <a:pt x="2533" y="236"/>
                  <a:pt x="2533" y="242"/>
                </a:cubicBezTo>
                <a:cubicBezTo>
                  <a:pt x="2533" y="248"/>
                  <a:pt x="2528" y="253"/>
                  <a:pt x="2522" y="253"/>
                </a:cubicBezTo>
                <a:close/>
                <a:moveTo>
                  <a:pt x="2488" y="253"/>
                </a:moveTo>
                <a:cubicBezTo>
                  <a:pt x="2482" y="253"/>
                  <a:pt x="2477" y="248"/>
                  <a:pt x="2477" y="242"/>
                </a:cubicBezTo>
                <a:cubicBezTo>
                  <a:pt x="2477" y="236"/>
                  <a:pt x="2482" y="231"/>
                  <a:pt x="2488" y="231"/>
                </a:cubicBezTo>
                <a:cubicBezTo>
                  <a:pt x="2494" y="231"/>
                  <a:pt x="2499" y="236"/>
                  <a:pt x="2499" y="242"/>
                </a:cubicBezTo>
                <a:cubicBezTo>
                  <a:pt x="2499" y="248"/>
                  <a:pt x="2494" y="253"/>
                  <a:pt x="2488" y="253"/>
                </a:cubicBezTo>
                <a:close/>
                <a:moveTo>
                  <a:pt x="2454" y="253"/>
                </a:moveTo>
                <a:cubicBezTo>
                  <a:pt x="2448" y="253"/>
                  <a:pt x="2443" y="248"/>
                  <a:pt x="2443" y="242"/>
                </a:cubicBezTo>
                <a:cubicBezTo>
                  <a:pt x="2443" y="236"/>
                  <a:pt x="2448" y="231"/>
                  <a:pt x="2454" y="231"/>
                </a:cubicBezTo>
                <a:cubicBezTo>
                  <a:pt x="2460" y="231"/>
                  <a:pt x="2465" y="236"/>
                  <a:pt x="2465" y="242"/>
                </a:cubicBezTo>
                <a:cubicBezTo>
                  <a:pt x="2465" y="248"/>
                  <a:pt x="2460" y="253"/>
                  <a:pt x="2454" y="253"/>
                </a:cubicBezTo>
                <a:close/>
                <a:moveTo>
                  <a:pt x="2420" y="253"/>
                </a:moveTo>
                <a:cubicBezTo>
                  <a:pt x="2414" y="253"/>
                  <a:pt x="2410" y="248"/>
                  <a:pt x="2410" y="242"/>
                </a:cubicBezTo>
                <a:cubicBezTo>
                  <a:pt x="2410" y="236"/>
                  <a:pt x="2414" y="231"/>
                  <a:pt x="2420" y="231"/>
                </a:cubicBezTo>
                <a:cubicBezTo>
                  <a:pt x="2426" y="231"/>
                  <a:pt x="2431" y="236"/>
                  <a:pt x="2431" y="242"/>
                </a:cubicBezTo>
                <a:cubicBezTo>
                  <a:pt x="2431" y="248"/>
                  <a:pt x="2426" y="253"/>
                  <a:pt x="2420" y="253"/>
                </a:cubicBezTo>
                <a:close/>
                <a:moveTo>
                  <a:pt x="2387" y="253"/>
                </a:moveTo>
                <a:cubicBezTo>
                  <a:pt x="2381" y="253"/>
                  <a:pt x="2376" y="248"/>
                  <a:pt x="2376" y="242"/>
                </a:cubicBezTo>
                <a:cubicBezTo>
                  <a:pt x="2376" y="236"/>
                  <a:pt x="2381" y="231"/>
                  <a:pt x="2387" y="231"/>
                </a:cubicBezTo>
                <a:cubicBezTo>
                  <a:pt x="2393" y="231"/>
                  <a:pt x="2397" y="236"/>
                  <a:pt x="2397" y="242"/>
                </a:cubicBezTo>
                <a:cubicBezTo>
                  <a:pt x="2397" y="248"/>
                  <a:pt x="2393" y="253"/>
                  <a:pt x="2387" y="253"/>
                </a:cubicBezTo>
                <a:close/>
                <a:moveTo>
                  <a:pt x="2353" y="253"/>
                </a:moveTo>
                <a:cubicBezTo>
                  <a:pt x="2347" y="253"/>
                  <a:pt x="2342" y="248"/>
                  <a:pt x="2342" y="242"/>
                </a:cubicBezTo>
                <a:cubicBezTo>
                  <a:pt x="2342" y="236"/>
                  <a:pt x="2347" y="231"/>
                  <a:pt x="2353" y="231"/>
                </a:cubicBezTo>
                <a:cubicBezTo>
                  <a:pt x="2359" y="231"/>
                  <a:pt x="2364" y="236"/>
                  <a:pt x="2364" y="242"/>
                </a:cubicBezTo>
                <a:cubicBezTo>
                  <a:pt x="2364" y="248"/>
                  <a:pt x="2359" y="253"/>
                  <a:pt x="2353" y="253"/>
                </a:cubicBezTo>
                <a:close/>
                <a:moveTo>
                  <a:pt x="2319" y="253"/>
                </a:moveTo>
                <a:cubicBezTo>
                  <a:pt x="2313" y="253"/>
                  <a:pt x="2308" y="248"/>
                  <a:pt x="2308" y="242"/>
                </a:cubicBezTo>
                <a:cubicBezTo>
                  <a:pt x="2308" y="236"/>
                  <a:pt x="2313" y="231"/>
                  <a:pt x="2319" y="231"/>
                </a:cubicBezTo>
                <a:cubicBezTo>
                  <a:pt x="2325" y="231"/>
                  <a:pt x="2330" y="236"/>
                  <a:pt x="2330" y="242"/>
                </a:cubicBezTo>
                <a:cubicBezTo>
                  <a:pt x="2330" y="248"/>
                  <a:pt x="2325" y="253"/>
                  <a:pt x="2319" y="253"/>
                </a:cubicBezTo>
                <a:close/>
                <a:moveTo>
                  <a:pt x="2184" y="253"/>
                </a:moveTo>
                <a:cubicBezTo>
                  <a:pt x="2178" y="253"/>
                  <a:pt x="2173" y="248"/>
                  <a:pt x="2173" y="242"/>
                </a:cubicBezTo>
                <a:cubicBezTo>
                  <a:pt x="2173" y="236"/>
                  <a:pt x="2178" y="231"/>
                  <a:pt x="2184" y="231"/>
                </a:cubicBezTo>
                <a:cubicBezTo>
                  <a:pt x="2190" y="231"/>
                  <a:pt x="2195" y="236"/>
                  <a:pt x="2195" y="242"/>
                </a:cubicBezTo>
                <a:cubicBezTo>
                  <a:pt x="2195" y="248"/>
                  <a:pt x="2190" y="253"/>
                  <a:pt x="2184" y="253"/>
                </a:cubicBezTo>
                <a:close/>
                <a:moveTo>
                  <a:pt x="1328" y="253"/>
                </a:moveTo>
                <a:cubicBezTo>
                  <a:pt x="1322" y="253"/>
                  <a:pt x="1317" y="248"/>
                  <a:pt x="1317" y="242"/>
                </a:cubicBezTo>
                <a:cubicBezTo>
                  <a:pt x="1317" y="236"/>
                  <a:pt x="1322" y="231"/>
                  <a:pt x="1328" y="231"/>
                </a:cubicBezTo>
                <a:cubicBezTo>
                  <a:pt x="1334" y="231"/>
                  <a:pt x="1339" y="236"/>
                  <a:pt x="1339" y="242"/>
                </a:cubicBezTo>
                <a:cubicBezTo>
                  <a:pt x="1339" y="248"/>
                  <a:pt x="1334" y="253"/>
                  <a:pt x="1328" y="253"/>
                </a:cubicBezTo>
                <a:close/>
                <a:moveTo>
                  <a:pt x="1294" y="253"/>
                </a:moveTo>
                <a:cubicBezTo>
                  <a:pt x="1288" y="253"/>
                  <a:pt x="1283" y="248"/>
                  <a:pt x="1283" y="242"/>
                </a:cubicBezTo>
                <a:cubicBezTo>
                  <a:pt x="1283" y="236"/>
                  <a:pt x="1288" y="231"/>
                  <a:pt x="1294" y="231"/>
                </a:cubicBezTo>
                <a:cubicBezTo>
                  <a:pt x="1300" y="231"/>
                  <a:pt x="1305" y="236"/>
                  <a:pt x="1305" y="242"/>
                </a:cubicBezTo>
                <a:cubicBezTo>
                  <a:pt x="1305" y="248"/>
                  <a:pt x="1300" y="253"/>
                  <a:pt x="1294" y="253"/>
                </a:cubicBezTo>
                <a:close/>
                <a:moveTo>
                  <a:pt x="1260" y="253"/>
                </a:moveTo>
                <a:cubicBezTo>
                  <a:pt x="1254" y="253"/>
                  <a:pt x="1250" y="248"/>
                  <a:pt x="1250" y="242"/>
                </a:cubicBezTo>
                <a:cubicBezTo>
                  <a:pt x="1250" y="236"/>
                  <a:pt x="1254" y="231"/>
                  <a:pt x="1260" y="231"/>
                </a:cubicBezTo>
                <a:cubicBezTo>
                  <a:pt x="1266" y="231"/>
                  <a:pt x="1271" y="236"/>
                  <a:pt x="1271" y="242"/>
                </a:cubicBezTo>
                <a:cubicBezTo>
                  <a:pt x="1271" y="248"/>
                  <a:pt x="1266" y="253"/>
                  <a:pt x="1260" y="253"/>
                </a:cubicBezTo>
                <a:close/>
                <a:moveTo>
                  <a:pt x="1227" y="253"/>
                </a:moveTo>
                <a:cubicBezTo>
                  <a:pt x="1221" y="253"/>
                  <a:pt x="1216" y="248"/>
                  <a:pt x="1216" y="242"/>
                </a:cubicBezTo>
                <a:cubicBezTo>
                  <a:pt x="1216" y="236"/>
                  <a:pt x="1221" y="231"/>
                  <a:pt x="1227" y="231"/>
                </a:cubicBezTo>
                <a:cubicBezTo>
                  <a:pt x="1233" y="231"/>
                  <a:pt x="1237" y="236"/>
                  <a:pt x="1237" y="242"/>
                </a:cubicBezTo>
                <a:cubicBezTo>
                  <a:pt x="1237" y="248"/>
                  <a:pt x="1233" y="253"/>
                  <a:pt x="1227" y="253"/>
                </a:cubicBezTo>
                <a:close/>
                <a:moveTo>
                  <a:pt x="1193" y="253"/>
                </a:moveTo>
                <a:cubicBezTo>
                  <a:pt x="1187" y="253"/>
                  <a:pt x="1182" y="248"/>
                  <a:pt x="1182" y="242"/>
                </a:cubicBezTo>
                <a:cubicBezTo>
                  <a:pt x="1182" y="236"/>
                  <a:pt x="1187" y="231"/>
                  <a:pt x="1193" y="231"/>
                </a:cubicBezTo>
                <a:cubicBezTo>
                  <a:pt x="1199" y="231"/>
                  <a:pt x="1204" y="236"/>
                  <a:pt x="1204" y="242"/>
                </a:cubicBezTo>
                <a:cubicBezTo>
                  <a:pt x="1204" y="248"/>
                  <a:pt x="1199" y="253"/>
                  <a:pt x="1193" y="253"/>
                </a:cubicBezTo>
                <a:close/>
                <a:moveTo>
                  <a:pt x="1159" y="253"/>
                </a:moveTo>
                <a:cubicBezTo>
                  <a:pt x="1153" y="253"/>
                  <a:pt x="1148" y="248"/>
                  <a:pt x="1148" y="242"/>
                </a:cubicBezTo>
                <a:cubicBezTo>
                  <a:pt x="1148" y="236"/>
                  <a:pt x="1153" y="231"/>
                  <a:pt x="1159" y="231"/>
                </a:cubicBezTo>
                <a:cubicBezTo>
                  <a:pt x="1165" y="231"/>
                  <a:pt x="1170" y="236"/>
                  <a:pt x="1170" y="242"/>
                </a:cubicBezTo>
                <a:cubicBezTo>
                  <a:pt x="1170" y="248"/>
                  <a:pt x="1165" y="253"/>
                  <a:pt x="1159" y="253"/>
                </a:cubicBezTo>
                <a:close/>
                <a:moveTo>
                  <a:pt x="1125" y="253"/>
                </a:moveTo>
                <a:cubicBezTo>
                  <a:pt x="1119" y="253"/>
                  <a:pt x="1115" y="248"/>
                  <a:pt x="1115" y="242"/>
                </a:cubicBezTo>
                <a:cubicBezTo>
                  <a:pt x="1115" y="236"/>
                  <a:pt x="1119" y="231"/>
                  <a:pt x="1125" y="231"/>
                </a:cubicBezTo>
                <a:cubicBezTo>
                  <a:pt x="1131" y="231"/>
                  <a:pt x="1136" y="236"/>
                  <a:pt x="1136" y="242"/>
                </a:cubicBezTo>
                <a:cubicBezTo>
                  <a:pt x="1136" y="248"/>
                  <a:pt x="1131" y="253"/>
                  <a:pt x="1125" y="253"/>
                </a:cubicBezTo>
                <a:close/>
                <a:moveTo>
                  <a:pt x="1092" y="253"/>
                </a:moveTo>
                <a:cubicBezTo>
                  <a:pt x="1086" y="253"/>
                  <a:pt x="1081" y="248"/>
                  <a:pt x="1081" y="242"/>
                </a:cubicBezTo>
                <a:cubicBezTo>
                  <a:pt x="1081" y="236"/>
                  <a:pt x="1086" y="231"/>
                  <a:pt x="1092" y="231"/>
                </a:cubicBezTo>
                <a:cubicBezTo>
                  <a:pt x="1098" y="231"/>
                  <a:pt x="1102" y="236"/>
                  <a:pt x="1102" y="242"/>
                </a:cubicBezTo>
                <a:cubicBezTo>
                  <a:pt x="1102" y="248"/>
                  <a:pt x="1098" y="253"/>
                  <a:pt x="1092" y="253"/>
                </a:cubicBezTo>
                <a:close/>
                <a:moveTo>
                  <a:pt x="1058" y="253"/>
                </a:moveTo>
                <a:cubicBezTo>
                  <a:pt x="1052" y="253"/>
                  <a:pt x="1047" y="248"/>
                  <a:pt x="1047" y="242"/>
                </a:cubicBezTo>
                <a:cubicBezTo>
                  <a:pt x="1047" y="236"/>
                  <a:pt x="1052" y="231"/>
                  <a:pt x="1058" y="231"/>
                </a:cubicBezTo>
                <a:cubicBezTo>
                  <a:pt x="1064" y="231"/>
                  <a:pt x="1069" y="236"/>
                  <a:pt x="1069" y="242"/>
                </a:cubicBezTo>
                <a:cubicBezTo>
                  <a:pt x="1069" y="248"/>
                  <a:pt x="1064" y="253"/>
                  <a:pt x="1058" y="253"/>
                </a:cubicBezTo>
                <a:close/>
                <a:moveTo>
                  <a:pt x="1024" y="253"/>
                </a:moveTo>
                <a:cubicBezTo>
                  <a:pt x="1018" y="253"/>
                  <a:pt x="1013" y="248"/>
                  <a:pt x="1013" y="242"/>
                </a:cubicBezTo>
                <a:cubicBezTo>
                  <a:pt x="1013" y="236"/>
                  <a:pt x="1018" y="231"/>
                  <a:pt x="1024" y="231"/>
                </a:cubicBezTo>
                <a:cubicBezTo>
                  <a:pt x="1030" y="231"/>
                  <a:pt x="1035" y="236"/>
                  <a:pt x="1035" y="242"/>
                </a:cubicBezTo>
                <a:cubicBezTo>
                  <a:pt x="1035" y="248"/>
                  <a:pt x="1030" y="253"/>
                  <a:pt x="1024" y="253"/>
                </a:cubicBezTo>
                <a:close/>
                <a:moveTo>
                  <a:pt x="855" y="253"/>
                </a:moveTo>
                <a:cubicBezTo>
                  <a:pt x="849" y="253"/>
                  <a:pt x="844" y="248"/>
                  <a:pt x="844" y="242"/>
                </a:cubicBezTo>
                <a:cubicBezTo>
                  <a:pt x="844" y="236"/>
                  <a:pt x="849" y="231"/>
                  <a:pt x="855" y="231"/>
                </a:cubicBezTo>
                <a:cubicBezTo>
                  <a:pt x="861" y="231"/>
                  <a:pt x="866" y="236"/>
                  <a:pt x="866" y="242"/>
                </a:cubicBezTo>
                <a:cubicBezTo>
                  <a:pt x="866" y="248"/>
                  <a:pt x="861" y="253"/>
                  <a:pt x="855" y="253"/>
                </a:cubicBezTo>
                <a:close/>
                <a:moveTo>
                  <a:pt x="821" y="253"/>
                </a:moveTo>
                <a:cubicBezTo>
                  <a:pt x="815" y="253"/>
                  <a:pt x="811" y="248"/>
                  <a:pt x="811" y="242"/>
                </a:cubicBezTo>
                <a:cubicBezTo>
                  <a:pt x="811" y="236"/>
                  <a:pt x="815" y="231"/>
                  <a:pt x="821" y="231"/>
                </a:cubicBezTo>
                <a:cubicBezTo>
                  <a:pt x="827" y="231"/>
                  <a:pt x="832" y="236"/>
                  <a:pt x="832" y="242"/>
                </a:cubicBezTo>
                <a:cubicBezTo>
                  <a:pt x="832" y="248"/>
                  <a:pt x="827" y="253"/>
                  <a:pt x="821" y="253"/>
                </a:cubicBezTo>
                <a:close/>
                <a:moveTo>
                  <a:pt x="788" y="253"/>
                </a:moveTo>
                <a:cubicBezTo>
                  <a:pt x="782" y="253"/>
                  <a:pt x="777" y="248"/>
                  <a:pt x="777" y="242"/>
                </a:cubicBezTo>
                <a:cubicBezTo>
                  <a:pt x="777" y="236"/>
                  <a:pt x="782" y="231"/>
                  <a:pt x="788" y="231"/>
                </a:cubicBezTo>
                <a:cubicBezTo>
                  <a:pt x="794" y="231"/>
                  <a:pt x="798" y="236"/>
                  <a:pt x="798" y="242"/>
                </a:cubicBezTo>
                <a:cubicBezTo>
                  <a:pt x="798" y="248"/>
                  <a:pt x="794" y="253"/>
                  <a:pt x="788" y="253"/>
                </a:cubicBezTo>
                <a:close/>
                <a:moveTo>
                  <a:pt x="754" y="253"/>
                </a:moveTo>
                <a:cubicBezTo>
                  <a:pt x="748" y="253"/>
                  <a:pt x="743" y="248"/>
                  <a:pt x="743" y="242"/>
                </a:cubicBezTo>
                <a:cubicBezTo>
                  <a:pt x="743" y="236"/>
                  <a:pt x="748" y="231"/>
                  <a:pt x="754" y="231"/>
                </a:cubicBezTo>
                <a:cubicBezTo>
                  <a:pt x="760" y="231"/>
                  <a:pt x="765" y="236"/>
                  <a:pt x="765" y="242"/>
                </a:cubicBezTo>
                <a:cubicBezTo>
                  <a:pt x="765" y="248"/>
                  <a:pt x="760" y="253"/>
                  <a:pt x="754" y="253"/>
                </a:cubicBezTo>
                <a:close/>
                <a:moveTo>
                  <a:pt x="720" y="253"/>
                </a:moveTo>
                <a:cubicBezTo>
                  <a:pt x="714" y="253"/>
                  <a:pt x="709" y="248"/>
                  <a:pt x="709" y="242"/>
                </a:cubicBezTo>
                <a:cubicBezTo>
                  <a:pt x="709" y="236"/>
                  <a:pt x="714" y="231"/>
                  <a:pt x="720" y="231"/>
                </a:cubicBezTo>
                <a:cubicBezTo>
                  <a:pt x="726" y="231"/>
                  <a:pt x="731" y="236"/>
                  <a:pt x="731" y="242"/>
                </a:cubicBezTo>
                <a:cubicBezTo>
                  <a:pt x="731" y="248"/>
                  <a:pt x="726" y="253"/>
                  <a:pt x="720" y="253"/>
                </a:cubicBezTo>
                <a:close/>
                <a:moveTo>
                  <a:pt x="653" y="253"/>
                </a:moveTo>
                <a:cubicBezTo>
                  <a:pt x="647" y="253"/>
                  <a:pt x="642" y="248"/>
                  <a:pt x="642" y="242"/>
                </a:cubicBezTo>
                <a:cubicBezTo>
                  <a:pt x="642" y="236"/>
                  <a:pt x="647" y="231"/>
                  <a:pt x="653" y="231"/>
                </a:cubicBezTo>
                <a:cubicBezTo>
                  <a:pt x="659" y="231"/>
                  <a:pt x="663" y="236"/>
                  <a:pt x="663" y="242"/>
                </a:cubicBezTo>
                <a:cubicBezTo>
                  <a:pt x="663" y="248"/>
                  <a:pt x="659" y="253"/>
                  <a:pt x="653" y="253"/>
                </a:cubicBezTo>
                <a:close/>
                <a:moveTo>
                  <a:pt x="619" y="253"/>
                </a:moveTo>
                <a:cubicBezTo>
                  <a:pt x="613" y="253"/>
                  <a:pt x="608" y="248"/>
                  <a:pt x="608" y="242"/>
                </a:cubicBezTo>
                <a:cubicBezTo>
                  <a:pt x="608" y="236"/>
                  <a:pt x="613" y="231"/>
                  <a:pt x="619" y="231"/>
                </a:cubicBezTo>
                <a:cubicBezTo>
                  <a:pt x="625" y="231"/>
                  <a:pt x="630" y="236"/>
                  <a:pt x="630" y="242"/>
                </a:cubicBezTo>
                <a:cubicBezTo>
                  <a:pt x="630" y="248"/>
                  <a:pt x="625" y="253"/>
                  <a:pt x="619" y="253"/>
                </a:cubicBezTo>
                <a:close/>
                <a:moveTo>
                  <a:pt x="551" y="253"/>
                </a:moveTo>
                <a:cubicBezTo>
                  <a:pt x="545" y="253"/>
                  <a:pt x="541" y="248"/>
                  <a:pt x="541" y="242"/>
                </a:cubicBezTo>
                <a:cubicBezTo>
                  <a:pt x="541" y="236"/>
                  <a:pt x="545" y="231"/>
                  <a:pt x="551" y="231"/>
                </a:cubicBezTo>
                <a:cubicBezTo>
                  <a:pt x="557" y="231"/>
                  <a:pt x="562" y="236"/>
                  <a:pt x="562" y="242"/>
                </a:cubicBezTo>
                <a:cubicBezTo>
                  <a:pt x="562" y="248"/>
                  <a:pt x="557" y="253"/>
                  <a:pt x="551" y="253"/>
                </a:cubicBezTo>
                <a:close/>
                <a:moveTo>
                  <a:pt x="518" y="253"/>
                </a:moveTo>
                <a:cubicBezTo>
                  <a:pt x="512" y="253"/>
                  <a:pt x="507" y="248"/>
                  <a:pt x="507" y="242"/>
                </a:cubicBezTo>
                <a:cubicBezTo>
                  <a:pt x="507" y="236"/>
                  <a:pt x="512" y="231"/>
                  <a:pt x="518" y="231"/>
                </a:cubicBezTo>
                <a:cubicBezTo>
                  <a:pt x="524" y="231"/>
                  <a:pt x="528" y="236"/>
                  <a:pt x="528" y="242"/>
                </a:cubicBezTo>
                <a:cubicBezTo>
                  <a:pt x="528" y="248"/>
                  <a:pt x="524" y="253"/>
                  <a:pt x="518" y="253"/>
                </a:cubicBezTo>
                <a:close/>
                <a:moveTo>
                  <a:pt x="484" y="253"/>
                </a:moveTo>
                <a:cubicBezTo>
                  <a:pt x="478" y="253"/>
                  <a:pt x="473" y="248"/>
                  <a:pt x="473" y="242"/>
                </a:cubicBezTo>
                <a:cubicBezTo>
                  <a:pt x="473" y="236"/>
                  <a:pt x="478" y="231"/>
                  <a:pt x="484" y="231"/>
                </a:cubicBezTo>
                <a:cubicBezTo>
                  <a:pt x="490" y="231"/>
                  <a:pt x="495" y="236"/>
                  <a:pt x="495" y="242"/>
                </a:cubicBezTo>
                <a:cubicBezTo>
                  <a:pt x="495" y="248"/>
                  <a:pt x="490" y="253"/>
                  <a:pt x="484" y="253"/>
                </a:cubicBezTo>
                <a:close/>
                <a:moveTo>
                  <a:pt x="450" y="253"/>
                </a:moveTo>
                <a:cubicBezTo>
                  <a:pt x="444" y="253"/>
                  <a:pt x="439" y="248"/>
                  <a:pt x="439" y="242"/>
                </a:cubicBezTo>
                <a:cubicBezTo>
                  <a:pt x="439" y="236"/>
                  <a:pt x="444" y="231"/>
                  <a:pt x="450" y="231"/>
                </a:cubicBezTo>
                <a:cubicBezTo>
                  <a:pt x="456" y="231"/>
                  <a:pt x="461" y="236"/>
                  <a:pt x="461" y="242"/>
                </a:cubicBezTo>
                <a:cubicBezTo>
                  <a:pt x="461" y="248"/>
                  <a:pt x="456" y="253"/>
                  <a:pt x="450" y="253"/>
                </a:cubicBezTo>
                <a:close/>
                <a:moveTo>
                  <a:pt x="416" y="253"/>
                </a:moveTo>
                <a:cubicBezTo>
                  <a:pt x="410" y="253"/>
                  <a:pt x="405" y="248"/>
                  <a:pt x="405" y="242"/>
                </a:cubicBezTo>
                <a:cubicBezTo>
                  <a:pt x="405" y="236"/>
                  <a:pt x="410" y="231"/>
                  <a:pt x="416" y="231"/>
                </a:cubicBezTo>
                <a:cubicBezTo>
                  <a:pt x="422" y="231"/>
                  <a:pt x="427" y="236"/>
                  <a:pt x="427" y="242"/>
                </a:cubicBezTo>
                <a:cubicBezTo>
                  <a:pt x="427" y="248"/>
                  <a:pt x="422" y="253"/>
                  <a:pt x="416" y="253"/>
                </a:cubicBezTo>
                <a:close/>
                <a:moveTo>
                  <a:pt x="383" y="253"/>
                </a:moveTo>
                <a:cubicBezTo>
                  <a:pt x="377" y="253"/>
                  <a:pt x="372" y="248"/>
                  <a:pt x="372" y="242"/>
                </a:cubicBezTo>
                <a:cubicBezTo>
                  <a:pt x="372" y="236"/>
                  <a:pt x="377" y="231"/>
                  <a:pt x="383" y="231"/>
                </a:cubicBezTo>
                <a:cubicBezTo>
                  <a:pt x="388" y="231"/>
                  <a:pt x="393" y="236"/>
                  <a:pt x="393" y="242"/>
                </a:cubicBezTo>
                <a:cubicBezTo>
                  <a:pt x="393" y="248"/>
                  <a:pt x="388" y="253"/>
                  <a:pt x="383" y="253"/>
                </a:cubicBezTo>
                <a:close/>
                <a:moveTo>
                  <a:pt x="3011" y="224"/>
                </a:moveTo>
                <a:cubicBezTo>
                  <a:pt x="3005" y="224"/>
                  <a:pt x="3000" y="219"/>
                  <a:pt x="3000" y="213"/>
                </a:cubicBezTo>
                <a:cubicBezTo>
                  <a:pt x="3000" y="207"/>
                  <a:pt x="3005" y="203"/>
                  <a:pt x="3011" y="203"/>
                </a:cubicBezTo>
                <a:cubicBezTo>
                  <a:pt x="3017" y="203"/>
                  <a:pt x="3022" y="207"/>
                  <a:pt x="3022" y="213"/>
                </a:cubicBezTo>
                <a:cubicBezTo>
                  <a:pt x="3022" y="219"/>
                  <a:pt x="3017" y="224"/>
                  <a:pt x="3011" y="224"/>
                </a:cubicBezTo>
                <a:close/>
                <a:moveTo>
                  <a:pt x="2978" y="224"/>
                </a:moveTo>
                <a:cubicBezTo>
                  <a:pt x="2972" y="224"/>
                  <a:pt x="2967" y="219"/>
                  <a:pt x="2967" y="213"/>
                </a:cubicBezTo>
                <a:cubicBezTo>
                  <a:pt x="2967" y="207"/>
                  <a:pt x="2972" y="203"/>
                  <a:pt x="2978" y="203"/>
                </a:cubicBezTo>
                <a:cubicBezTo>
                  <a:pt x="2983" y="203"/>
                  <a:pt x="2988" y="207"/>
                  <a:pt x="2988" y="213"/>
                </a:cubicBezTo>
                <a:cubicBezTo>
                  <a:pt x="2988" y="219"/>
                  <a:pt x="2983" y="224"/>
                  <a:pt x="2978" y="224"/>
                </a:cubicBezTo>
                <a:close/>
                <a:moveTo>
                  <a:pt x="2876" y="224"/>
                </a:moveTo>
                <a:cubicBezTo>
                  <a:pt x="2870" y="224"/>
                  <a:pt x="2865" y="219"/>
                  <a:pt x="2865" y="213"/>
                </a:cubicBezTo>
                <a:cubicBezTo>
                  <a:pt x="2865" y="207"/>
                  <a:pt x="2870" y="203"/>
                  <a:pt x="2876" y="203"/>
                </a:cubicBezTo>
                <a:cubicBezTo>
                  <a:pt x="2882" y="203"/>
                  <a:pt x="2887" y="207"/>
                  <a:pt x="2887" y="213"/>
                </a:cubicBezTo>
                <a:cubicBezTo>
                  <a:pt x="2887" y="219"/>
                  <a:pt x="2882" y="224"/>
                  <a:pt x="2876" y="224"/>
                </a:cubicBezTo>
                <a:close/>
                <a:moveTo>
                  <a:pt x="2842" y="224"/>
                </a:moveTo>
                <a:cubicBezTo>
                  <a:pt x="2837" y="224"/>
                  <a:pt x="2832" y="219"/>
                  <a:pt x="2832" y="213"/>
                </a:cubicBezTo>
                <a:cubicBezTo>
                  <a:pt x="2832" y="207"/>
                  <a:pt x="2837" y="203"/>
                  <a:pt x="2842" y="203"/>
                </a:cubicBezTo>
                <a:cubicBezTo>
                  <a:pt x="2848" y="203"/>
                  <a:pt x="2853" y="207"/>
                  <a:pt x="2853" y="213"/>
                </a:cubicBezTo>
                <a:cubicBezTo>
                  <a:pt x="2853" y="219"/>
                  <a:pt x="2848" y="224"/>
                  <a:pt x="2842" y="224"/>
                </a:cubicBezTo>
                <a:close/>
                <a:moveTo>
                  <a:pt x="2775" y="224"/>
                </a:moveTo>
                <a:cubicBezTo>
                  <a:pt x="2769" y="224"/>
                  <a:pt x="2764" y="219"/>
                  <a:pt x="2764" y="213"/>
                </a:cubicBezTo>
                <a:cubicBezTo>
                  <a:pt x="2764" y="207"/>
                  <a:pt x="2769" y="203"/>
                  <a:pt x="2775" y="203"/>
                </a:cubicBezTo>
                <a:cubicBezTo>
                  <a:pt x="2781" y="203"/>
                  <a:pt x="2786" y="207"/>
                  <a:pt x="2786" y="213"/>
                </a:cubicBezTo>
                <a:cubicBezTo>
                  <a:pt x="2786" y="219"/>
                  <a:pt x="2781" y="224"/>
                  <a:pt x="2775" y="224"/>
                </a:cubicBezTo>
                <a:close/>
                <a:moveTo>
                  <a:pt x="2741" y="224"/>
                </a:moveTo>
                <a:cubicBezTo>
                  <a:pt x="2735" y="224"/>
                  <a:pt x="2730" y="219"/>
                  <a:pt x="2730" y="213"/>
                </a:cubicBezTo>
                <a:cubicBezTo>
                  <a:pt x="2730" y="207"/>
                  <a:pt x="2735" y="203"/>
                  <a:pt x="2741" y="203"/>
                </a:cubicBezTo>
                <a:cubicBezTo>
                  <a:pt x="2747" y="203"/>
                  <a:pt x="2752" y="207"/>
                  <a:pt x="2752" y="213"/>
                </a:cubicBezTo>
                <a:cubicBezTo>
                  <a:pt x="2752" y="219"/>
                  <a:pt x="2747" y="224"/>
                  <a:pt x="2741" y="224"/>
                </a:cubicBezTo>
                <a:close/>
                <a:moveTo>
                  <a:pt x="2707" y="224"/>
                </a:moveTo>
                <a:cubicBezTo>
                  <a:pt x="2701" y="224"/>
                  <a:pt x="2697" y="219"/>
                  <a:pt x="2697" y="213"/>
                </a:cubicBezTo>
                <a:cubicBezTo>
                  <a:pt x="2697" y="207"/>
                  <a:pt x="2701" y="203"/>
                  <a:pt x="2707" y="203"/>
                </a:cubicBezTo>
                <a:cubicBezTo>
                  <a:pt x="2713" y="203"/>
                  <a:pt x="2718" y="207"/>
                  <a:pt x="2718" y="213"/>
                </a:cubicBezTo>
                <a:cubicBezTo>
                  <a:pt x="2718" y="219"/>
                  <a:pt x="2713" y="224"/>
                  <a:pt x="2707" y="224"/>
                </a:cubicBezTo>
                <a:close/>
                <a:moveTo>
                  <a:pt x="2674" y="224"/>
                </a:moveTo>
                <a:cubicBezTo>
                  <a:pt x="2668" y="224"/>
                  <a:pt x="2663" y="219"/>
                  <a:pt x="2663" y="213"/>
                </a:cubicBezTo>
                <a:cubicBezTo>
                  <a:pt x="2663" y="207"/>
                  <a:pt x="2668" y="203"/>
                  <a:pt x="2674" y="203"/>
                </a:cubicBezTo>
                <a:cubicBezTo>
                  <a:pt x="2680" y="203"/>
                  <a:pt x="2684" y="207"/>
                  <a:pt x="2684" y="213"/>
                </a:cubicBezTo>
                <a:cubicBezTo>
                  <a:pt x="2684" y="219"/>
                  <a:pt x="2680" y="224"/>
                  <a:pt x="2674" y="224"/>
                </a:cubicBezTo>
                <a:close/>
                <a:moveTo>
                  <a:pt x="2640" y="224"/>
                </a:moveTo>
                <a:cubicBezTo>
                  <a:pt x="2634" y="224"/>
                  <a:pt x="2629" y="219"/>
                  <a:pt x="2629" y="213"/>
                </a:cubicBezTo>
                <a:cubicBezTo>
                  <a:pt x="2629" y="207"/>
                  <a:pt x="2634" y="203"/>
                  <a:pt x="2640" y="203"/>
                </a:cubicBezTo>
                <a:cubicBezTo>
                  <a:pt x="2646" y="203"/>
                  <a:pt x="2651" y="207"/>
                  <a:pt x="2651" y="213"/>
                </a:cubicBezTo>
                <a:cubicBezTo>
                  <a:pt x="2651" y="219"/>
                  <a:pt x="2646" y="224"/>
                  <a:pt x="2640" y="224"/>
                </a:cubicBezTo>
                <a:close/>
                <a:moveTo>
                  <a:pt x="2606" y="224"/>
                </a:moveTo>
                <a:cubicBezTo>
                  <a:pt x="2600" y="224"/>
                  <a:pt x="2595" y="219"/>
                  <a:pt x="2595" y="213"/>
                </a:cubicBezTo>
                <a:cubicBezTo>
                  <a:pt x="2595" y="207"/>
                  <a:pt x="2600" y="203"/>
                  <a:pt x="2606" y="203"/>
                </a:cubicBezTo>
                <a:cubicBezTo>
                  <a:pt x="2612" y="203"/>
                  <a:pt x="2617" y="207"/>
                  <a:pt x="2617" y="213"/>
                </a:cubicBezTo>
                <a:cubicBezTo>
                  <a:pt x="2617" y="219"/>
                  <a:pt x="2612" y="224"/>
                  <a:pt x="2606" y="224"/>
                </a:cubicBezTo>
                <a:close/>
                <a:moveTo>
                  <a:pt x="2572" y="224"/>
                </a:moveTo>
                <a:cubicBezTo>
                  <a:pt x="2566" y="224"/>
                  <a:pt x="2562" y="219"/>
                  <a:pt x="2562" y="213"/>
                </a:cubicBezTo>
                <a:cubicBezTo>
                  <a:pt x="2562" y="207"/>
                  <a:pt x="2566" y="203"/>
                  <a:pt x="2572" y="203"/>
                </a:cubicBezTo>
                <a:cubicBezTo>
                  <a:pt x="2578" y="203"/>
                  <a:pt x="2583" y="207"/>
                  <a:pt x="2583" y="213"/>
                </a:cubicBezTo>
                <a:cubicBezTo>
                  <a:pt x="2583" y="219"/>
                  <a:pt x="2578" y="224"/>
                  <a:pt x="2572" y="224"/>
                </a:cubicBezTo>
                <a:close/>
                <a:moveTo>
                  <a:pt x="2539" y="224"/>
                </a:moveTo>
                <a:cubicBezTo>
                  <a:pt x="2533" y="224"/>
                  <a:pt x="2528" y="219"/>
                  <a:pt x="2528" y="213"/>
                </a:cubicBezTo>
                <a:cubicBezTo>
                  <a:pt x="2528" y="207"/>
                  <a:pt x="2533" y="203"/>
                  <a:pt x="2539" y="203"/>
                </a:cubicBezTo>
                <a:cubicBezTo>
                  <a:pt x="2545" y="203"/>
                  <a:pt x="2549" y="207"/>
                  <a:pt x="2549" y="213"/>
                </a:cubicBezTo>
                <a:cubicBezTo>
                  <a:pt x="2549" y="219"/>
                  <a:pt x="2545" y="224"/>
                  <a:pt x="2539" y="224"/>
                </a:cubicBezTo>
                <a:close/>
                <a:moveTo>
                  <a:pt x="2505" y="224"/>
                </a:moveTo>
                <a:cubicBezTo>
                  <a:pt x="2499" y="224"/>
                  <a:pt x="2494" y="219"/>
                  <a:pt x="2494" y="213"/>
                </a:cubicBezTo>
                <a:cubicBezTo>
                  <a:pt x="2494" y="207"/>
                  <a:pt x="2499" y="203"/>
                  <a:pt x="2505" y="203"/>
                </a:cubicBezTo>
                <a:cubicBezTo>
                  <a:pt x="2511" y="203"/>
                  <a:pt x="2516" y="207"/>
                  <a:pt x="2516" y="213"/>
                </a:cubicBezTo>
                <a:cubicBezTo>
                  <a:pt x="2516" y="219"/>
                  <a:pt x="2511" y="224"/>
                  <a:pt x="2505" y="224"/>
                </a:cubicBezTo>
                <a:close/>
                <a:moveTo>
                  <a:pt x="2471" y="224"/>
                </a:moveTo>
                <a:cubicBezTo>
                  <a:pt x="2465" y="224"/>
                  <a:pt x="2460" y="219"/>
                  <a:pt x="2460" y="213"/>
                </a:cubicBezTo>
                <a:cubicBezTo>
                  <a:pt x="2460" y="207"/>
                  <a:pt x="2465" y="203"/>
                  <a:pt x="2471" y="203"/>
                </a:cubicBezTo>
                <a:cubicBezTo>
                  <a:pt x="2477" y="203"/>
                  <a:pt x="2482" y="207"/>
                  <a:pt x="2482" y="213"/>
                </a:cubicBezTo>
                <a:cubicBezTo>
                  <a:pt x="2482" y="219"/>
                  <a:pt x="2477" y="224"/>
                  <a:pt x="2471" y="224"/>
                </a:cubicBezTo>
                <a:close/>
                <a:moveTo>
                  <a:pt x="2437" y="224"/>
                </a:moveTo>
                <a:cubicBezTo>
                  <a:pt x="2431" y="224"/>
                  <a:pt x="2426" y="219"/>
                  <a:pt x="2426" y="213"/>
                </a:cubicBezTo>
                <a:cubicBezTo>
                  <a:pt x="2426" y="207"/>
                  <a:pt x="2431" y="203"/>
                  <a:pt x="2437" y="203"/>
                </a:cubicBezTo>
                <a:cubicBezTo>
                  <a:pt x="2443" y="203"/>
                  <a:pt x="2448" y="207"/>
                  <a:pt x="2448" y="213"/>
                </a:cubicBezTo>
                <a:cubicBezTo>
                  <a:pt x="2448" y="219"/>
                  <a:pt x="2443" y="224"/>
                  <a:pt x="2437" y="224"/>
                </a:cubicBezTo>
                <a:close/>
                <a:moveTo>
                  <a:pt x="2235" y="224"/>
                </a:moveTo>
                <a:cubicBezTo>
                  <a:pt x="2229" y="224"/>
                  <a:pt x="2224" y="219"/>
                  <a:pt x="2224" y="213"/>
                </a:cubicBezTo>
                <a:cubicBezTo>
                  <a:pt x="2224" y="207"/>
                  <a:pt x="2229" y="203"/>
                  <a:pt x="2235" y="203"/>
                </a:cubicBezTo>
                <a:cubicBezTo>
                  <a:pt x="2241" y="203"/>
                  <a:pt x="2246" y="207"/>
                  <a:pt x="2246" y="213"/>
                </a:cubicBezTo>
                <a:cubicBezTo>
                  <a:pt x="2246" y="219"/>
                  <a:pt x="2241" y="224"/>
                  <a:pt x="2235" y="224"/>
                </a:cubicBezTo>
                <a:close/>
                <a:moveTo>
                  <a:pt x="2201" y="224"/>
                </a:moveTo>
                <a:cubicBezTo>
                  <a:pt x="2195" y="224"/>
                  <a:pt x="2190" y="219"/>
                  <a:pt x="2190" y="213"/>
                </a:cubicBezTo>
                <a:cubicBezTo>
                  <a:pt x="2190" y="207"/>
                  <a:pt x="2195" y="203"/>
                  <a:pt x="2201" y="203"/>
                </a:cubicBezTo>
                <a:cubicBezTo>
                  <a:pt x="2207" y="203"/>
                  <a:pt x="2212" y="207"/>
                  <a:pt x="2212" y="213"/>
                </a:cubicBezTo>
                <a:cubicBezTo>
                  <a:pt x="2212" y="219"/>
                  <a:pt x="2207" y="224"/>
                  <a:pt x="2201" y="224"/>
                </a:cubicBezTo>
                <a:close/>
                <a:moveTo>
                  <a:pt x="1345" y="224"/>
                </a:moveTo>
                <a:cubicBezTo>
                  <a:pt x="1339" y="224"/>
                  <a:pt x="1334" y="219"/>
                  <a:pt x="1334" y="213"/>
                </a:cubicBezTo>
                <a:cubicBezTo>
                  <a:pt x="1334" y="207"/>
                  <a:pt x="1339" y="203"/>
                  <a:pt x="1345" y="203"/>
                </a:cubicBezTo>
                <a:cubicBezTo>
                  <a:pt x="1351" y="203"/>
                  <a:pt x="1356" y="207"/>
                  <a:pt x="1356" y="213"/>
                </a:cubicBezTo>
                <a:cubicBezTo>
                  <a:pt x="1356" y="219"/>
                  <a:pt x="1351" y="224"/>
                  <a:pt x="1345" y="224"/>
                </a:cubicBezTo>
                <a:close/>
                <a:moveTo>
                  <a:pt x="1311" y="224"/>
                </a:moveTo>
                <a:cubicBezTo>
                  <a:pt x="1305" y="224"/>
                  <a:pt x="1300" y="219"/>
                  <a:pt x="1300" y="213"/>
                </a:cubicBezTo>
                <a:cubicBezTo>
                  <a:pt x="1300" y="207"/>
                  <a:pt x="1305" y="203"/>
                  <a:pt x="1311" y="203"/>
                </a:cubicBezTo>
                <a:cubicBezTo>
                  <a:pt x="1317" y="203"/>
                  <a:pt x="1322" y="207"/>
                  <a:pt x="1322" y="213"/>
                </a:cubicBezTo>
                <a:cubicBezTo>
                  <a:pt x="1322" y="219"/>
                  <a:pt x="1317" y="224"/>
                  <a:pt x="1311" y="224"/>
                </a:cubicBezTo>
                <a:close/>
                <a:moveTo>
                  <a:pt x="1277" y="224"/>
                </a:moveTo>
                <a:cubicBezTo>
                  <a:pt x="1271" y="224"/>
                  <a:pt x="1266" y="219"/>
                  <a:pt x="1266" y="213"/>
                </a:cubicBezTo>
                <a:cubicBezTo>
                  <a:pt x="1266" y="207"/>
                  <a:pt x="1271" y="203"/>
                  <a:pt x="1277" y="203"/>
                </a:cubicBezTo>
                <a:cubicBezTo>
                  <a:pt x="1283" y="203"/>
                  <a:pt x="1288" y="207"/>
                  <a:pt x="1288" y="213"/>
                </a:cubicBezTo>
                <a:cubicBezTo>
                  <a:pt x="1288" y="219"/>
                  <a:pt x="1283" y="224"/>
                  <a:pt x="1277" y="224"/>
                </a:cubicBezTo>
                <a:close/>
                <a:moveTo>
                  <a:pt x="1243" y="224"/>
                </a:moveTo>
                <a:cubicBezTo>
                  <a:pt x="1238" y="224"/>
                  <a:pt x="1233" y="219"/>
                  <a:pt x="1233" y="213"/>
                </a:cubicBezTo>
                <a:cubicBezTo>
                  <a:pt x="1233" y="207"/>
                  <a:pt x="1238" y="203"/>
                  <a:pt x="1243" y="203"/>
                </a:cubicBezTo>
                <a:cubicBezTo>
                  <a:pt x="1249" y="203"/>
                  <a:pt x="1254" y="207"/>
                  <a:pt x="1254" y="213"/>
                </a:cubicBezTo>
                <a:cubicBezTo>
                  <a:pt x="1254" y="219"/>
                  <a:pt x="1249" y="224"/>
                  <a:pt x="1243" y="224"/>
                </a:cubicBezTo>
                <a:close/>
                <a:moveTo>
                  <a:pt x="1210" y="224"/>
                </a:moveTo>
                <a:cubicBezTo>
                  <a:pt x="1204" y="224"/>
                  <a:pt x="1199" y="219"/>
                  <a:pt x="1199" y="213"/>
                </a:cubicBezTo>
                <a:cubicBezTo>
                  <a:pt x="1199" y="207"/>
                  <a:pt x="1204" y="203"/>
                  <a:pt x="1210" y="203"/>
                </a:cubicBezTo>
                <a:cubicBezTo>
                  <a:pt x="1216" y="203"/>
                  <a:pt x="1221" y="207"/>
                  <a:pt x="1221" y="213"/>
                </a:cubicBezTo>
                <a:cubicBezTo>
                  <a:pt x="1221" y="219"/>
                  <a:pt x="1216" y="224"/>
                  <a:pt x="1210" y="224"/>
                </a:cubicBezTo>
                <a:close/>
                <a:moveTo>
                  <a:pt x="1176" y="224"/>
                </a:moveTo>
                <a:cubicBezTo>
                  <a:pt x="1170" y="224"/>
                  <a:pt x="1165" y="219"/>
                  <a:pt x="1165" y="213"/>
                </a:cubicBezTo>
                <a:cubicBezTo>
                  <a:pt x="1165" y="207"/>
                  <a:pt x="1170" y="203"/>
                  <a:pt x="1176" y="203"/>
                </a:cubicBezTo>
                <a:cubicBezTo>
                  <a:pt x="1182" y="203"/>
                  <a:pt x="1187" y="207"/>
                  <a:pt x="1187" y="213"/>
                </a:cubicBezTo>
                <a:cubicBezTo>
                  <a:pt x="1187" y="219"/>
                  <a:pt x="1182" y="224"/>
                  <a:pt x="1176" y="224"/>
                </a:cubicBezTo>
                <a:close/>
                <a:moveTo>
                  <a:pt x="1142" y="224"/>
                </a:moveTo>
                <a:cubicBezTo>
                  <a:pt x="1136" y="224"/>
                  <a:pt x="1131" y="219"/>
                  <a:pt x="1131" y="213"/>
                </a:cubicBezTo>
                <a:cubicBezTo>
                  <a:pt x="1131" y="207"/>
                  <a:pt x="1136" y="203"/>
                  <a:pt x="1142" y="203"/>
                </a:cubicBezTo>
                <a:cubicBezTo>
                  <a:pt x="1148" y="203"/>
                  <a:pt x="1153" y="207"/>
                  <a:pt x="1153" y="213"/>
                </a:cubicBezTo>
                <a:cubicBezTo>
                  <a:pt x="1153" y="219"/>
                  <a:pt x="1148" y="224"/>
                  <a:pt x="1142" y="224"/>
                </a:cubicBezTo>
                <a:close/>
                <a:moveTo>
                  <a:pt x="1108" y="224"/>
                </a:moveTo>
                <a:cubicBezTo>
                  <a:pt x="1102" y="224"/>
                  <a:pt x="1098" y="219"/>
                  <a:pt x="1098" y="213"/>
                </a:cubicBezTo>
                <a:cubicBezTo>
                  <a:pt x="1098" y="207"/>
                  <a:pt x="1102" y="203"/>
                  <a:pt x="1108" y="203"/>
                </a:cubicBezTo>
                <a:cubicBezTo>
                  <a:pt x="1114" y="203"/>
                  <a:pt x="1119" y="207"/>
                  <a:pt x="1119" y="213"/>
                </a:cubicBezTo>
                <a:cubicBezTo>
                  <a:pt x="1119" y="219"/>
                  <a:pt x="1114" y="224"/>
                  <a:pt x="1108" y="224"/>
                </a:cubicBezTo>
                <a:close/>
                <a:moveTo>
                  <a:pt x="1075" y="224"/>
                </a:moveTo>
                <a:cubicBezTo>
                  <a:pt x="1069" y="224"/>
                  <a:pt x="1064" y="219"/>
                  <a:pt x="1064" y="213"/>
                </a:cubicBezTo>
                <a:cubicBezTo>
                  <a:pt x="1064" y="207"/>
                  <a:pt x="1069" y="203"/>
                  <a:pt x="1075" y="203"/>
                </a:cubicBezTo>
                <a:cubicBezTo>
                  <a:pt x="1081" y="203"/>
                  <a:pt x="1085" y="207"/>
                  <a:pt x="1085" y="213"/>
                </a:cubicBezTo>
                <a:cubicBezTo>
                  <a:pt x="1085" y="219"/>
                  <a:pt x="1081" y="224"/>
                  <a:pt x="1075" y="224"/>
                </a:cubicBezTo>
                <a:close/>
                <a:moveTo>
                  <a:pt x="1041" y="224"/>
                </a:moveTo>
                <a:cubicBezTo>
                  <a:pt x="1035" y="224"/>
                  <a:pt x="1030" y="219"/>
                  <a:pt x="1030" y="213"/>
                </a:cubicBezTo>
                <a:cubicBezTo>
                  <a:pt x="1030" y="207"/>
                  <a:pt x="1035" y="203"/>
                  <a:pt x="1041" y="203"/>
                </a:cubicBezTo>
                <a:cubicBezTo>
                  <a:pt x="1047" y="203"/>
                  <a:pt x="1052" y="207"/>
                  <a:pt x="1052" y="213"/>
                </a:cubicBezTo>
                <a:cubicBezTo>
                  <a:pt x="1052" y="219"/>
                  <a:pt x="1047" y="224"/>
                  <a:pt x="1041" y="224"/>
                </a:cubicBezTo>
                <a:close/>
                <a:moveTo>
                  <a:pt x="1007" y="224"/>
                </a:moveTo>
                <a:cubicBezTo>
                  <a:pt x="1001" y="224"/>
                  <a:pt x="996" y="219"/>
                  <a:pt x="996" y="213"/>
                </a:cubicBezTo>
                <a:cubicBezTo>
                  <a:pt x="996" y="207"/>
                  <a:pt x="1001" y="203"/>
                  <a:pt x="1007" y="203"/>
                </a:cubicBezTo>
                <a:cubicBezTo>
                  <a:pt x="1013" y="203"/>
                  <a:pt x="1018" y="207"/>
                  <a:pt x="1018" y="213"/>
                </a:cubicBezTo>
                <a:cubicBezTo>
                  <a:pt x="1018" y="219"/>
                  <a:pt x="1013" y="224"/>
                  <a:pt x="1007" y="224"/>
                </a:cubicBezTo>
                <a:close/>
                <a:moveTo>
                  <a:pt x="805" y="224"/>
                </a:moveTo>
                <a:cubicBezTo>
                  <a:pt x="799" y="224"/>
                  <a:pt x="794" y="219"/>
                  <a:pt x="794" y="213"/>
                </a:cubicBezTo>
                <a:cubicBezTo>
                  <a:pt x="794" y="207"/>
                  <a:pt x="799" y="203"/>
                  <a:pt x="805" y="203"/>
                </a:cubicBezTo>
                <a:cubicBezTo>
                  <a:pt x="811" y="203"/>
                  <a:pt x="815" y="207"/>
                  <a:pt x="815" y="213"/>
                </a:cubicBezTo>
                <a:cubicBezTo>
                  <a:pt x="815" y="219"/>
                  <a:pt x="811" y="224"/>
                  <a:pt x="805" y="224"/>
                </a:cubicBezTo>
                <a:close/>
                <a:moveTo>
                  <a:pt x="771" y="224"/>
                </a:moveTo>
                <a:cubicBezTo>
                  <a:pt x="765" y="224"/>
                  <a:pt x="760" y="219"/>
                  <a:pt x="760" y="213"/>
                </a:cubicBezTo>
                <a:cubicBezTo>
                  <a:pt x="760" y="207"/>
                  <a:pt x="765" y="203"/>
                  <a:pt x="771" y="203"/>
                </a:cubicBezTo>
                <a:cubicBezTo>
                  <a:pt x="777" y="203"/>
                  <a:pt x="782" y="207"/>
                  <a:pt x="782" y="213"/>
                </a:cubicBezTo>
                <a:cubicBezTo>
                  <a:pt x="782" y="219"/>
                  <a:pt x="777" y="224"/>
                  <a:pt x="771" y="224"/>
                </a:cubicBezTo>
                <a:close/>
                <a:moveTo>
                  <a:pt x="737" y="224"/>
                </a:moveTo>
                <a:cubicBezTo>
                  <a:pt x="731" y="224"/>
                  <a:pt x="726" y="219"/>
                  <a:pt x="726" y="213"/>
                </a:cubicBezTo>
                <a:cubicBezTo>
                  <a:pt x="726" y="207"/>
                  <a:pt x="731" y="203"/>
                  <a:pt x="737" y="203"/>
                </a:cubicBezTo>
                <a:cubicBezTo>
                  <a:pt x="743" y="203"/>
                  <a:pt x="748" y="207"/>
                  <a:pt x="748" y="213"/>
                </a:cubicBezTo>
                <a:cubicBezTo>
                  <a:pt x="748" y="219"/>
                  <a:pt x="743" y="224"/>
                  <a:pt x="737" y="224"/>
                </a:cubicBezTo>
                <a:close/>
                <a:moveTo>
                  <a:pt x="703" y="224"/>
                </a:moveTo>
                <a:cubicBezTo>
                  <a:pt x="697" y="224"/>
                  <a:pt x="692" y="219"/>
                  <a:pt x="692" y="213"/>
                </a:cubicBezTo>
                <a:cubicBezTo>
                  <a:pt x="692" y="207"/>
                  <a:pt x="697" y="203"/>
                  <a:pt x="703" y="203"/>
                </a:cubicBezTo>
                <a:cubicBezTo>
                  <a:pt x="709" y="203"/>
                  <a:pt x="714" y="207"/>
                  <a:pt x="714" y="213"/>
                </a:cubicBezTo>
                <a:cubicBezTo>
                  <a:pt x="714" y="219"/>
                  <a:pt x="709" y="224"/>
                  <a:pt x="703" y="224"/>
                </a:cubicBezTo>
                <a:close/>
                <a:moveTo>
                  <a:pt x="670" y="224"/>
                </a:moveTo>
                <a:cubicBezTo>
                  <a:pt x="664" y="224"/>
                  <a:pt x="659" y="219"/>
                  <a:pt x="659" y="213"/>
                </a:cubicBezTo>
                <a:cubicBezTo>
                  <a:pt x="659" y="207"/>
                  <a:pt x="664" y="203"/>
                  <a:pt x="670" y="203"/>
                </a:cubicBezTo>
                <a:cubicBezTo>
                  <a:pt x="675" y="203"/>
                  <a:pt x="680" y="207"/>
                  <a:pt x="680" y="213"/>
                </a:cubicBezTo>
                <a:cubicBezTo>
                  <a:pt x="680" y="219"/>
                  <a:pt x="675" y="224"/>
                  <a:pt x="670" y="224"/>
                </a:cubicBezTo>
                <a:close/>
                <a:moveTo>
                  <a:pt x="636" y="224"/>
                </a:moveTo>
                <a:cubicBezTo>
                  <a:pt x="630" y="224"/>
                  <a:pt x="625" y="219"/>
                  <a:pt x="625" y="213"/>
                </a:cubicBezTo>
                <a:cubicBezTo>
                  <a:pt x="625" y="207"/>
                  <a:pt x="630" y="203"/>
                  <a:pt x="636" y="203"/>
                </a:cubicBezTo>
                <a:cubicBezTo>
                  <a:pt x="642" y="203"/>
                  <a:pt x="647" y="207"/>
                  <a:pt x="647" y="213"/>
                </a:cubicBezTo>
                <a:cubicBezTo>
                  <a:pt x="647" y="219"/>
                  <a:pt x="642" y="224"/>
                  <a:pt x="636" y="224"/>
                </a:cubicBezTo>
                <a:close/>
                <a:moveTo>
                  <a:pt x="602" y="224"/>
                </a:moveTo>
                <a:cubicBezTo>
                  <a:pt x="596" y="224"/>
                  <a:pt x="591" y="219"/>
                  <a:pt x="591" y="213"/>
                </a:cubicBezTo>
                <a:cubicBezTo>
                  <a:pt x="591" y="207"/>
                  <a:pt x="596" y="203"/>
                  <a:pt x="602" y="203"/>
                </a:cubicBezTo>
                <a:cubicBezTo>
                  <a:pt x="608" y="203"/>
                  <a:pt x="613" y="207"/>
                  <a:pt x="613" y="213"/>
                </a:cubicBezTo>
                <a:cubicBezTo>
                  <a:pt x="613" y="219"/>
                  <a:pt x="608" y="224"/>
                  <a:pt x="602" y="224"/>
                </a:cubicBezTo>
                <a:close/>
                <a:moveTo>
                  <a:pt x="568" y="224"/>
                </a:moveTo>
                <a:cubicBezTo>
                  <a:pt x="562" y="224"/>
                  <a:pt x="557" y="219"/>
                  <a:pt x="557" y="213"/>
                </a:cubicBezTo>
                <a:cubicBezTo>
                  <a:pt x="557" y="207"/>
                  <a:pt x="562" y="203"/>
                  <a:pt x="568" y="203"/>
                </a:cubicBezTo>
                <a:cubicBezTo>
                  <a:pt x="574" y="203"/>
                  <a:pt x="579" y="207"/>
                  <a:pt x="579" y="213"/>
                </a:cubicBezTo>
                <a:cubicBezTo>
                  <a:pt x="579" y="219"/>
                  <a:pt x="574" y="224"/>
                  <a:pt x="568" y="224"/>
                </a:cubicBezTo>
                <a:close/>
                <a:moveTo>
                  <a:pt x="467" y="224"/>
                </a:moveTo>
                <a:cubicBezTo>
                  <a:pt x="461" y="224"/>
                  <a:pt x="456" y="219"/>
                  <a:pt x="456" y="213"/>
                </a:cubicBezTo>
                <a:cubicBezTo>
                  <a:pt x="456" y="207"/>
                  <a:pt x="461" y="203"/>
                  <a:pt x="467" y="203"/>
                </a:cubicBezTo>
                <a:cubicBezTo>
                  <a:pt x="473" y="203"/>
                  <a:pt x="478" y="207"/>
                  <a:pt x="478" y="213"/>
                </a:cubicBezTo>
                <a:cubicBezTo>
                  <a:pt x="478" y="219"/>
                  <a:pt x="473" y="224"/>
                  <a:pt x="467" y="224"/>
                </a:cubicBezTo>
                <a:close/>
                <a:moveTo>
                  <a:pt x="433" y="224"/>
                </a:moveTo>
                <a:cubicBezTo>
                  <a:pt x="427" y="224"/>
                  <a:pt x="422" y="219"/>
                  <a:pt x="422" y="213"/>
                </a:cubicBezTo>
                <a:cubicBezTo>
                  <a:pt x="422" y="207"/>
                  <a:pt x="427" y="203"/>
                  <a:pt x="433" y="203"/>
                </a:cubicBezTo>
                <a:cubicBezTo>
                  <a:pt x="439" y="203"/>
                  <a:pt x="444" y="207"/>
                  <a:pt x="444" y="213"/>
                </a:cubicBezTo>
                <a:cubicBezTo>
                  <a:pt x="444" y="219"/>
                  <a:pt x="439" y="224"/>
                  <a:pt x="433" y="224"/>
                </a:cubicBezTo>
                <a:close/>
                <a:moveTo>
                  <a:pt x="399" y="224"/>
                </a:moveTo>
                <a:cubicBezTo>
                  <a:pt x="393" y="224"/>
                  <a:pt x="389" y="219"/>
                  <a:pt x="389" y="213"/>
                </a:cubicBezTo>
                <a:cubicBezTo>
                  <a:pt x="389" y="207"/>
                  <a:pt x="393" y="203"/>
                  <a:pt x="399" y="203"/>
                </a:cubicBezTo>
                <a:cubicBezTo>
                  <a:pt x="405" y="203"/>
                  <a:pt x="410" y="207"/>
                  <a:pt x="410" y="213"/>
                </a:cubicBezTo>
                <a:cubicBezTo>
                  <a:pt x="410" y="219"/>
                  <a:pt x="405" y="224"/>
                  <a:pt x="399" y="224"/>
                </a:cubicBezTo>
                <a:close/>
                <a:moveTo>
                  <a:pt x="3062" y="195"/>
                </a:moveTo>
                <a:cubicBezTo>
                  <a:pt x="3056" y="195"/>
                  <a:pt x="3051" y="190"/>
                  <a:pt x="3051" y="184"/>
                </a:cubicBezTo>
                <a:cubicBezTo>
                  <a:pt x="3051" y="178"/>
                  <a:pt x="3056" y="174"/>
                  <a:pt x="3062" y="174"/>
                </a:cubicBezTo>
                <a:cubicBezTo>
                  <a:pt x="3068" y="174"/>
                  <a:pt x="3073" y="178"/>
                  <a:pt x="3073" y="184"/>
                </a:cubicBezTo>
                <a:cubicBezTo>
                  <a:pt x="3073" y="190"/>
                  <a:pt x="3068" y="195"/>
                  <a:pt x="3062" y="195"/>
                </a:cubicBezTo>
                <a:close/>
                <a:moveTo>
                  <a:pt x="2994" y="195"/>
                </a:moveTo>
                <a:cubicBezTo>
                  <a:pt x="2988" y="195"/>
                  <a:pt x="2984" y="190"/>
                  <a:pt x="2984" y="184"/>
                </a:cubicBezTo>
                <a:cubicBezTo>
                  <a:pt x="2984" y="178"/>
                  <a:pt x="2988" y="174"/>
                  <a:pt x="2994" y="174"/>
                </a:cubicBezTo>
                <a:cubicBezTo>
                  <a:pt x="3000" y="174"/>
                  <a:pt x="3005" y="178"/>
                  <a:pt x="3005" y="184"/>
                </a:cubicBezTo>
                <a:cubicBezTo>
                  <a:pt x="3005" y="190"/>
                  <a:pt x="3000" y="195"/>
                  <a:pt x="2994" y="195"/>
                </a:cubicBezTo>
                <a:close/>
                <a:moveTo>
                  <a:pt x="2961" y="195"/>
                </a:moveTo>
                <a:cubicBezTo>
                  <a:pt x="2955" y="195"/>
                  <a:pt x="2950" y="190"/>
                  <a:pt x="2950" y="184"/>
                </a:cubicBezTo>
                <a:cubicBezTo>
                  <a:pt x="2950" y="178"/>
                  <a:pt x="2955" y="174"/>
                  <a:pt x="2961" y="174"/>
                </a:cubicBezTo>
                <a:cubicBezTo>
                  <a:pt x="2967" y="174"/>
                  <a:pt x="2971" y="178"/>
                  <a:pt x="2971" y="184"/>
                </a:cubicBezTo>
                <a:cubicBezTo>
                  <a:pt x="2971" y="190"/>
                  <a:pt x="2967" y="195"/>
                  <a:pt x="2961" y="195"/>
                </a:cubicBezTo>
                <a:close/>
                <a:moveTo>
                  <a:pt x="2724" y="195"/>
                </a:moveTo>
                <a:cubicBezTo>
                  <a:pt x="2718" y="195"/>
                  <a:pt x="2713" y="190"/>
                  <a:pt x="2713" y="184"/>
                </a:cubicBezTo>
                <a:cubicBezTo>
                  <a:pt x="2713" y="178"/>
                  <a:pt x="2718" y="174"/>
                  <a:pt x="2724" y="174"/>
                </a:cubicBezTo>
                <a:cubicBezTo>
                  <a:pt x="2730" y="174"/>
                  <a:pt x="2735" y="178"/>
                  <a:pt x="2735" y="184"/>
                </a:cubicBezTo>
                <a:cubicBezTo>
                  <a:pt x="2735" y="190"/>
                  <a:pt x="2730" y="195"/>
                  <a:pt x="2724" y="195"/>
                </a:cubicBezTo>
                <a:close/>
                <a:moveTo>
                  <a:pt x="2691" y="195"/>
                </a:moveTo>
                <a:cubicBezTo>
                  <a:pt x="2685" y="195"/>
                  <a:pt x="2680" y="190"/>
                  <a:pt x="2680" y="184"/>
                </a:cubicBezTo>
                <a:cubicBezTo>
                  <a:pt x="2680" y="178"/>
                  <a:pt x="2685" y="174"/>
                  <a:pt x="2691" y="174"/>
                </a:cubicBezTo>
                <a:cubicBezTo>
                  <a:pt x="2696" y="174"/>
                  <a:pt x="2701" y="178"/>
                  <a:pt x="2701" y="184"/>
                </a:cubicBezTo>
                <a:cubicBezTo>
                  <a:pt x="2701" y="190"/>
                  <a:pt x="2696" y="195"/>
                  <a:pt x="2691" y="195"/>
                </a:cubicBezTo>
                <a:close/>
                <a:moveTo>
                  <a:pt x="2657" y="195"/>
                </a:moveTo>
                <a:cubicBezTo>
                  <a:pt x="2651" y="195"/>
                  <a:pt x="2646" y="190"/>
                  <a:pt x="2646" y="184"/>
                </a:cubicBezTo>
                <a:cubicBezTo>
                  <a:pt x="2646" y="178"/>
                  <a:pt x="2651" y="174"/>
                  <a:pt x="2657" y="174"/>
                </a:cubicBezTo>
                <a:cubicBezTo>
                  <a:pt x="2663" y="174"/>
                  <a:pt x="2668" y="178"/>
                  <a:pt x="2668" y="184"/>
                </a:cubicBezTo>
                <a:cubicBezTo>
                  <a:pt x="2668" y="190"/>
                  <a:pt x="2663" y="195"/>
                  <a:pt x="2657" y="195"/>
                </a:cubicBezTo>
                <a:close/>
                <a:moveTo>
                  <a:pt x="2623" y="195"/>
                </a:moveTo>
                <a:cubicBezTo>
                  <a:pt x="2617" y="195"/>
                  <a:pt x="2612" y="190"/>
                  <a:pt x="2612" y="184"/>
                </a:cubicBezTo>
                <a:cubicBezTo>
                  <a:pt x="2612" y="178"/>
                  <a:pt x="2617" y="174"/>
                  <a:pt x="2623" y="174"/>
                </a:cubicBezTo>
                <a:cubicBezTo>
                  <a:pt x="2629" y="174"/>
                  <a:pt x="2634" y="178"/>
                  <a:pt x="2634" y="184"/>
                </a:cubicBezTo>
                <a:cubicBezTo>
                  <a:pt x="2634" y="190"/>
                  <a:pt x="2629" y="195"/>
                  <a:pt x="2623" y="195"/>
                </a:cubicBezTo>
                <a:close/>
                <a:moveTo>
                  <a:pt x="2589" y="195"/>
                </a:moveTo>
                <a:cubicBezTo>
                  <a:pt x="2583" y="195"/>
                  <a:pt x="2578" y="190"/>
                  <a:pt x="2578" y="184"/>
                </a:cubicBezTo>
                <a:cubicBezTo>
                  <a:pt x="2578" y="178"/>
                  <a:pt x="2583" y="174"/>
                  <a:pt x="2589" y="174"/>
                </a:cubicBezTo>
                <a:cubicBezTo>
                  <a:pt x="2595" y="174"/>
                  <a:pt x="2600" y="178"/>
                  <a:pt x="2600" y="184"/>
                </a:cubicBezTo>
                <a:cubicBezTo>
                  <a:pt x="2600" y="190"/>
                  <a:pt x="2595" y="195"/>
                  <a:pt x="2589" y="195"/>
                </a:cubicBezTo>
                <a:close/>
                <a:moveTo>
                  <a:pt x="2555" y="195"/>
                </a:moveTo>
                <a:cubicBezTo>
                  <a:pt x="2550" y="195"/>
                  <a:pt x="2545" y="190"/>
                  <a:pt x="2545" y="184"/>
                </a:cubicBezTo>
                <a:cubicBezTo>
                  <a:pt x="2545" y="178"/>
                  <a:pt x="2550" y="174"/>
                  <a:pt x="2555" y="174"/>
                </a:cubicBezTo>
                <a:cubicBezTo>
                  <a:pt x="2561" y="174"/>
                  <a:pt x="2566" y="178"/>
                  <a:pt x="2566" y="184"/>
                </a:cubicBezTo>
                <a:cubicBezTo>
                  <a:pt x="2566" y="190"/>
                  <a:pt x="2561" y="195"/>
                  <a:pt x="2555" y="195"/>
                </a:cubicBezTo>
                <a:close/>
                <a:moveTo>
                  <a:pt x="2522" y="195"/>
                </a:moveTo>
                <a:cubicBezTo>
                  <a:pt x="2516" y="195"/>
                  <a:pt x="2511" y="190"/>
                  <a:pt x="2511" y="184"/>
                </a:cubicBezTo>
                <a:cubicBezTo>
                  <a:pt x="2511" y="178"/>
                  <a:pt x="2516" y="174"/>
                  <a:pt x="2522" y="174"/>
                </a:cubicBezTo>
                <a:cubicBezTo>
                  <a:pt x="2528" y="174"/>
                  <a:pt x="2533" y="178"/>
                  <a:pt x="2533" y="184"/>
                </a:cubicBezTo>
                <a:cubicBezTo>
                  <a:pt x="2533" y="190"/>
                  <a:pt x="2528" y="195"/>
                  <a:pt x="2522" y="195"/>
                </a:cubicBezTo>
                <a:close/>
                <a:moveTo>
                  <a:pt x="2285" y="195"/>
                </a:moveTo>
                <a:cubicBezTo>
                  <a:pt x="2279" y="195"/>
                  <a:pt x="2275" y="190"/>
                  <a:pt x="2275" y="184"/>
                </a:cubicBezTo>
                <a:cubicBezTo>
                  <a:pt x="2275" y="178"/>
                  <a:pt x="2279" y="174"/>
                  <a:pt x="2285" y="174"/>
                </a:cubicBezTo>
                <a:cubicBezTo>
                  <a:pt x="2291" y="174"/>
                  <a:pt x="2296" y="178"/>
                  <a:pt x="2296" y="184"/>
                </a:cubicBezTo>
                <a:cubicBezTo>
                  <a:pt x="2296" y="190"/>
                  <a:pt x="2291" y="195"/>
                  <a:pt x="2285" y="195"/>
                </a:cubicBezTo>
                <a:close/>
                <a:moveTo>
                  <a:pt x="2252" y="195"/>
                </a:moveTo>
                <a:cubicBezTo>
                  <a:pt x="2246" y="195"/>
                  <a:pt x="2241" y="190"/>
                  <a:pt x="2241" y="184"/>
                </a:cubicBezTo>
                <a:cubicBezTo>
                  <a:pt x="2241" y="178"/>
                  <a:pt x="2246" y="174"/>
                  <a:pt x="2252" y="174"/>
                </a:cubicBezTo>
                <a:cubicBezTo>
                  <a:pt x="2258" y="174"/>
                  <a:pt x="2262" y="178"/>
                  <a:pt x="2262" y="184"/>
                </a:cubicBezTo>
                <a:cubicBezTo>
                  <a:pt x="2262" y="190"/>
                  <a:pt x="2258" y="195"/>
                  <a:pt x="2252" y="195"/>
                </a:cubicBezTo>
                <a:close/>
                <a:moveTo>
                  <a:pt x="2218" y="195"/>
                </a:moveTo>
                <a:cubicBezTo>
                  <a:pt x="2212" y="195"/>
                  <a:pt x="2207" y="190"/>
                  <a:pt x="2207" y="184"/>
                </a:cubicBezTo>
                <a:cubicBezTo>
                  <a:pt x="2207" y="178"/>
                  <a:pt x="2212" y="174"/>
                  <a:pt x="2218" y="174"/>
                </a:cubicBezTo>
                <a:cubicBezTo>
                  <a:pt x="2224" y="174"/>
                  <a:pt x="2229" y="178"/>
                  <a:pt x="2229" y="184"/>
                </a:cubicBezTo>
                <a:cubicBezTo>
                  <a:pt x="2229" y="190"/>
                  <a:pt x="2224" y="195"/>
                  <a:pt x="2218" y="195"/>
                </a:cubicBezTo>
                <a:close/>
                <a:moveTo>
                  <a:pt x="1362" y="195"/>
                </a:moveTo>
                <a:cubicBezTo>
                  <a:pt x="1356" y="195"/>
                  <a:pt x="1351" y="190"/>
                  <a:pt x="1351" y="184"/>
                </a:cubicBezTo>
                <a:cubicBezTo>
                  <a:pt x="1351" y="178"/>
                  <a:pt x="1356" y="174"/>
                  <a:pt x="1362" y="174"/>
                </a:cubicBezTo>
                <a:cubicBezTo>
                  <a:pt x="1368" y="174"/>
                  <a:pt x="1372" y="178"/>
                  <a:pt x="1372" y="184"/>
                </a:cubicBezTo>
                <a:cubicBezTo>
                  <a:pt x="1372" y="190"/>
                  <a:pt x="1368" y="195"/>
                  <a:pt x="1362" y="195"/>
                </a:cubicBezTo>
                <a:close/>
                <a:moveTo>
                  <a:pt x="1328" y="195"/>
                </a:moveTo>
                <a:cubicBezTo>
                  <a:pt x="1322" y="195"/>
                  <a:pt x="1317" y="190"/>
                  <a:pt x="1317" y="184"/>
                </a:cubicBezTo>
                <a:cubicBezTo>
                  <a:pt x="1317" y="178"/>
                  <a:pt x="1322" y="174"/>
                  <a:pt x="1328" y="174"/>
                </a:cubicBezTo>
                <a:cubicBezTo>
                  <a:pt x="1334" y="174"/>
                  <a:pt x="1339" y="178"/>
                  <a:pt x="1339" y="184"/>
                </a:cubicBezTo>
                <a:cubicBezTo>
                  <a:pt x="1339" y="190"/>
                  <a:pt x="1334" y="195"/>
                  <a:pt x="1328" y="195"/>
                </a:cubicBezTo>
                <a:close/>
                <a:moveTo>
                  <a:pt x="1294" y="195"/>
                </a:moveTo>
                <a:cubicBezTo>
                  <a:pt x="1288" y="195"/>
                  <a:pt x="1283" y="190"/>
                  <a:pt x="1283" y="184"/>
                </a:cubicBezTo>
                <a:cubicBezTo>
                  <a:pt x="1283" y="178"/>
                  <a:pt x="1288" y="174"/>
                  <a:pt x="1294" y="174"/>
                </a:cubicBezTo>
                <a:cubicBezTo>
                  <a:pt x="1300" y="174"/>
                  <a:pt x="1305" y="178"/>
                  <a:pt x="1305" y="184"/>
                </a:cubicBezTo>
                <a:cubicBezTo>
                  <a:pt x="1305" y="190"/>
                  <a:pt x="1300" y="195"/>
                  <a:pt x="1294" y="195"/>
                </a:cubicBezTo>
                <a:close/>
                <a:moveTo>
                  <a:pt x="1260" y="195"/>
                </a:moveTo>
                <a:cubicBezTo>
                  <a:pt x="1254" y="195"/>
                  <a:pt x="1250" y="190"/>
                  <a:pt x="1250" y="184"/>
                </a:cubicBezTo>
                <a:cubicBezTo>
                  <a:pt x="1250" y="178"/>
                  <a:pt x="1254" y="174"/>
                  <a:pt x="1260" y="174"/>
                </a:cubicBezTo>
                <a:cubicBezTo>
                  <a:pt x="1266" y="174"/>
                  <a:pt x="1271" y="178"/>
                  <a:pt x="1271" y="184"/>
                </a:cubicBezTo>
                <a:cubicBezTo>
                  <a:pt x="1271" y="190"/>
                  <a:pt x="1266" y="195"/>
                  <a:pt x="1260" y="195"/>
                </a:cubicBezTo>
                <a:close/>
                <a:moveTo>
                  <a:pt x="1227" y="195"/>
                </a:moveTo>
                <a:cubicBezTo>
                  <a:pt x="1221" y="195"/>
                  <a:pt x="1216" y="190"/>
                  <a:pt x="1216" y="184"/>
                </a:cubicBezTo>
                <a:cubicBezTo>
                  <a:pt x="1216" y="178"/>
                  <a:pt x="1221" y="174"/>
                  <a:pt x="1227" y="174"/>
                </a:cubicBezTo>
                <a:cubicBezTo>
                  <a:pt x="1233" y="174"/>
                  <a:pt x="1237" y="178"/>
                  <a:pt x="1237" y="184"/>
                </a:cubicBezTo>
                <a:cubicBezTo>
                  <a:pt x="1237" y="190"/>
                  <a:pt x="1233" y="195"/>
                  <a:pt x="1227" y="195"/>
                </a:cubicBezTo>
                <a:close/>
                <a:moveTo>
                  <a:pt x="1193" y="195"/>
                </a:moveTo>
                <a:cubicBezTo>
                  <a:pt x="1187" y="195"/>
                  <a:pt x="1182" y="190"/>
                  <a:pt x="1182" y="184"/>
                </a:cubicBezTo>
                <a:cubicBezTo>
                  <a:pt x="1182" y="178"/>
                  <a:pt x="1187" y="174"/>
                  <a:pt x="1193" y="174"/>
                </a:cubicBezTo>
                <a:cubicBezTo>
                  <a:pt x="1199" y="174"/>
                  <a:pt x="1204" y="178"/>
                  <a:pt x="1204" y="184"/>
                </a:cubicBezTo>
                <a:cubicBezTo>
                  <a:pt x="1204" y="190"/>
                  <a:pt x="1199" y="195"/>
                  <a:pt x="1193" y="195"/>
                </a:cubicBezTo>
                <a:close/>
                <a:moveTo>
                  <a:pt x="1159" y="195"/>
                </a:moveTo>
                <a:cubicBezTo>
                  <a:pt x="1153" y="195"/>
                  <a:pt x="1148" y="190"/>
                  <a:pt x="1148" y="184"/>
                </a:cubicBezTo>
                <a:cubicBezTo>
                  <a:pt x="1148" y="178"/>
                  <a:pt x="1153" y="174"/>
                  <a:pt x="1159" y="174"/>
                </a:cubicBezTo>
                <a:cubicBezTo>
                  <a:pt x="1165" y="174"/>
                  <a:pt x="1170" y="178"/>
                  <a:pt x="1170" y="184"/>
                </a:cubicBezTo>
                <a:cubicBezTo>
                  <a:pt x="1170" y="190"/>
                  <a:pt x="1165" y="195"/>
                  <a:pt x="1159" y="195"/>
                </a:cubicBezTo>
                <a:close/>
                <a:moveTo>
                  <a:pt x="1125" y="195"/>
                </a:moveTo>
                <a:cubicBezTo>
                  <a:pt x="1119" y="195"/>
                  <a:pt x="1115" y="190"/>
                  <a:pt x="1115" y="184"/>
                </a:cubicBezTo>
                <a:cubicBezTo>
                  <a:pt x="1115" y="178"/>
                  <a:pt x="1119" y="174"/>
                  <a:pt x="1125" y="174"/>
                </a:cubicBezTo>
                <a:cubicBezTo>
                  <a:pt x="1131" y="174"/>
                  <a:pt x="1136" y="178"/>
                  <a:pt x="1136" y="184"/>
                </a:cubicBezTo>
                <a:cubicBezTo>
                  <a:pt x="1136" y="190"/>
                  <a:pt x="1131" y="195"/>
                  <a:pt x="1125" y="195"/>
                </a:cubicBezTo>
                <a:close/>
                <a:moveTo>
                  <a:pt x="1092" y="195"/>
                </a:moveTo>
                <a:cubicBezTo>
                  <a:pt x="1086" y="195"/>
                  <a:pt x="1081" y="190"/>
                  <a:pt x="1081" y="184"/>
                </a:cubicBezTo>
                <a:cubicBezTo>
                  <a:pt x="1081" y="178"/>
                  <a:pt x="1086" y="174"/>
                  <a:pt x="1092" y="174"/>
                </a:cubicBezTo>
                <a:cubicBezTo>
                  <a:pt x="1098" y="174"/>
                  <a:pt x="1102" y="178"/>
                  <a:pt x="1102" y="184"/>
                </a:cubicBezTo>
                <a:cubicBezTo>
                  <a:pt x="1102" y="190"/>
                  <a:pt x="1098" y="195"/>
                  <a:pt x="1092" y="195"/>
                </a:cubicBezTo>
                <a:close/>
                <a:moveTo>
                  <a:pt x="1058" y="195"/>
                </a:moveTo>
                <a:cubicBezTo>
                  <a:pt x="1052" y="195"/>
                  <a:pt x="1047" y="190"/>
                  <a:pt x="1047" y="184"/>
                </a:cubicBezTo>
                <a:cubicBezTo>
                  <a:pt x="1047" y="178"/>
                  <a:pt x="1052" y="174"/>
                  <a:pt x="1058" y="174"/>
                </a:cubicBezTo>
                <a:cubicBezTo>
                  <a:pt x="1064" y="174"/>
                  <a:pt x="1069" y="178"/>
                  <a:pt x="1069" y="184"/>
                </a:cubicBezTo>
                <a:cubicBezTo>
                  <a:pt x="1069" y="190"/>
                  <a:pt x="1064" y="195"/>
                  <a:pt x="1058" y="195"/>
                </a:cubicBezTo>
                <a:close/>
                <a:moveTo>
                  <a:pt x="1024" y="195"/>
                </a:moveTo>
                <a:cubicBezTo>
                  <a:pt x="1018" y="195"/>
                  <a:pt x="1013" y="190"/>
                  <a:pt x="1013" y="184"/>
                </a:cubicBezTo>
                <a:cubicBezTo>
                  <a:pt x="1013" y="178"/>
                  <a:pt x="1018" y="174"/>
                  <a:pt x="1024" y="174"/>
                </a:cubicBezTo>
                <a:cubicBezTo>
                  <a:pt x="1030" y="174"/>
                  <a:pt x="1035" y="178"/>
                  <a:pt x="1035" y="184"/>
                </a:cubicBezTo>
                <a:cubicBezTo>
                  <a:pt x="1035" y="190"/>
                  <a:pt x="1030" y="195"/>
                  <a:pt x="1024" y="195"/>
                </a:cubicBezTo>
                <a:close/>
                <a:moveTo>
                  <a:pt x="990" y="195"/>
                </a:moveTo>
                <a:cubicBezTo>
                  <a:pt x="984" y="195"/>
                  <a:pt x="979" y="190"/>
                  <a:pt x="979" y="184"/>
                </a:cubicBezTo>
                <a:cubicBezTo>
                  <a:pt x="979" y="178"/>
                  <a:pt x="984" y="174"/>
                  <a:pt x="990" y="174"/>
                </a:cubicBezTo>
                <a:cubicBezTo>
                  <a:pt x="996" y="174"/>
                  <a:pt x="1001" y="178"/>
                  <a:pt x="1001" y="184"/>
                </a:cubicBezTo>
                <a:cubicBezTo>
                  <a:pt x="1001" y="190"/>
                  <a:pt x="996" y="195"/>
                  <a:pt x="990" y="195"/>
                </a:cubicBezTo>
                <a:close/>
                <a:moveTo>
                  <a:pt x="788" y="195"/>
                </a:moveTo>
                <a:cubicBezTo>
                  <a:pt x="782" y="195"/>
                  <a:pt x="777" y="190"/>
                  <a:pt x="777" y="184"/>
                </a:cubicBezTo>
                <a:cubicBezTo>
                  <a:pt x="777" y="178"/>
                  <a:pt x="782" y="174"/>
                  <a:pt x="788" y="174"/>
                </a:cubicBezTo>
                <a:cubicBezTo>
                  <a:pt x="794" y="174"/>
                  <a:pt x="798" y="178"/>
                  <a:pt x="798" y="184"/>
                </a:cubicBezTo>
                <a:cubicBezTo>
                  <a:pt x="798" y="190"/>
                  <a:pt x="794" y="195"/>
                  <a:pt x="788" y="195"/>
                </a:cubicBezTo>
                <a:close/>
                <a:moveTo>
                  <a:pt x="754" y="195"/>
                </a:moveTo>
                <a:cubicBezTo>
                  <a:pt x="748" y="195"/>
                  <a:pt x="743" y="190"/>
                  <a:pt x="743" y="184"/>
                </a:cubicBezTo>
                <a:cubicBezTo>
                  <a:pt x="743" y="178"/>
                  <a:pt x="748" y="174"/>
                  <a:pt x="754" y="174"/>
                </a:cubicBezTo>
                <a:cubicBezTo>
                  <a:pt x="760" y="174"/>
                  <a:pt x="765" y="178"/>
                  <a:pt x="765" y="184"/>
                </a:cubicBezTo>
                <a:cubicBezTo>
                  <a:pt x="765" y="190"/>
                  <a:pt x="760" y="195"/>
                  <a:pt x="754" y="195"/>
                </a:cubicBezTo>
                <a:close/>
                <a:moveTo>
                  <a:pt x="720" y="195"/>
                </a:moveTo>
                <a:cubicBezTo>
                  <a:pt x="714" y="195"/>
                  <a:pt x="709" y="190"/>
                  <a:pt x="709" y="184"/>
                </a:cubicBezTo>
                <a:cubicBezTo>
                  <a:pt x="709" y="178"/>
                  <a:pt x="714" y="174"/>
                  <a:pt x="720" y="174"/>
                </a:cubicBezTo>
                <a:cubicBezTo>
                  <a:pt x="726" y="174"/>
                  <a:pt x="731" y="178"/>
                  <a:pt x="731" y="184"/>
                </a:cubicBezTo>
                <a:cubicBezTo>
                  <a:pt x="731" y="190"/>
                  <a:pt x="726" y="195"/>
                  <a:pt x="720" y="195"/>
                </a:cubicBezTo>
                <a:close/>
                <a:moveTo>
                  <a:pt x="686" y="195"/>
                </a:moveTo>
                <a:cubicBezTo>
                  <a:pt x="680" y="195"/>
                  <a:pt x="676" y="190"/>
                  <a:pt x="676" y="184"/>
                </a:cubicBezTo>
                <a:cubicBezTo>
                  <a:pt x="676" y="178"/>
                  <a:pt x="680" y="174"/>
                  <a:pt x="686" y="174"/>
                </a:cubicBezTo>
                <a:cubicBezTo>
                  <a:pt x="692" y="174"/>
                  <a:pt x="697" y="178"/>
                  <a:pt x="697" y="184"/>
                </a:cubicBezTo>
                <a:cubicBezTo>
                  <a:pt x="697" y="190"/>
                  <a:pt x="692" y="195"/>
                  <a:pt x="686" y="195"/>
                </a:cubicBezTo>
                <a:close/>
                <a:moveTo>
                  <a:pt x="653" y="195"/>
                </a:moveTo>
                <a:cubicBezTo>
                  <a:pt x="647" y="195"/>
                  <a:pt x="642" y="190"/>
                  <a:pt x="642" y="184"/>
                </a:cubicBezTo>
                <a:cubicBezTo>
                  <a:pt x="642" y="178"/>
                  <a:pt x="647" y="174"/>
                  <a:pt x="653" y="174"/>
                </a:cubicBezTo>
                <a:cubicBezTo>
                  <a:pt x="659" y="174"/>
                  <a:pt x="663" y="178"/>
                  <a:pt x="663" y="184"/>
                </a:cubicBezTo>
                <a:cubicBezTo>
                  <a:pt x="663" y="190"/>
                  <a:pt x="659" y="195"/>
                  <a:pt x="653" y="195"/>
                </a:cubicBezTo>
                <a:close/>
                <a:moveTo>
                  <a:pt x="619" y="195"/>
                </a:moveTo>
                <a:cubicBezTo>
                  <a:pt x="613" y="195"/>
                  <a:pt x="608" y="190"/>
                  <a:pt x="608" y="184"/>
                </a:cubicBezTo>
                <a:cubicBezTo>
                  <a:pt x="608" y="178"/>
                  <a:pt x="613" y="174"/>
                  <a:pt x="619" y="174"/>
                </a:cubicBezTo>
                <a:cubicBezTo>
                  <a:pt x="625" y="174"/>
                  <a:pt x="630" y="178"/>
                  <a:pt x="630" y="184"/>
                </a:cubicBezTo>
                <a:cubicBezTo>
                  <a:pt x="630" y="190"/>
                  <a:pt x="625" y="195"/>
                  <a:pt x="619" y="195"/>
                </a:cubicBezTo>
                <a:close/>
                <a:moveTo>
                  <a:pt x="585" y="195"/>
                </a:moveTo>
                <a:cubicBezTo>
                  <a:pt x="579" y="195"/>
                  <a:pt x="574" y="190"/>
                  <a:pt x="574" y="184"/>
                </a:cubicBezTo>
                <a:cubicBezTo>
                  <a:pt x="574" y="178"/>
                  <a:pt x="579" y="174"/>
                  <a:pt x="585" y="174"/>
                </a:cubicBezTo>
                <a:cubicBezTo>
                  <a:pt x="591" y="174"/>
                  <a:pt x="596" y="178"/>
                  <a:pt x="596" y="184"/>
                </a:cubicBezTo>
                <a:cubicBezTo>
                  <a:pt x="596" y="190"/>
                  <a:pt x="591" y="195"/>
                  <a:pt x="585" y="195"/>
                </a:cubicBezTo>
                <a:close/>
                <a:moveTo>
                  <a:pt x="551" y="195"/>
                </a:moveTo>
                <a:cubicBezTo>
                  <a:pt x="545" y="195"/>
                  <a:pt x="541" y="190"/>
                  <a:pt x="541" y="184"/>
                </a:cubicBezTo>
                <a:cubicBezTo>
                  <a:pt x="541" y="178"/>
                  <a:pt x="545" y="174"/>
                  <a:pt x="551" y="174"/>
                </a:cubicBezTo>
                <a:cubicBezTo>
                  <a:pt x="557" y="174"/>
                  <a:pt x="562" y="178"/>
                  <a:pt x="562" y="184"/>
                </a:cubicBezTo>
                <a:cubicBezTo>
                  <a:pt x="562" y="190"/>
                  <a:pt x="557" y="195"/>
                  <a:pt x="551" y="195"/>
                </a:cubicBezTo>
                <a:close/>
                <a:moveTo>
                  <a:pt x="518" y="195"/>
                </a:moveTo>
                <a:cubicBezTo>
                  <a:pt x="512" y="195"/>
                  <a:pt x="507" y="190"/>
                  <a:pt x="507" y="184"/>
                </a:cubicBezTo>
                <a:cubicBezTo>
                  <a:pt x="507" y="178"/>
                  <a:pt x="512" y="174"/>
                  <a:pt x="518" y="174"/>
                </a:cubicBezTo>
                <a:cubicBezTo>
                  <a:pt x="524" y="174"/>
                  <a:pt x="528" y="178"/>
                  <a:pt x="528" y="184"/>
                </a:cubicBezTo>
                <a:cubicBezTo>
                  <a:pt x="528" y="190"/>
                  <a:pt x="524" y="195"/>
                  <a:pt x="518" y="195"/>
                </a:cubicBezTo>
                <a:close/>
                <a:moveTo>
                  <a:pt x="484" y="195"/>
                </a:moveTo>
                <a:cubicBezTo>
                  <a:pt x="478" y="195"/>
                  <a:pt x="473" y="190"/>
                  <a:pt x="473" y="184"/>
                </a:cubicBezTo>
                <a:cubicBezTo>
                  <a:pt x="473" y="178"/>
                  <a:pt x="478" y="174"/>
                  <a:pt x="484" y="174"/>
                </a:cubicBezTo>
                <a:cubicBezTo>
                  <a:pt x="490" y="174"/>
                  <a:pt x="495" y="178"/>
                  <a:pt x="495" y="184"/>
                </a:cubicBezTo>
                <a:cubicBezTo>
                  <a:pt x="495" y="190"/>
                  <a:pt x="490" y="195"/>
                  <a:pt x="484" y="195"/>
                </a:cubicBezTo>
                <a:close/>
                <a:moveTo>
                  <a:pt x="2707" y="166"/>
                </a:moveTo>
                <a:cubicBezTo>
                  <a:pt x="2701" y="166"/>
                  <a:pt x="2697" y="161"/>
                  <a:pt x="2697" y="155"/>
                </a:cubicBezTo>
                <a:cubicBezTo>
                  <a:pt x="2697" y="149"/>
                  <a:pt x="2701" y="145"/>
                  <a:pt x="2707" y="145"/>
                </a:cubicBezTo>
                <a:cubicBezTo>
                  <a:pt x="2713" y="145"/>
                  <a:pt x="2718" y="149"/>
                  <a:pt x="2718" y="155"/>
                </a:cubicBezTo>
                <a:cubicBezTo>
                  <a:pt x="2718" y="161"/>
                  <a:pt x="2713" y="166"/>
                  <a:pt x="2707" y="166"/>
                </a:cubicBezTo>
                <a:close/>
                <a:moveTo>
                  <a:pt x="2674" y="166"/>
                </a:moveTo>
                <a:cubicBezTo>
                  <a:pt x="2668" y="166"/>
                  <a:pt x="2663" y="161"/>
                  <a:pt x="2663" y="155"/>
                </a:cubicBezTo>
                <a:cubicBezTo>
                  <a:pt x="2663" y="149"/>
                  <a:pt x="2668" y="145"/>
                  <a:pt x="2674" y="145"/>
                </a:cubicBezTo>
                <a:cubicBezTo>
                  <a:pt x="2680" y="145"/>
                  <a:pt x="2684" y="149"/>
                  <a:pt x="2684" y="155"/>
                </a:cubicBezTo>
                <a:cubicBezTo>
                  <a:pt x="2684" y="161"/>
                  <a:pt x="2680" y="166"/>
                  <a:pt x="2674" y="166"/>
                </a:cubicBezTo>
                <a:close/>
                <a:moveTo>
                  <a:pt x="2640" y="166"/>
                </a:moveTo>
                <a:cubicBezTo>
                  <a:pt x="2634" y="166"/>
                  <a:pt x="2629" y="161"/>
                  <a:pt x="2629" y="155"/>
                </a:cubicBezTo>
                <a:cubicBezTo>
                  <a:pt x="2629" y="149"/>
                  <a:pt x="2634" y="145"/>
                  <a:pt x="2640" y="145"/>
                </a:cubicBezTo>
                <a:cubicBezTo>
                  <a:pt x="2646" y="145"/>
                  <a:pt x="2651" y="149"/>
                  <a:pt x="2651" y="155"/>
                </a:cubicBezTo>
                <a:cubicBezTo>
                  <a:pt x="2651" y="161"/>
                  <a:pt x="2646" y="166"/>
                  <a:pt x="2640" y="166"/>
                </a:cubicBezTo>
                <a:close/>
                <a:moveTo>
                  <a:pt x="2302" y="166"/>
                </a:moveTo>
                <a:cubicBezTo>
                  <a:pt x="2296" y="166"/>
                  <a:pt x="2291" y="161"/>
                  <a:pt x="2291" y="155"/>
                </a:cubicBezTo>
                <a:cubicBezTo>
                  <a:pt x="2291" y="149"/>
                  <a:pt x="2296" y="145"/>
                  <a:pt x="2302" y="145"/>
                </a:cubicBezTo>
                <a:cubicBezTo>
                  <a:pt x="2308" y="145"/>
                  <a:pt x="2313" y="149"/>
                  <a:pt x="2313" y="155"/>
                </a:cubicBezTo>
                <a:cubicBezTo>
                  <a:pt x="2313" y="161"/>
                  <a:pt x="2308" y="166"/>
                  <a:pt x="2302" y="166"/>
                </a:cubicBezTo>
                <a:close/>
                <a:moveTo>
                  <a:pt x="1863" y="166"/>
                </a:moveTo>
                <a:cubicBezTo>
                  <a:pt x="1857" y="166"/>
                  <a:pt x="1852" y="161"/>
                  <a:pt x="1852" y="155"/>
                </a:cubicBezTo>
                <a:cubicBezTo>
                  <a:pt x="1852" y="149"/>
                  <a:pt x="1857" y="145"/>
                  <a:pt x="1863" y="145"/>
                </a:cubicBezTo>
                <a:cubicBezTo>
                  <a:pt x="1869" y="145"/>
                  <a:pt x="1874" y="149"/>
                  <a:pt x="1874" y="155"/>
                </a:cubicBezTo>
                <a:cubicBezTo>
                  <a:pt x="1874" y="161"/>
                  <a:pt x="1869" y="166"/>
                  <a:pt x="1863" y="166"/>
                </a:cubicBezTo>
                <a:close/>
                <a:moveTo>
                  <a:pt x="1830" y="166"/>
                </a:moveTo>
                <a:cubicBezTo>
                  <a:pt x="1824" y="166"/>
                  <a:pt x="1819" y="161"/>
                  <a:pt x="1819" y="155"/>
                </a:cubicBezTo>
                <a:cubicBezTo>
                  <a:pt x="1819" y="149"/>
                  <a:pt x="1824" y="145"/>
                  <a:pt x="1830" y="145"/>
                </a:cubicBezTo>
                <a:cubicBezTo>
                  <a:pt x="1836" y="145"/>
                  <a:pt x="1840" y="149"/>
                  <a:pt x="1840" y="155"/>
                </a:cubicBezTo>
                <a:cubicBezTo>
                  <a:pt x="1840" y="161"/>
                  <a:pt x="1836" y="166"/>
                  <a:pt x="1830" y="166"/>
                </a:cubicBezTo>
                <a:close/>
                <a:moveTo>
                  <a:pt x="1345" y="166"/>
                </a:moveTo>
                <a:cubicBezTo>
                  <a:pt x="1339" y="166"/>
                  <a:pt x="1334" y="161"/>
                  <a:pt x="1334" y="155"/>
                </a:cubicBezTo>
                <a:cubicBezTo>
                  <a:pt x="1334" y="149"/>
                  <a:pt x="1339" y="145"/>
                  <a:pt x="1345" y="145"/>
                </a:cubicBezTo>
                <a:cubicBezTo>
                  <a:pt x="1351" y="145"/>
                  <a:pt x="1356" y="149"/>
                  <a:pt x="1356" y="155"/>
                </a:cubicBezTo>
                <a:cubicBezTo>
                  <a:pt x="1356" y="161"/>
                  <a:pt x="1351" y="166"/>
                  <a:pt x="1345" y="166"/>
                </a:cubicBezTo>
                <a:close/>
                <a:moveTo>
                  <a:pt x="1311" y="166"/>
                </a:moveTo>
                <a:cubicBezTo>
                  <a:pt x="1305" y="166"/>
                  <a:pt x="1300" y="161"/>
                  <a:pt x="1300" y="155"/>
                </a:cubicBezTo>
                <a:cubicBezTo>
                  <a:pt x="1300" y="149"/>
                  <a:pt x="1305" y="145"/>
                  <a:pt x="1311" y="145"/>
                </a:cubicBezTo>
                <a:cubicBezTo>
                  <a:pt x="1317" y="145"/>
                  <a:pt x="1322" y="149"/>
                  <a:pt x="1322" y="155"/>
                </a:cubicBezTo>
                <a:cubicBezTo>
                  <a:pt x="1322" y="161"/>
                  <a:pt x="1317" y="166"/>
                  <a:pt x="1311" y="166"/>
                </a:cubicBezTo>
                <a:close/>
                <a:moveTo>
                  <a:pt x="1277" y="166"/>
                </a:moveTo>
                <a:cubicBezTo>
                  <a:pt x="1271" y="166"/>
                  <a:pt x="1266" y="161"/>
                  <a:pt x="1266" y="155"/>
                </a:cubicBezTo>
                <a:cubicBezTo>
                  <a:pt x="1266" y="149"/>
                  <a:pt x="1271" y="145"/>
                  <a:pt x="1277" y="145"/>
                </a:cubicBezTo>
                <a:cubicBezTo>
                  <a:pt x="1283" y="145"/>
                  <a:pt x="1288" y="149"/>
                  <a:pt x="1288" y="155"/>
                </a:cubicBezTo>
                <a:cubicBezTo>
                  <a:pt x="1288" y="161"/>
                  <a:pt x="1283" y="166"/>
                  <a:pt x="1277" y="166"/>
                </a:cubicBezTo>
                <a:close/>
                <a:moveTo>
                  <a:pt x="1243" y="166"/>
                </a:moveTo>
                <a:cubicBezTo>
                  <a:pt x="1238" y="166"/>
                  <a:pt x="1233" y="161"/>
                  <a:pt x="1233" y="155"/>
                </a:cubicBezTo>
                <a:cubicBezTo>
                  <a:pt x="1233" y="149"/>
                  <a:pt x="1238" y="145"/>
                  <a:pt x="1243" y="145"/>
                </a:cubicBezTo>
                <a:cubicBezTo>
                  <a:pt x="1249" y="145"/>
                  <a:pt x="1254" y="149"/>
                  <a:pt x="1254" y="155"/>
                </a:cubicBezTo>
                <a:cubicBezTo>
                  <a:pt x="1254" y="161"/>
                  <a:pt x="1249" y="166"/>
                  <a:pt x="1243" y="166"/>
                </a:cubicBezTo>
                <a:close/>
                <a:moveTo>
                  <a:pt x="1210" y="166"/>
                </a:moveTo>
                <a:cubicBezTo>
                  <a:pt x="1204" y="166"/>
                  <a:pt x="1199" y="161"/>
                  <a:pt x="1199" y="155"/>
                </a:cubicBezTo>
                <a:cubicBezTo>
                  <a:pt x="1199" y="149"/>
                  <a:pt x="1204" y="145"/>
                  <a:pt x="1210" y="145"/>
                </a:cubicBezTo>
                <a:cubicBezTo>
                  <a:pt x="1216" y="145"/>
                  <a:pt x="1221" y="149"/>
                  <a:pt x="1221" y="155"/>
                </a:cubicBezTo>
                <a:cubicBezTo>
                  <a:pt x="1221" y="161"/>
                  <a:pt x="1216" y="166"/>
                  <a:pt x="1210" y="166"/>
                </a:cubicBezTo>
                <a:close/>
                <a:moveTo>
                  <a:pt x="1176" y="166"/>
                </a:moveTo>
                <a:cubicBezTo>
                  <a:pt x="1170" y="166"/>
                  <a:pt x="1165" y="161"/>
                  <a:pt x="1165" y="155"/>
                </a:cubicBezTo>
                <a:cubicBezTo>
                  <a:pt x="1165" y="149"/>
                  <a:pt x="1170" y="145"/>
                  <a:pt x="1176" y="145"/>
                </a:cubicBezTo>
                <a:cubicBezTo>
                  <a:pt x="1182" y="145"/>
                  <a:pt x="1187" y="149"/>
                  <a:pt x="1187" y="155"/>
                </a:cubicBezTo>
                <a:cubicBezTo>
                  <a:pt x="1187" y="161"/>
                  <a:pt x="1182" y="166"/>
                  <a:pt x="1176" y="166"/>
                </a:cubicBezTo>
                <a:close/>
                <a:moveTo>
                  <a:pt x="1142" y="166"/>
                </a:moveTo>
                <a:cubicBezTo>
                  <a:pt x="1136" y="166"/>
                  <a:pt x="1131" y="161"/>
                  <a:pt x="1131" y="155"/>
                </a:cubicBezTo>
                <a:cubicBezTo>
                  <a:pt x="1131" y="149"/>
                  <a:pt x="1136" y="145"/>
                  <a:pt x="1142" y="145"/>
                </a:cubicBezTo>
                <a:cubicBezTo>
                  <a:pt x="1148" y="145"/>
                  <a:pt x="1153" y="149"/>
                  <a:pt x="1153" y="155"/>
                </a:cubicBezTo>
                <a:cubicBezTo>
                  <a:pt x="1153" y="161"/>
                  <a:pt x="1148" y="166"/>
                  <a:pt x="1142" y="166"/>
                </a:cubicBezTo>
                <a:close/>
                <a:moveTo>
                  <a:pt x="1108" y="166"/>
                </a:moveTo>
                <a:cubicBezTo>
                  <a:pt x="1102" y="166"/>
                  <a:pt x="1098" y="161"/>
                  <a:pt x="1098" y="155"/>
                </a:cubicBezTo>
                <a:cubicBezTo>
                  <a:pt x="1098" y="149"/>
                  <a:pt x="1102" y="145"/>
                  <a:pt x="1108" y="145"/>
                </a:cubicBezTo>
                <a:cubicBezTo>
                  <a:pt x="1114" y="145"/>
                  <a:pt x="1119" y="149"/>
                  <a:pt x="1119" y="155"/>
                </a:cubicBezTo>
                <a:cubicBezTo>
                  <a:pt x="1119" y="161"/>
                  <a:pt x="1114" y="166"/>
                  <a:pt x="1108" y="166"/>
                </a:cubicBezTo>
                <a:close/>
                <a:moveTo>
                  <a:pt x="1075" y="166"/>
                </a:moveTo>
                <a:cubicBezTo>
                  <a:pt x="1069" y="166"/>
                  <a:pt x="1064" y="161"/>
                  <a:pt x="1064" y="155"/>
                </a:cubicBezTo>
                <a:cubicBezTo>
                  <a:pt x="1064" y="149"/>
                  <a:pt x="1069" y="145"/>
                  <a:pt x="1075" y="145"/>
                </a:cubicBezTo>
                <a:cubicBezTo>
                  <a:pt x="1081" y="145"/>
                  <a:pt x="1085" y="149"/>
                  <a:pt x="1085" y="155"/>
                </a:cubicBezTo>
                <a:cubicBezTo>
                  <a:pt x="1085" y="161"/>
                  <a:pt x="1081" y="166"/>
                  <a:pt x="1075" y="166"/>
                </a:cubicBezTo>
                <a:close/>
                <a:moveTo>
                  <a:pt x="1041" y="166"/>
                </a:moveTo>
                <a:cubicBezTo>
                  <a:pt x="1035" y="166"/>
                  <a:pt x="1030" y="161"/>
                  <a:pt x="1030" y="155"/>
                </a:cubicBezTo>
                <a:cubicBezTo>
                  <a:pt x="1030" y="149"/>
                  <a:pt x="1035" y="145"/>
                  <a:pt x="1041" y="145"/>
                </a:cubicBezTo>
                <a:cubicBezTo>
                  <a:pt x="1047" y="145"/>
                  <a:pt x="1052" y="149"/>
                  <a:pt x="1052" y="155"/>
                </a:cubicBezTo>
                <a:cubicBezTo>
                  <a:pt x="1052" y="161"/>
                  <a:pt x="1047" y="166"/>
                  <a:pt x="1041" y="166"/>
                </a:cubicBezTo>
                <a:close/>
                <a:moveTo>
                  <a:pt x="1007" y="166"/>
                </a:moveTo>
                <a:cubicBezTo>
                  <a:pt x="1001" y="166"/>
                  <a:pt x="996" y="161"/>
                  <a:pt x="996" y="155"/>
                </a:cubicBezTo>
                <a:cubicBezTo>
                  <a:pt x="996" y="149"/>
                  <a:pt x="1001" y="145"/>
                  <a:pt x="1007" y="145"/>
                </a:cubicBezTo>
                <a:cubicBezTo>
                  <a:pt x="1013" y="145"/>
                  <a:pt x="1018" y="149"/>
                  <a:pt x="1018" y="155"/>
                </a:cubicBezTo>
                <a:cubicBezTo>
                  <a:pt x="1018" y="161"/>
                  <a:pt x="1013" y="166"/>
                  <a:pt x="1007" y="166"/>
                </a:cubicBezTo>
                <a:close/>
                <a:moveTo>
                  <a:pt x="973" y="166"/>
                </a:moveTo>
                <a:cubicBezTo>
                  <a:pt x="967" y="166"/>
                  <a:pt x="963" y="161"/>
                  <a:pt x="963" y="155"/>
                </a:cubicBezTo>
                <a:cubicBezTo>
                  <a:pt x="963" y="149"/>
                  <a:pt x="967" y="145"/>
                  <a:pt x="973" y="145"/>
                </a:cubicBezTo>
                <a:cubicBezTo>
                  <a:pt x="979" y="145"/>
                  <a:pt x="984" y="149"/>
                  <a:pt x="984" y="155"/>
                </a:cubicBezTo>
                <a:cubicBezTo>
                  <a:pt x="984" y="161"/>
                  <a:pt x="979" y="166"/>
                  <a:pt x="973" y="166"/>
                </a:cubicBezTo>
                <a:close/>
                <a:moveTo>
                  <a:pt x="940" y="166"/>
                </a:moveTo>
                <a:cubicBezTo>
                  <a:pt x="934" y="166"/>
                  <a:pt x="929" y="161"/>
                  <a:pt x="929" y="155"/>
                </a:cubicBezTo>
                <a:cubicBezTo>
                  <a:pt x="929" y="149"/>
                  <a:pt x="934" y="145"/>
                  <a:pt x="940" y="145"/>
                </a:cubicBezTo>
                <a:cubicBezTo>
                  <a:pt x="946" y="145"/>
                  <a:pt x="950" y="149"/>
                  <a:pt x="950" y="155"/>
                </a:cubicBezTo>
                <a:cubicBezTo>
                  <a:pt x="950" y="161"/>
                  <a:pt x="946" y="166"/>
                  <a:pt x="940" y="166"/>
                </a:cubicBezTo>
                <a:close/>
                <a:moveTo>
                  <a:pt x="906" y="166"/>
                </a:moveTo>
                <a:cubicBezTo>
                  <a:pt x="900" y="166"/>
                  <a:pt x="895" y="161"/>
                  <a:pt x="895" y="155"/>
                </a:cubicBezTo>
                <a:cubicBezTo>
                  <a:pt x="895" y="149"/>
                  <a:pt x="900" y="145"/>
                  <a:pt x="906" y="145"/>
                </a:cubicBezTo>
                <a:cubicBezTo>
                  <a:pt x="912" y="145"/>
                  <a:pt x="917" y="149"/>
                  <a:pt x="917" y="155"/>
                </a:cubicBezTo>
                <a:cubicBezTo>
                  <a:pt x="917" y="161"/>
                  <a:pt x="912" y="166"/>
                  <a:pt x="906" y="166"/>
                </a:cubicBezTo>
                <a:close/>
                <a:moveTo>
                  <a:pt x="872" y="166"/>
                </a:moveTo>
                <a:cubicBezTo>
                  <a:pt x="866" y="166"/>
                  <a:pt x="861" y="161"/>
                  <a:pt x="861" y="155"/>
                </a:cubicBezTo>
                <a:cubicBezTo>
                  <a:pt x="861" y="149"/>
                  <a:pt x="866" y="145"/>
                  <a:pt x="872" y="145"/>
                </a:cubicBezTo>
                <a:cubicBezTo>
                  <a:pt x="878" y="145"/>
                  <a:pt x="883" y="149"/>
                  <a:pt x="883" y="155"/>
                </a:cubicBezTo>
                <a:cubicBezTo>
                  <a:pt x="883" y="161"/>
                  <a:pt x="878" y="166"/>
                  <a:pt x="872" y="166"/>
                </a:cubicBezTo>
                <a:close/>
                <a:moveTo>
                  <a:pt x="805" y="166"/>
                </a:moveTo>
                <a:cubicBezTo>
                  <a:pt x="799" y="166"/>
                  <a:pt x="794" y="161"/>
                  <a:pt x="794" y="155"/>
                </a:cubicBezTo>
                <a:cubicBezTo>
                  <a:pt x="794" y="149"/>
                  <a:pt x="799" y="145"/>
                  <a:pt x="805" y="145"/>
                </a:cubicBezTo>
                <a:cubicBezTo>
                  <a:pt x="811" y="145"/>
                  <a:pt x="815" y="149"/>
                  <a:pt x="815" y="155"/>
                </a:cubicBezTo>
                <a:cubicBezTo>
                  <a:pt x="815" y="161"/>
                  <a:pt x="811" y="166"/>
                  <a:pt x="805" y="166"/>
                </a:cubicBezTo>
                <a:close/>
                <a:moveTo>
                  <a:pt x="771" y="166"/>
                </a:moveTo>
                <a:cubicBezTo>
                  <a:pt x="765" y="166"/>
                  <a:pt x="760" y="161"/>
                  <a:pt x="760" y="155"/>
                </a:cubicBezTo>
                <a:cubicBezTo>
                  <a:pt x="760" y="149"/>
                  <a:pt x="765" y="145"/>
                  <a:pt x="771" y="145"/>
                </a:cubicBezTo>
                <a:cubicBezTo>
                  <a:pt x="777" y="145"/>
                  <a:pt x="782" y="149"/>
                  <a:pt x="782" y="155"/>
                </a:cubicBezTo>
                <a:cubicBezTo>
                  <a:pt x="782" y="161"/>
                  <a:pt x="777" y="166"/>
                  <a:pt x="771" y="166"/>
                </a:cubicBezTo>
                <a:close/>
                <a:moveTo>
                  <a:pt x="737" y="166"/>
                </a:moveTo>
                <a:cubicBezTo>
                  <a:pt x="731" y="166"/>
                  <a:pt x="726" y="161"/>
                  <a:pt x="726" y="155"/>
                </a:cubicBezTo>
                <a:cubicBezTo>
                  <a:pt x="726" y="149"/>
                  <a:pt x="731" y="145"/>
                  <a:pt x="737" y="145"/>
                </a:cubicBezTo>
                <a:cubicBezTo>
                  <a:pt x="743" y="145"/>
                  <a:pt x="748" y="149"/>
                  <a:pt x="748" y="155"/>
                </a:cubicBezTo>
                <a:cubicBezTo>
                  <a:pt x="748" y="161"/>
                  <a:pt x="743" y="166"/>
                  <a:pt x="737" y="166"/>
                </a:cubicBezTo>
                <a:close/>
                <a:moveTo>
                  <a:pt x="703" y="166"/>
                </a:moveTo>
                <a:cubicBezTo>
                  <a:pt x="697" y="166"/>
                  <a:pt x="692" y="161"/>
                  <a:pt x="692" y="155"/>
                </a:cubicBezTo>
                <a:cubicBezTo>
                  <a:pt x="692" y="149"/>
                  <a:pt x="697" y="145"/>
                  <a:pt x="703" y="145"/>
                </a:cubicBezTo>
                <a:cubicBezTo>
                  <a:pt x="709" y="145"/>
                  <a:pt x="714" y="149"/>
                  <a:pt x="714" y="155"/>
                </a:cubicBezTo>
                <a:cubicBezTo>
                  <a:pt x="714" y="161"/>
                  <a:pt x="709" y="166"/>
                  <a:pt x="703" y="166"/>
                </a:cubicBezTo>
                <a:close/>
                <a:moveTo>
                  <a:pt x="670" y="166"/>
                </a:moveTo>
                <a:cubicBezTo>
                  <a:pt x="664" y="166"/>
                  <a:pt x="659" y="161"/>
                  <a:pt x="659" y="155"/>
                </a:cubicBezTo>
                <a:cubicBezTo>
                  <a:pt x="659" y="149"/>
                  <a:pt x="664" y="145"/>
                  <a:pt x="670" y="145"/>
                </a:cubicBezTo>
                <a:cubicBezTo>
                  <a:pt x="675" y="145"/>
                  <a:pt x="680" y="149"/>
                  <a:pt x="680" y="155"/>
                </a:cubicBezTo>
                <a:cubicBezTo>
                  <a:pt x="680" y="161"/>
                  <a:pt x="675" y="166"/>
                  <a:pt x="670" y="166"/>
                </a:cubicBezTo>
                <a:close/>
                <a:moveTo>
                  <a:pt x="636" y="166"/>
                </a:moveTo>
                <a:cubicBezTo>
                  <a:pt x="630" y="166"/>
                  <a:pt x="625" y="161"/>
                  <a:pt x="625" y="155"/>
                </a:cubicBezTo>
                <a:cubicBezTo>
                  <a:pt x="625" y="149"/>
                  <a:pt x="630" y="145"/>
                  <a:pt x="636" y="145"/>
                </a:cubicBezTo>
                <a:cubicBezTo>
                  <a:pt x="642" y="145"/>
                  <a:pt x="647" y="149"/>
                  <a:pt x="647" y="155"/>
                </a:cubicBezTo>
                <a:cubicBezTo>
                  <a:pt x="647" y="161"/>
                  <a:pt x="642" y="166"/>
                  <a:pt x="636" y="166"/>
                </a:cubicBezTo>
                <a:close/>
                <a:moveTo>
                  <a:pt x="602" y="166"/>
                </a:moveTo>
                <a:cubicBezTo>
                  <a:pt x="596" y="166"/>
                  <a:pt x="591" y="161"/>
                  <a:pt x="591" y="155"/>
                </a:cubicBezTo>
                <a:cubicBezTo>
                  <a:pt x="591" y="149"/>
                  <a:pt x="596" y="145"/>
                  <a:pt x="602" y="145"/>
                </a:cubicBezTo>
                <a:cubicBezTo>
                  <a:pt x="608" y="145"/>
                  <a:pt x="613" y="149"/>
                  <a:pt x="613" y="155"/>
                </a:cubicBezTo>
                <a:cubicBezTo>
                  <a:pt x="613" y="161"/>
                  <a:pt x="608" y="166"/>
                  <a:pt x="602" y="166"/>
                </a:cubicBezTo>
                <a:close/>
                <a:moveTo>
                  <a:pt x="534" y="166"/>
                </a:moveTo>
                <a:cubicBezTo>
                  <a:pt x="529" y="166"/>
                  <a:pt x="524" y="161"/>
                  <a:pt x="524" y="155"/>
                </a:cubicBezTo>
                <a:cubicBezTo>
                  <a:pt x="524" y="149"/>
                  <a:pt x="529" y="145"/>
                  <a:pt x="534" y="145"/>
                </a:cubicBezTo>
                <a:cubicBezTo>
                  <a:pt x="540" y="145"/>
                  <a:pt x="545" y="149"/>
                  <a:pt x="545" y="155"/>
                </a:cubicBezTo>
                <a:cubicBezTo>
                  <a:pt x="545" y="161"/>
                  <a:pt x="540" y="166"/>
                  <a:pt x="534" y="166"/>
                </a:cubicBezTo>
                <a:close/>
                <a:moveTo>
                  <a:pt x="501" y="166"/>
                </a:moveTo>
                <a:cubicBezTo>
                  <a:pt x="495" y="166"/>
                  <a:pt x="490" y="161"/>
                  <a:pt x="490" y="155"/>
                </a:cubicBezTo>
                <a:cubicBezTo>
                  <a:pt x="490" y="149"/>
                  <a:pt x="495" y="145"/>
                  <a:pt x="501" y="145"/>
                </a:cubicBezTo>
                <a:cubicBezTo>
                  <a:pt x="507" y="145"/>
                  <a:pt x="511" y="149"/>
                  <a:pt x="511" y="155"/>
                </a:cubicBezTo>
                <a:cubicBezTo>
                  <a:pt x="511" y="161"/>
                  <a:pt x="507" y="166"/>
                  <a:pt x="501" y="166"/>
                </a:cubicBezTo>
                <a:close/>
                <a:moveTo>
                  <a:pt x="467" y="166"/>
                </a:moveTo>
                <a:cubicBezTo>
                  <a:pt x="461" y="166"/>
                  <a:pt x="456" y="161"/>
                  <a:pt x="456" y="155"/>
                </a:cubicBezTo>
                <a:cubicBezTo>
                  <a:pt x="456" y="149"/>
                  <a:pt x="461" y="145"/>
                  <a:pt x="467" y="145"/>
                </a:cubicBezTo>
                <a:cubicBezTo>
                  <a:pt x="473" y="145"/>
                  <a:pt x="478" y="149"/>
                  <a:pt x="478" y="155"/>
                </a:cubicBezTo>
                <a:cubicBezTo>
                  <a:pt x="478" y="161"/>
                  <a:pt x="473" y="166"/>
                  <a:pt x="467" y="166"/>
                </a:cubicBezTo>
                <a:close/>
                <a:moveTo>
                  <a:pt x="433" y="166"/>
                </a:moveTo>
                <a:cubicBezTo>
                  <a:pt x="427" y="166"/>
                  <a:pt x="422" y="161"/>
                  <a:pt x="422" y="155"/>
                </a:cubicBezTo>
                <a:cubicBezTo>
                  <a:pt x="422" y="149"/>
                  <a:pt x="427" y="145"/>
                  <a:pt x="433" y="145"/>
                </a:cubicBezTo>
                <a:cubicBezTo>
                  <a:pt x="439" y="145"/>
                  <a:pt x="444" y="149"/>
                  <a:pt x="444" y="155"/>
                </a:cubicBezTo>
                <a:cubicBezTo>
                  <a:pt x="444" y="161"/>
                  <a:pt x="439" y="166"/>
                  <a:pt x="433" y="166"/>
                </a:cubicBezTo>
                <a:close/>
                <a:moveTo>
                  <a:pt x="399" y="166"/>
                </a:moveTo>
                <a:cubicBezTo>
                  <a:pt x="393" y="166"/>
                  <a:pt x="389" y="161"/>
                  <a:pt x="389" y="155"/>
                </a:cubicBezTo>
                <a:cubicBezTo>
                  <a:pt x="389" y="149"/>
                  <a:pt x="393" y="145"/>
                  <a:pt x="399" y="145"/>
                </a:cubicBezTo>
                <a:cubicBezTo>
                  <a:pt x="405" y="145"/>
                  <a:pt x="410" y="149"/>
                  <a:pt x="410" y="155"/>
                </a:cubicBezTo>
                <a:cubicBezTo>
                  <a:pt x="410" y="161"/>
                  <a:pt x="405" y="166"/>
                  <a:pt x="399" y="166"/>
                </a:cubicBezTo>
                <a:close/>
                <a:moveTo>
                  <a:pt x="2657" y="137"/>
                </a:moveTo>
                <a:cubicBezTo>
                  <a:pt x="2651" y="137"/>
                  <a:pt x="2646" y="132"/>
                  <a:pt x="2646" y="126"/>
                </a:cubicBezTo>
                <a:cubicBezTo>
                  <a:pt x="2646" y="121"/>
                  <a:pt x="2651" y="116"/>
                  <a:pt x="2657" y="116"/>
                </a:cubicBezTo>
                <a:cubicBezTo>
                  <a:pt x="2663" y="116"/>
                  <a:pt x="2668" y="121"/>
                  <a:pt x="2668" y="126"/>
                </a:cubicBezTo>
                <a:cubicBezTo>
                  <a:pt x="2668" y="132"/>
                  <a:pt x="2663" y="137"/>
                  <a:pt x="2657" y="137"/>
                </a:cubicBezTo>
                <a:close/>
                <a:moveTo>
                  <a:pt x="2623" y="137"/>
                </a:moveTo>
                <a:cubicBezTo>
                  <a:pt x="2617" y="137"/>
                  <a:pt x="2612" y="132"/>
                  <a:pt x="2612" y="126"/>
                </a:cubicBezTo>
                <a:cubicBezTo>
                  <a:pt x="2612" y="121"/>
                  <a:pt x="2617" y="116"/>
                  <a:pt x="2623" y="116"/>
                </a:cubicBezTo>
                <a:cubicBezTo>
                  <a:pt x="2629" y="116"/>
                  <a:pt x="2634" y="121"/>
                  <a:pt x="2634" y="126"/>
                </a:cubicBezTo>
                <a:cubicBezTo>
                  <a:pt x="2634" y="132"/>
                  <a:pt x="2629" y="137"/>
                  <a:pt x="2623" y="137"/>
                </a:cubicBezTo>
                <a:close/>
                <a:moveTo>
                  <a:pt x="2589" y="137"/>
                </a:moveTo>
                <a:cubicBezTo>
                  <a:pt x="2583" y="137"/>
                  <a:pt x="2578" y="132"/>
                  <a:pt x="2578" y="126"/>
                </a:cubicBezTo>
                <a:cubicBezTo>
                  <a:pt x="2578" y="121"/>
                  <a:pt x="2583" y="116"/>
                  <a:pt x="2589" y="116"/>
                </a:cubicBezTo>
                <a:cubicBezTo>
                  <a:pt x="2595" y="116"/>
                  <a:pt x="2600" y="121"/>
                  <a:pt x="2600" y="126"/>
                </a:cubicBezTo>
                <a:cubicBezTo>
                  <a:pt x="2600" y="132"/>
                  <a:pt x="2595" y="137"/>
                  <a:pt x="2589" y="137"/>
                </a:cubicBezTo>
                <a:close/>
                <a:moveTo>
                  <a:pt x="1914" y="137"/>
                </a:moveTo>
                <a:cubicBezTo>
                  <a:pt x="1908" y="137"/>
                  <a:pt x="1903" y="132"/>
                  <a:pt x="1903" y="126"/>
                </a:cubicBezTo>
                <a:cubicBezTo>
                  <a:pt x="1903" y="121"/>
                  <a:pt x="1908" y="116"/>
                  <a:pt x="1914" y="116"/>
                </a:cubicBezTo>
                <a:cubicBezTo>
                  <a:pt x="1920" y="116"/>
                  <a:pt x="1925" y="121"/>
                  <a:pt x="1925" y="126"/>
                </a:cubicBezTo>
                <a:cubicBezTo>
                  <a:pt x="1925" y="132"/>
                  <a:pt x="1920" y="137"/>
                  <a:pt x="1914" y="137"/>
                </a:cubicBezTo>
                <a:close/>
                <a:moveTo>
                  <a:pt x="1880" y="137"/>
                </a:moveTo>
                <a:cubicBezTo>
                  <a:pt x="1874" y="137"/>
                  <a:pt x="1869" y="132"/>
                  <a:pt x="1869" y="126"/>
                </a:cubicBezTo>
                <a:cubicBezTo>
                  <a:pt x="1869" y="121"/>
                  <a:pt x="1874" y="116"/>
                  <a:pt x="1880" y="116"/>
                </a:cubicBezTo>
                <a:cubicBezTo>
                  <a:pt x="1886" y="116"/>
                  <a:pt x="1891" y="121"/>
                  <a:pt x="1891" y="126"/>
                </a:cubicBezTo>
                <a:cubicBezTo>
                  <a:pt x="1891" y="132"/>
                  <a:pt x="1886" y="137"/>
                  <a:pt x="1880" y="137"/>
                </a:cubicBezTo>
                <a:close/>
                <a:moveTo>
                  <a:pt x="1846" y="137"/>
                </a:moveTo>
                <a:cubicBezTo>
                  <a:pt x="1840" y="137"/>
                  <a:pt x="1836" y="132"/>
                  <a:pt x="1836" y="126"/>
                </a:cubicBezTo>
                <a:cubicBezTo>
                  <a:pt x="1836" y="121"/>
                  <a:pt x="1840" y="116"/>
                  <a:pt x="1846" y="116"/>
                </a:cubicBezTo>
                <a:cubicBezTo>
                  <a:pt x="1852" y="116"/>
                  <a:pt x="1857" y="121"/>
                  <a:pt x="1857" y="126"/>
                </a:cubicBezTo>
                <a:cubicBezTo>
                  <a:pt x="1857" y="132"/>
                  <a:pt x="1852" y="137"/>
                  <a:pt x="1846" y="137"/>
                </a:cubicBezTo>
                <a:close/>
                <a:moveTo>
                  <a:pt x="1813" y="137"/>
                </a:moveTo>
                <a:cubicBezTo>
                  <a:pt x="1807" y="137"/>
                  <a:pt x="1802" y="132"/>
                  <a:pt x="1802" y="126"/>
                </a:cubicBezTo>
                <a:cubicBezTo>
                  <a:pt x="1802" y="121"/>
                  <a:pt x="1807" y="116"/>
                  <a:pt x="1813" y="116"/>
                </a:cubicBezTo>
                <a:cubicBezTo>
                  <a:pt x="1819" y="116"/>
                  <a:pt x="1823" y="121"/>
                  <a:pt x="1823" y="126"/>
                </a:cubicBezTo>
                <a:cubicBezTo>
                  <a:pt x="1823" y="132"/>
                  <a:pt x="1819" y="137"/>
                  <a:pt x="1813" y="137"/>
                </a:cubicBezTo>
                <a:close/>
                <a:moveTo>
                  <a:pt x="1328" y="137"/>
                </a:moveTo>
                <a:cubicBezTo>
                  <a:pt x="1322" y="137"/>
                  <a:pt x="1317" y="132"/>
                  <a:pt x="1317" y="126"/>
                </a:cubicBezTo>
                <a:cubicBezTo>
                  <a:pt x="1317" y="121"/>
                  <a:pt x="1322" y="116"/>
                  <a:pt x="1328" y="116"/>
                </a:cubicBezTo>
                <a:cubicBezTo>
                  <a:pt x="1334" y="116"/>
                  <a:pt x="1339" y="121"/>
                  <a:pt x="1339" y="126"/>
                </a:cubicBezTo>
                <a:cubicBezTo>
                  <a:pt x="1339" y="132"/>
                  <a:pt x="1334" y="137"/>
                  <a:pt x="1328" y="137"/>
                </a:cubicBezTo>
                <a:close/>
                <a:moveTo>
                  <a:pt x="1294" y="137"/>
                </a:moveTo>
                <a:cubicBezTo>
                  <a:pt x="1288" y="137"/>
                  <a:pt x="1283" y="132"/>
                  <a:pt x="1283" y="126"/>
                </a:cubicBezTo>
                <a:cubicBezTo>
                  <a:pt x="1283" y="121"/>
                  <a:pt x="1288" y="116"/>
                  <a:pt x="1294" y="116"/>
                </a:cubicBezTo>
                <a:cubicBezTo>
                  <a:pt x="1300" y="116"/>
                  <a:pt x="1305" y="121"/>
                  <a:pt x="1305" y="126"/>
                </a:cubicBezTo>
                <a:cubicBezTo>
                  <a:pt x="1305" y="132"/>
                  <a:pt x="1300" y="137"/>
                  <a:pt x="1294" y="137"/>
                </a:cubicBezTo>
                <a:close/>
                <a:moveTo>
                  <a:pt x="1260" y="137"/>
                </a:moveTo>
                <a:cubicBezTo>
                  <a:pt x="1254" y="137"/>
                  <a:pt x="1250" y="132"/>
                  <a:pt x="1250" y="126"/>
                </a:cubicBezTo>
                <a:cubicBezTo>
                  <a:pt x="1250" y="121"/>
                  <a:pt x="1254" y="116"/>
                  <a:pt x="1260" y="116"/>
                </a:cubicBezTo>
                <a:cubicBezTo>
                  <a:pt x="1266" y="116"/>
                  <a:pt x="1271" y="121"/>
                  <a:pt x="1271" y="126"/>
                </a:cubicBezTo>
                <a:cubicBezTo>
                  <a:pt x="1271" y="132"/>
                  <a:pt x="1266" y="137"/>
                  <a:pt x="1260" y="137"/>
                </a:cubicBezTo>
                <a:close/>
                <a:moveTo>
                  <a:pt x="1227" y="137"/>
                </a:moveTo>
                <a:cubicBezTo>
                  <a:pt x="1221" y="137"/>
                  <a:pt x="1216" y="132"/>
                  <a:pt x="1216" y="126"/>
                </a:cubicBezTo>
                <a:cubicBezTo>
                  <a:pt x="1216" y="121"/>
                  <a:pt x="1221" y="116"/>
                  <a:pt x="1227" y="116"/>
                </a:cubicBezTo>
                <a:cubicBezTo>
                  <a:pt x="1233" y="116"/>
                  <a:pt x="1237" y="121"/>
                  <a:pt x="1237" y="126"/>
                </a:cubicBezTo>
                <a:cubicBezTo>
                  <a:pt x="1237" y="132"/>
                  <a:pt x="1233" y="137"/>
                  <a:pt x="1227" y="137"/>
                </a:cubicBezTo>
                <a:close/>
                <a:moveTo>
                  <a:pt x="1193" y="137"/>
                </a:moveTo>
                <a:cubicBezTo>
                  <a:pt x="1187" y="137"/>
                  <a:pt x="1182" y="132"/>
                  <a:pt x="1182" y="126"/>
                </a:cubicBezTo>
                <a:cubicBezTo>
                  <a:pt x="1182" y="121"/>
                  <a:pt x="1187" y="116"/>
                  <a:pt x="1193" y="116"/>
                </a:cubicBezTo>
                <a:cubicBezTo>
                  <a:pt x="1199" y="116"/>
                  <a:pt x="1204" y="121"/>
                  <a:pt x="1204" y="126"/>
                </a:cubicBezTo>
                <a:cubicBezTo>
                  <a:pt x="1204" y="132"/>
                  <a:pt x="1199" y="137"/>
                  <a:pt x="1193" y="137"/>
                </a:cubicBezTo>
                <a:close/>
                <a:moveTo>
                  <a:pt x="1159" y="137"/>
                </a:moveTo>
                <a:cubicBezTo>
                  <a:pt x="1153" y="137"/>
                  <a:pt x="1148" y="132"/>
                  <a:pt x="1148" y="126"/>
                </a:cubicBezTo>
                <a:cubicBezTo>
                  <a:pt x="1148" y="121"/>
                  <a:pt x="1153" y="116"/>
                  <a:pt x="1159" y="116"/>
                </a:cubicBezTo>
                <a:cubicBezTo>
                  <a:pt x="1165" y="116"/>
                  <a:pt x="1170" y="121"/>
                  <a:pt x="1170" y="126"/>
                </a:cubicBezTo>
                <a:cubicBezTo>
                  <a:pt x="1170" y="132"/>
                  <a:pt x="1165" y="137"/>
                  <a:pt x="1159" y="137"/>
                </a:cubicBezTo>
                <a:close/>
                <a:moveTo>
                  <a:pt x="1125" y="137"/>
                </a:moveTo>
                <a:cubicBezTo>
                  <a:pt x="1119" y="137"/>
                  <a:pt x="1115" y="132"/>
                  <a:pt x="1115" y="126"/>
                </a:cubicBezTo>
                <a:cubicBezTo>
                  <a:pt x="1115" y="121"/>
                  <a:pt x="1119" y="116"/>
                  <a:pt x="1125" y="116"/>
                </a:cubicBezTo>
                <a:cubicBezTo>
                  <a:pt x="1131" y="116"/>
                  <a:pt x="1136" y="121"/>
                  <a:pt x="1136" y="126"/>
                </a:cubicBezTo>
                <a:cubicBezTo>
                  <a:pt x="1136" y="132"/>
                  <a:pt x="1131" y="137"/>
                  <a:pt x="1125" y="137"/>
                </a:cubicBezTo>
                <a:close/>
                <a:moveTo>
                  <a:pt x="1092" y="137"/>
                </a:moveTo>
                <a:cubicBezTo>
                  <a:pt x="1086" y="137"/>
                  <a:pt x="1081" y="132"/>
                  <a:pt x="1081" y="126"/>
                </a:cubicBezTo>
                <a:cubicBezTo>
                  <a:pt x="1081" y="121"/>
                  <a:pt x="1086" y="116"/>
                  <a:pt x="1092" y="116"/>
                </a:cubicBezTo>
                <a:cubicBezTo>
                  <a:pt x="1098" y="116"/>
                  <a:pt x="1102" y="121"/>
                  <a:pt x="1102" y="126"/>
                </a:cubicBezTo>
                <a:cubicBezTo>
                  <a:pt x="1102" y="132"/>
                  <a:pt x="1098" y="137"/>
                  <a:pt x="1092" y="137"/>
                </a:cubicBezTo>
                <a:close/>
                <a:moveTo>
                  <a:pt x="1058" y="137"/>
                </a:moveTo>
                <a:cubicBezTo>
                  <a:pt x="1052" y="137"/>
                  <a:pt x="1047" y="132"/>
                  <a:pt x="1047" y="126"/>
                </a:cubicBezTo>
                <a:cubicBezTo>
                  <a:pt x="1047" y="121"/>
                  <a:pt x="1052" y="116"/>
                  <a:pt x="1058" y="116"/>
                </a:cubicBezTo>
                <a:cubicBezTo>
                  <a:pt x="1064" y="116"/>
                  <a:pt x="1069" y="121"/>
                  <a:pt x="1069" y="126"/>
                </a:cubicBezTo>
                <a:cubicBezTo>
                  <a:pt x="1069" y="132"/>
                  <a:pt x="1064" y="137"/>
                  <a:pt x="1058" y="137"/>
                </a:cubicBezTo>
                <a:close/>
                <a:moveTo>
                  <a:pt x="1024" y="137"/>
                </a:moveTo>
                <a:cubicBezTo>
                  <a:pt x="1018" y="137"/>
                  <a:pt x="1013" y="132"/>
                  <a:pt x="1013" y="126"/>
                </a:cubicBezTo>
                <a:cubicBezTo>
                  <a:pt x="1013" y="121"/>
                  <a:pt x="1018" y="116"/>
                  <a:pt x="1024" y="116"/>
                </a:cubicBezTo>
                <a:cubicBezTo>
                  <a:pt x="1030" y="116"/>
                  <a:pt x="1035" y="121"/>
                  <a:pt x="1035" y="126"/>
                </a:cubicBezTo>
                <a:cubicBezTo>
                  <a:pt x="1035" y="132"/>
                  <a:pt x="1030" y="137"/>
                  <a:pt x="1024" y="137"/>
                </a:cubicBezTo>
                <a:close/>
                <a:moveTo>
                  <a:pt x="990" y="137"/>
                </a:moveTo>
                <a:cubicBezTo>
                  <a:pt x="984" y="137"/>
                  <a:pt x="979" y="132"/>
                  <a:pt x="979" y="126"/>
                </a:cubicBezTo>
                <a:cubicBezTo>
                  <a:pt x="979" y="121"/>
                  <a:pt x="984" y="116"/>
                  <a:pt x="990" y="116"/>
                </a:cubicBezTo>
                <a:cubicBezTo>
                  <a:pt x="996" y="116"/>
                  <a:pt x="1001" y="121"/>
                  <a:pt x="1001" y="126"/>
                </a:cubicBezTo>
                <a:cubicBezTo>
                  <a:pt x="1001" y="132"/>
                  <a:pt x="996" y="137"/>
                  <a:pt x="990" y="137"/>
                </a:cubicBezTo>
                <a:close/>
                <a:moveTo>
                  <a:pt x="957" y="137"/>
                </a:moveTo>
                <a:cubicBezTo>
                  <a:pt x="951" y="137"/>
                  <a:pt x="946" y="132"/>
                  <a:pt x="946" y="126"/>
                </a:cubicBezTo>
                <a:cubicBezTo>
                  <a:pt x="946" y="121"/>
                  <a:pt x="951" y="116"/>
                  <a:pt x="957" y="116"/>
                </a:cubicBezTo>
                <a:cubicBezTo>
                  <a:pt x="962" y="116"/>
                  <a:pt x="967" y="121"/>
                  <a:pt x="967" y="126"/>
                </a:cubicBezTo>
                <a:cubicBezTo>
                  <a:pt x="967" y="132"/>
                  <a:pt x="962" y="137"/>
                  <a:pt x="957" y="137"/>
                </a:cubicBezTo>
                <a:close/>
                <a:moveTo>
                  <a:pt x="923" y="137"/>
                </a:moveTo>
                <a:cubicBezTo>
                  <a:pt x="917" y="137"/>
                  <a:pt x="912" y="132"/>
                  <a:pt x="912" y="126"/>
                </a:cubicBezTo>
                <a:cubicBezTo>
                  <a:pt x="912" y="121"/>
                  <a:pt x="917" y="116"/>
                  <a:pt x="923" y="116"/>
                </a:cubicBezTo>
                <a:cubicBezTo>
                  <a:pt x="929" y="116"/>
                  <a:pt x="934" y="121"/>
                  <a:pt x="934" y="126"/>
                </a:cubicBezTo>
                <a:cubicBezTo>
                  <a:pt x="934" y="132"/>
                  <a:pt x="929" y="137"/>
                  <a:pt x="923" y="137"/>
                </a:cubicBezTo>
                <a:close/>
                <a:moveTo>
                  <a:pt x="889" y="137"/>
                </a:moveTo>
                <a:cubicBezTo>
                  <a:pt x="883" y="137"/>
                  <a:pt x="878" y="132"/>
                  <a:pt x="878" y="126"/>
                </a:cubicBezTo>
                <a:cubicBezTo>
                  <a:pt x="878" y="121"/>
                  <a:pt x="883" y="116"/>
                  <a:pt x="889" y="116"/>
                </a:cubicBezTo>
                <a:cubicBezTo>
                  <a:pt x="895" y="116"/>
                  <a:pt x="900" y="121"/>
                  <a:pt x="900" y="126"/>
                </a:cubicBezTo>
                <a:cubicBezTo>
                  <a:pt x="900" y="132"/>
                  <a:pt x="895" y="137"/>
                  <a:pt x="889" y="137"/>
                </a:cubicBezTo>
                <a:close/>
                <a:moveTo>
                  <a:pt x="821" y="137"/>
                </a:moveTo>
                <a:cubicBezTo>
                  <a:pt x="815" y="137"/>
                  <a:pt x="811" y="132"/>
                  <a:pt x="811" y="126"/>
                </a:cubicBezTo>
                <a:cubicBezTo>
                  <a:pt x="811" y="121"/>
                  <a:pt x="815" y="116"/>
                  <a:pt x="821" y="116"/>
                </a:cubicBezTo>
                <a:cubicBezTo>
                  <a:pt x="827" y="116"/>
                  <a:pt x="832" y="121"/>
                  <a:pt x="832" y="126"/>
                </a:cubicBezTo>
                <a:cubicBezTo>
                  <a:pt x="832" y="132"/>
                  <a:pt x="827" y="137"/>
                  <a:pt x="821" y="137"/>
                </a:cubicBezTo>
                <a:close/>
                <a:moveTo>
                  <a:pt x="788" y="137"/>
                </a:moveTo>
                <a:cubicBezTo>
                  <a:pt x="782" y="137"/>
                  <a:pt x="777" y="132"/>
                  <a:pt x="777" y="126"/>
                </a:cubicBezTo>
                <a:cubicBezTo>
                  <a:pt x="777" y="121"/>
                  <a:pt x="782" y="116"/>
                  <a:pt x="788" y="116"/>
                </a:cubicBezTo>
                <a:cubicBezTo>
                  <a:pt x="794" y="116"/>
                  <a:pt x="798" y="121"/>
                  <a:pt x="798" y="126"/>
                </a:cubicBezTo>
                <a:cubicBezTo>
                  <a:pt x="798" y="132"/>
                  <a:pt x="794" y="137"/>
                  <a:pt x="788" y="137"/>
                </a:cubicBezTo>
                <a:close/>
                <a:moveTo>
                  <a:pt x="754" y="137"/>
                </a:moveTo>
                <a:cubicBezTo>
                  <a:pt x="748" y="137"/>
                  <a:pt x="743" y="132"/>
                  <a:pt x="743" y="126"/>
                </a:cubicBezTo>
                <a:cubicBezTo>
                  <a:pt x="743" y="121"/>
                  <a:pt x="748" y="116"/>
                  <a:pt x="754" y="116"/>
                </a:cubicBezTo>
                <a:cubicBezTo>
                  <a:pt x="760" y="116"/>
                  <a:pt x="765" y="121"/>
                  <a:pt x="765" y="126"/>
                </a:cubicBezTo>
                <a:cubicBezTo>
                  <a:pt x="765" y="132"/>
                  <a:pt x="760" y="137"/>
                  <a:pt x="754" y="137"/>
                </a:cubicBezTo>
                <a:close/>
                <a:moveTo>
                  <a:pt x="720" y="137"/>
                </a:moveTo>
                <a:cubicBezTo>
                  <a:pt x="714" y="137"/>
                  <a:pt x="709" y="132"/>
                  <a:pt x="709" y="126"/>
                </a:cubicBezTo>
                <a:cubicBezTo>
                  <a:pt x="709" y="121"/>
                  <a:pt x="714" y="116"/>
                  <a:pt x="720" y="116"/>
                </a:cubicBezTo>
                <a:cubicBezTo>
                  <a:pt x="726" y="116"/>
                  <a:pt x="731" y="121"/>
                  <a:pt x="731" y="126"/>
                </a:cubicBezTo>
                <a:cubicBezTo>
                  <a:pt x="731" y="132"/>
                  <a:pt x="726" y="137"/>
                  <a:pt x="720" y="137"/>
                </a:cubicBezTo>
                <a:close/>
                <a:moveTo>
                  <a:pt x="686" y="137"/>
                </a:moveTo>
                <a:cubicBezTo>
                  <a:pt x="680" y="137"/>
                  <a:pt x="676" y="132"/>
                  <a:pt x="676" y="126"/>
                </a:cubicBezTo>
                <a:cubicBezTo>
                  <a:pt x="676" y="121"/>
                  <a:pt x="680" y="116"/>
                  <a:pt x="686" y="116"/>
                </a:cubicBezTo>
                <a:cubicBezTo>
                  <a:pt x="692" y="116"/>
                  <a:pt x="697" y="121"/>
                  <a:pt x="697" y="126"/>
                </a:cubicBezTo>
                <a:cubicBezTo>
                  <a:pt x="697" y="132"/>
                  <a:pt x="692" y="137"/>
                  <a:pt x="686" y="137"/>
                </a:cubicBezTo>
                <a:close/>
                <a:moveTo>
                  <a:pt x="653" y="137"/>
                </a:moveTo>
                <a:cubicBezTo>
                  <a:pt x="647" y="137"/>
                  <a:pt x="642" y="132"/>
                  <a:pt x="642" y="126"/>
                </a:cubicBezTo>
                <a:cubicBezTo>
                  <a:pt x="642" y="121"/>
                  <a:pt x="647" y="116"/>
                  <a:pt x="653" y="116"/>
                </a:cubicBezTo>
                <a:cubicBezTo>
                  <a:pt x="659" y="116"/>
                  <a:pt x="663" y="121"/>
                  <a:pt x="663" y="126"/>
                </a:cubicBezTo>
                <a:cubicBezTo>
                  <a:pt x="663" y="132"/>
                  <a:pt x="659" y="137"/>
                  <a:pt x="653" y="137"/>
                </a:cubicBezTo>
                <a:close/>
                <a:moveTo>
                  <a:pt x="619" y="137"/>
                </a:moveTo>
                <a:cubicBezTo>
                  <a:pt x="613" y="137"/>
                  <a:pt x="608" y="132"/>
                  <a:pt x="608" y="126"/>
                </a:cubicBezTo>
                <a:cubicBezTo>
                  <a:pt x="608" y="121"/>
                  <a:pt x="613" y="116"/>
                  <a:pt x="619" y="116"/>
                </a:cubicBezTo>
                <a:cubicBezTo>
                  <a:pt x="625" y="116"/>
                  <a:pt x="630" y="121"/>
                  <a:pt x="630" y="126"/>
                </a:cubicBezTo>
                <a:cubicBezTo>
                  <a:pt x="630" y="132"/>
                  <a:pt x="625" y="137"/>
                  <a:pt x="619" y="137"/>
                </a:cubicBezTo>
                <a:close/>
                <a:moveTo>
                  <a:pt x="585" y="137"/>
                </a:moveTo>
                <a:cubicBezTo>
                  <a:pt x="579" y="137"/>
                  <a:pt x="574" y="132"/>
                  <a:pt x="574" y="126"/>
                </a:cubicBezTo>
                <a:cubicBezTo>
                  <a:pt x="574" y="121"/>
                  <a:pt x="579" y="116"/>
                  <a:pt x="585" y="116"/>
                </a:cubicBezTo>
                <a:cubicBezTo>
                  <a:pt x="591" y="116"/>
                  <a:pt x="596" y="121"/>
                  <a:pt x="596" y="126"/>
                </a:cubicBezTo>
                <a:cubicBezTo>
                  <a:pt x="596" y="132"/>
                  <a:pt x="591" y="137"/>
                  <a:pt x="585" y="137"/>
                </a:cubicBezTo>
                <a:close/>
                <a:moveTo>
                  <a:pt x="518" y="137"/>
                </a:moveTo>
                <a:cubicBezTo>
                  <a:pt x="512" y="137"/>
                  <a:pt x="507" y="132"/>
                  <a:pt x="507" y="126"/>
                </a:cubicBezTo>
                <a:cubicBezTo>
                  <a:pt x="507" y="121"/>
                  <a:pt x="512" y="116"/>
                  <a:pt x="518" y="116"/>
                </a:cubicBezTo>
                <a:cubicBezTo>
                  <a:pt x="524" y="116"/>
                  <a:pt x="528" y="121"/>
                  <a:pt x="528" y="126"/>
                </a:cubicBezTo>
                <a:cubicBezTo>
                  <a:pt x="528" y="132"/>
                  <a:pt x="524" y="137"/>
                  <a:pt x="518" y="137"/>
                </a:cubicBezTo>
                <a:close/>
                <a:moveTo>
                  <a:pt x="484" y="137"/>
                </a:moveTo>
                <a:cubicBezTo>
                  <a:pt x="478" y="137"/>
                  <a:pt x="473" y="132"/>
                  <a:pt x="473" y="126"/>
                </a:cubicBezTo>
                <a:cubicBezTo>
                  <a:pt x="473" y="121"/>
                  <a:pt x="478" y="116"/>
                  <a:pt x="484" y="116"/>
                </a:cubicBezTo>
                <a:cubicBezTo>
                  <a:pt x="490" y="116"/>
                  <a:pt x="495" y="121"/>
                  <a:pt x="495" y="126"/>
                </a:cubicBezTo>
                <a:cubicBezTo>
                  <a:pt x="495" y="132"/>
                  <a:pt x="490" y="137"/>
                  <a:pt x="484" y="137"/>
                </a:cubicBezTo>
                <a:close/>
                <a:moveTo>
                  <a:pt x="2606" y="108"/>
                </a:moveTo>
                <a:cubicBezTo>
                  <a:pt x="2600" y="108"/>
                  <a:pt x="2595" y="104"/>
                  <a:pt x="2595" y="98"/>
                </a:cubicBezTo>
                <a:cubicBezTo>
                  <a:pt x="2595" y="92"/>
                  <a:pt x="2600" y="87"/>
                  <a:pt x="2606" y="87"/>
                </a:cubicBezTo>
                <a:cubicBezTo>
                  <a:pt x="2612" y="87"/>
                  <a:pt x="2617" y="92"/>
                  <a:pt x="2617" y="98"/>
                </a:cubicBezTo>
                <a:cubicBezTo>
                  <a:pt x="2617" y="104"/>
                  <a:pt x="2612" y="108"/>
                  <a:pt x="2606" y="108"/>
                </a:cubicBezTo>
                <a:close/>
                <a:moveTo>
                  <a:pt x="2572" y="108"/>
                </a:moveTo>
                <a:cubicBezTo>
                  <a:pt x="2566" y="108"/>
                  <a:pt x="2562" y="104"/>
                  <a:pt x="2562" y="98"/>
                </a:cubicBezTo>
                <a:cubicBezTo>
                  <a:pt x="2562" y="92"/>
                  <a:pt x="2566" y="87"/>
                  <a:pt x="2572" y="87"/>
                </a:cubicBezTo>
                <a:cubicBezTo>
                  <a:pt x="2578" y="87"/>
                  <a:pt x="2583" y="92"/>
                  <a:pt x="2583" y="98"/>
                </a:cubicBezTo>
                <a:cubicBezTo>
                  <a:pt x="2583" y="104"/>
                  <a:pt x="2578" y="108"/>
                  <a:pt x="2572" y="108"/>
                </a:cubicBezTo>
                <a:close/>
                <a:moveTo>
                  <a:pt x="2539" y="108"/>
                </a:moveTo>
                <a:cubicBezTo>
                  <a:pt x="2533" y="108"/>
                  <a:pt x="2528" y="104"/>
                  <a:pt x="2528" y="98"/>
                </a:cubicBezTo>
                <a:cubicBezTo>
                  <a:pt x="2528" y="92"/>
                  <a:pt x="2533" y="87"/>
                  <a:pt x="2539" y="87"/>
                </a:cubicBezTo>
                <a:cubicBezTo>
                  <a:pt x="2545" y="87"/>
                  <a:pt x="2549" y="92"/>
                  <a:pt x="2549" y="98"/>
                </a:cubicBezTo>
                <a:cubicBezTo>
                  <a:pt x="2549" y="104"/>
                  <a:pt x="2545" y="108"/>
                  <a:pt x="2539" y="108"/>
                </a:cubicBezTo>
                <a:close/>
                <a:moveTo>
                  <a:pt x="1931" y="108"/>
                </a:moveTo>
                <a:cubicBezTo>
                  <a:pt x="1925" y="108"/>
                  <a:pt x="1920" y="104"/>
                  <a:pt x="1920" y="98"/>
                </a:cubicBezTo>
                <a:cubicBezTo>
                  <a:pt x="1920" y="92"/>
                  <a:pt x="1925" y="87"/>
                  <a:pt x="1931" y="87"/>
                </a:cubicBezTo>
                <a:cubicBezTo>
                  <a:pt x="1937" y="87"/>
                  <a:pt x="1942" y="92"/>
                  <a:pt x="1942" y="98"/>
                </a:cubicBezTo>
                <a:cubicBezTo>
                  <a:pt x="1942" y="104"/>
                  <a:pt x="1937" y="108"/>
                  <a:pt x="1931" y="108"/>
                </a:cubicBezTo>
                <a:close/>
                <a:moveTo>
                  <a:pt x="1897" y="108"/>
                </a:moveTo>
                <a:cubicBezTo>
                  <a:pt x="1891" y="108"/>
                  <a:pt x="1886" y="104"/>
                  <a:pt x="1886" y="98"/>
                </a:cubicBezTo>
                <a:cubicBezTo>
                  <a:pt x="1886" y="92"/>
                  <a:pt x="1891" y="87"/>
                  <a:pt x="1897" y="87"/>
                </a:cubicBezTo>
                <a:cubicBezTo>
                  <a:pt x="1903" y="87"/>
                  <a:pt x="1908" y="92"/>
                  <a:pt x="1908" y="98"/>
                </a:cubicBezTo>
                <a:cubicBezTo>
                  <a:pt x="1908" y="104"/>
                  <a:pt x="1903" y="108"/>
                  <a:pt x="1897" y="108"/>
                </a:cubicBezTo>
                <a:close/>
                <a:moveTo>
                  <a:pt x="1863" y="108"/>
                </a:moveTo>
                <a:cubicBezTo>
                  <a:pt x="1857" y="108"/>
                  <a:pt x="1852" y="104"/>
                  <a:pt x="1852" y="98"/>
                </a:cubicBezTo>
                <a:cubicBezTo>
                  <a:pt x="1852" y="92"/>
                  <a:pt x="1857" y="87"/>
                  <a:pt x="1863" y="87"/>
                </a:cubicBezTo>
                <a:cubicBezTo>
                  <a:pt x="1869" y="87"/>
                  <a:pt x="1874" y="92"/>
                  <a:pt x="1874" y="98"/>
                </a:cubicBezTo>
                <a:cubicBezTo>
                  <a:pt x="1874" y="104"/>
                  <a:pt x="1869" y="108"/>
                  <a:pt x="1863" y="108"/>
                </a:cubicBezTo>
                <a:close/>
                <a:moveTo>
                  <a:pt x="1830" y="108"/>
                </a:moveTo>
                <a:cubicBezTo>
                  <a:pt x="1824" y="108"/>
                  <a:pt x="1819" y="104"/>
                  <a:pt x="1819" y="98"/>
                </a:cubicBezTo>
                <a:cubicBezTo>
                  <a:pt x="1819" y="92"/>
                  <a:pt x="1824" y="87"/>
                  <a:pt x="1830" y="87"/>
                </a:cubicBezTo>
                <a:cubicBezTo>
                  <a:pt x="1836" y="87"/>
                  <a:pt x="1840" y="92"/>
                  <a:pt x="1840" y="98"/>
                </a:cubicBezTo>
                <a:cubicBezTo>
                  <a:pt x="1840" y="104"/>
                  <a:pt x="1836" y="108"/>
                  <a:pt x="1830" y="108"/>
                </a:cubicBezTo>
                <a:close/>
                <a:moveTo>
                  <a:pt x="1796" y="108"/>
                </a:moveTo>
                <a:cubicBezTo>
                  <a:pt x="1790" y="108"/>
                  <a:pt x="1785" y="104"/>
                  <a:pt x="1785" y="98"/>
                </a:cubicBezTo>
                <a:cubicBezTo>
                  <a:pt x="1785" y="92"/>
                  <a:pt x="1790" y="87"/>
                  <a:pt x="1796" y="87"/>
                </a:cubicBezTo>
                <a:cubicBezTo>
                  <a:pt x="1802" y="87"/>
                  <a:pt x="1807" y="92"/>
                  <a:pt x="1807" y="98"/>
                </a:cubicBezTo>
                <a:cubicBezTo>
                  <a:pt x="1807" y="104"/>
                  <a:pt x="1802" y="108"/>
                  <a:pt x="1796" y="108"/>
                </a:cubicBezTo>
                <a:close/>
                <a:moveTo>
                  <a:pt x="1345" y="108"/>
                </a:moveTo>
                <a:cubicBezTo>
                  <a:pt x="1339" y="108"/>
                  <a:pt x="1334" y="104"/>
                  <a:pt x="1334" y="98"/>
                </a:cubicBezTo>
                <a:cubicBezTo>
                  <a:pt x="1334" y="92"/>
                  <a:pt x="1339" y="87"/>
                  <a:pt x="1345" y="87"/>
                </a:cubicBezTo>
                <a:cubicBezTo>
                  <a:pt x="1351" y="87"/>
                  <a:pt x="1356" y="92"/>
                  <a:pt x="1356" y="98"/>
                </a:cubicBezTo>
                <a:cubicBezTo>
                  <a:pt x="1356" y="104"/>
                  <a:pt x="1351" y="108"/>
                  <a:pt x="1345" y="108"/>
                </a:cubicBezTo>
                <a:close/>
                <a:moveTo>
                  <a:pt x="1311" y="108"/>
                </a:moveTo>
                <a:cubicBezTo>
                  <a:pt x="1305" y="108"/>
                  <a:pt x="1300" y="104"/>
                  <a:pt x="1300" y="98"/>
                </a:cubicBezTo>
                <a:cubicBezTo>
                  <a:pt x="1300" y="92"/>
                  <a:pt x="1305" y="87"/>
                  <a:pt x="1311" y="87"/>
                </a:cubicBezTo>
                <a:cubicBezTo>
                  <a:pt x="1317" y="87"/>
                  <a:pt x="1322" y="92"/>
                  <a:pt x="1322" y="98"/>
                </a:cubicBezTo>
                <a:cubicBezTo>
                  <a:pt x="1322" y="104"/>
                  <a:pt x="1317" y="108"/>
                  <a:pt x="1311" y="108"/>
                </a:cubicBezTo>
                <a:close/>
                <a:moveTo>
                  <a:pt x="1277" y="108"/>
                </a:moveTo>
                <a:cubicBezTo>
                  <a:pt x="1271" y="108"/>
                  <a:pt x="1266" y="104"/>
                  <a:pt x="1266" y="98"/>
                </a:cubicBezTo>
                <a:cubicBezTo>
                  <a:pt x="1266" y="92"/>
                  <a:pt x="1271" y="87"/>
                  <a:pt x="1277" y="87"/>
                </a:cubicBezTo>
                <a:cubicBezTo>
                  <a:pt x="1283" y="87"/>
                  <a:pt x="1288" y="92"/>
                  <a:pt x="1288" y="98"/>
                </a:cubicBezTo>
                <a:cubicBezTo>
                  <a:pt x="1288" y="104"/>
                  <a:pt x="1283" y="108"/>
                  <a:pt x="1277" y="108"/>
                </a:cubicBezTo>
                <a:close/>
                <a:moveTo>
                  <a:pt x="1243" y="108"/>
                </a:moveTo>
                <a:cubicBezTo>
                  <a:pt x="1238" y="108"/>
                  <a:pt x="1233" y="104"/>
                  <a:pt x="1233" y="98"/>
                </a:cubicBezTo>
                <a:cubicBezTo>
                  <a:pt x="1233" y="92"/>
                  <a:pt x="1238" y="87"/>
                  <a:pt x="1243" y="87"/>
                </a:cubicBezTo>
                <a:cubicBezTo>
                  <a:pt x="1249" y="87"/>
                  <a:pt x="1254" y="92"/>
                  <a:pt x="1254" y="98"/>
                </a:cubicBezTo>
                <a:cubicBezTo>
                  <a:pt x="1254" y="104"/>
                  <a:pt x="1249" y="108"/>
                  <a:pt x="1243" y="108"/>
                </a:cubicBezTo>
                <a:close/>
                <a:moveTo>
                  <a:pt x="1210" y="108"/>
                </a:moveTo>
                <a:cubicBezTo>
                  <a:pt x="1204" y="108"/>
                  <a:pt x="1199" y="104"/>
                  <a:pt x="1199" y="98"/>
                </a:cubicBezTo>
                <a:cubicBezTo>
                  <a:pt x="1199" y="92"/>
                  <a:pt x="1204" y="87"/>
                  <a:pt x="1210" y="87"/>
                </a:cubicBezTo>
                <a:cubicBezTo>
                  <a:pt x="1216" y="87"/>
                  <a:pt x="1221" y="92"/>
                  <a:pt x="1221" y="98"/>
                </a:cubicBezTo>
                <a:cubicBezTo>
                  <a:pt x="1221" y="104"/>
                  <a:pt x="1216" y="108"/>
                  <a:pt x="1210" y="108"/>
                </a:cubicBezTo>
                <a:close/>
                <a:moveTo>
                  <a:pt x="1176" y="108"/>
                </a:moveTo>
                <a:cubicBezTo>
                  <a:pt x="1170" y="108"/>
                  <a:pt x="1165" y="104"/>
                  <a:pt x="1165" y="98"/>
                </a:cubicBezTo>
                <a:cubicBezTo>
                  <a:pt x="1165" y="92"/>
                  <a:pt x="1170" y="87"/>
                  <a:pt x="1176" y="87"/>
                </a:cubicBezTo>
                <a:cubicBezTo>
                  <a:pt x="1182" y="87"/>
                  <a:pt x="1187" y="92"/>
                  <a:pt x="1187" y="98"/>
                </a:cubicBezTo>
                <a:cubicBezTo>
                  <a:pt x="1187" y="104"/>
                  <a:pt x="1182" y="108"/>
                  <a:pt x="1176" y="108"/>
                </a:cubicBezTo>
                <a:close/>
                <a:moveTo>
                  <a:pt x="1142" y="108"/>
                </a:moveTo>
                <a:cubicBezTo>
                  <a:pt x="1136" y="108"/>
                  <a:pt x="1131" y="104"/>
                  <a:pt x="1131" y="98"/>
                </a:cubicBezTo>
                <a:cubicBezTo>
                  <a:pt x="1131" y="92"/>
                  <a:pt x="1136" y="87"/>
                  <a:pt x="1142" y="87"/>
                </a:cubicBezTo>
                <a:cubicBezTo>
                  <a:pt x="1148" y="87"/>
                  <a:pt x="1153" y="92"/>
                  <a:pt x="1153" y="98"/>
                </a:cubicBezTo>
                <a:cubicBezTo>
                  <a:pt x="1153" y="104"/>
                  <a:pt x="1148" y="108"/>
                  <a:pt x="1142" y="108"/>
                </a:cubicBezTo>
                <a:close/>
                <a:moveTo>
                  <a:pt x="1108" y="108"/>
                </a:moveTo>
                <a:cubicBezTo>
                  <a:pt x="1102" y="108"/>
                  <a:pt x="1098" y="104"/>
                  <a:pt x="1098" y="98"/>
                </a:cubicBezTo>
                <a:cubicBezTo>
                  <a:pt x="1098" y="92"/>
                  <a:pt x="1102" y="87"/>
                  <a:pt x="1108" y="87"/>
                </a:cubicBezTo>
                <a:cubicBezTo>
                  <a:pt x="1114" y="87"/>
                  <a:pt x="1119" y="92"/>
                  <a:pt x="1119" y="98"/>
                </a:cubicBezTo>
                <a:cubicBezTo>
                  <a:pt x="1119" y="104"/>
                  <a:pt x="1114" y="108"/>
                  <a:pt x="1108" y="108"/>
                </a:cubicBezTo>
                <a:close/>
                <a:moveTo>
                  <a:pt x="1075" y="108"/>
                </a:moveTo>
                <a:cubicBezTo>
                  <a:pt x="1069" y="108"/>
                  <a:pt x="1064" y="104"/>
                  <a:pt x="1064" y="98"/>
                </a:cubicBezTo>
                <a:cubicBezTo>
                  <a:pt x="1064" y="92"/>
                  <a:pt x="1069" y="87"/>
                  <a:pt x="1075" y="87"/>
                </a:cubicBezTo>
                <a:cubicBezTo>
                  <a:pt x="1081" y="87"/>
                  <a:pt x="1085" y="92"/>
                  <a:pt x="1085" y="98"/>
                </a:cubicBezTo>
                <a:cubicBezTo>
                  <a:pt x="1085" y="104"/>
                  <a:pt x="1081" y="108"/>
                  <a:pt x="1075" y="108"/>
                </a:cubicBezTo>
                <a:close/>
                <a:moveTo>
                  <a:pt x="1041" y="108"/>
                </a:moveTo>
                <a:cubicBezTo>
                  <a:pt x="1035" y="108"/>
                  <a:pt x="1030" y="104"/>
                  <a:pt x="1030" y="98"/>
                </a:cubicBezTo>
                <a:cubicBezTo>
                  <a:pt x="1030" y="92"/>
                  <a:pt x="1035" y="87"/>
                  <a:pt x="1041" y="87"/>
                </a:cubicBezTo>
                <a:cubicBezTo>
                  <a:pt x="1047" y="87"/>
                  <a:pt x="1052" y="92"/>
                  <a:pt x="1052" y="98"/>
                </a:cubicBezTo>
                <a:cubicBezTo>
                  <a:pt x="1052" y="104"/>
                  <a:pt x="1047" y="108"/>
                  <a:pt x="1041" y="108"/>
                </a:cubicBezTo>
                <a:close/>
                <a:moveTo>
                  <a:pt x="1007" y="108"/>
                </a:moveTo>
                <a:cubicBezTo>
                  <a:pt x="1001" y="108"/>
                  <a:pt x="996" y="104"/>
                  <a:pt x="996" y="98"/>
                </a:cubicBezTo>
                <a:cubicBezTo>
                  <a:pt x="996" y="92"/>
                  <a:pt x="1001" y="87"/>
                  <a:pt x="1007" y="87"/>
                </a:cubicBezTo>
                <a:cubicBezTo>
                  <a:pt x="1013" y="87"/>
                  <a:pt x="1018" y="92"/>
                  <a:pt x="1018" y="98"/>
                </a:cubicBezTo>
                <a:cubicBezTo>
                  <a:pt x="1018" y="104"/>
                  <a:pt x="1013" y="108"/>
                  <a:pt x="1007" y="108"/>
                </a:cubicBezTo>
                <a:close/>
                <a:moveTo>
                  <a:pt x="973" y="108"/>
                </a:moveTo>
                <a:cubicBezTo>
                  <a:pt x="967" y="108"/>
                  <a:pt x="963" y="104"/>
                  <a:pt x="963" y="98"/>
                </a:cubicBezTo>
                <a:cubicBezTo>
                  <a:pt x="963" y="92"/>
                  <a:pt x="967" y="87"/>
                  <a:pt x="973" y="87"/>
                </a:cubicBezTo>
                <a:cubicBezTo>
                  <a:pt x="979" y="87"/>
                  <a:pt x="984" y="92"/>
                  <a:pt x="984" y="98"/>
                </a:cubicBezTo>
                <a:cubicBezTo>
                  <a:pt x="984" y="104"/>
                  <a:pt x="979" y="108"/>
                  <a:pt x="973" y="108"/>
                </a:cubicBezTo>
                <a:close/>
                <a:moveTo>
                  <a:pt x="940" y="108"/>
                </a:moveTo>
                <a:cubicBezTo>
                  <a:pt x="934" y="108"/>
                  <a:pt x="929" y="104"/>
                  <a:pt x="929" y="98"/>
                </a:cubicBezTo>
                <a:cubicBezTo>
                  <a:pt x="929" y="92"/>
                  <a:pt x="934" y="87"/>
                  <a:pt x="940" y="87"/>
                </a:cubicBezTo>
                <a:cubicBezTo>
                  <a:pt x="946" y="87"/>
                  <a:pt x="950" y="92"/>
                  <a:pt x="950" y="98"/>
                </a:cubicBezTo>
                <a:cubicBezTo>
                  <a:pt x="950" y="104"/>
                  <a:pt x="946" y="108"/>
                  <a:pt x="940" y="108"/>
                </a:cubicBezTo>
                <a:close/>
                <a:moveTo>
                  <a:pt x="872" y="108"/>
                </a:moveTo>
                <a:cubicBezTo>
                  <a:pt x="866" y="108"/>
                  <a:pt x="861" y="104"/>
                  <a:pt x="861" y="98"/>
                </a:cubicBezTo>
                <a:cubicBezTo>
                  <a:pt x="861" y="92"/>
                  <a:pt x="866" y="87"/>
                  <a:pt x="872" y="87"/>
                </a:cubicBezTo>
                <a:cubicBezTo>
                  <a:pt x="878" y="87"/>
                  <a:pt x="883" y="92"/>
                  <a:pt x="883" y="98"/>
                </a:cubicBezTo>
                <a:cubicBezTo>
                  <a:pt x="883" y="104"/>
                  <a:pt x="878" y="108"/>
                  <a:pt x="872" y="108"/>
                </a:cubicBezTo>
                <a:close/>
                <a:moveTo>
                  <a:pt x="838" y="108"/>
                </a:moveTo>
                <a:cubicBezTo>
                  <a:pt x="832" y="108"/>
                  <a:pt x="828" y="104"/>
                  <a:pt x="828" y="98"/>
                </a:cubicBezTo>
                <a:cubicBezTo>
                  <a:pt x="828" y="92"/>
                  <a:pt x="832" y="87"/>
                  <a:pt x="838" y="87"/>
                </a:cubicBezTo>
                <a:cubicBezTo>
                  <a:pt x="844" y="87"/>
                  <a:pt x="849" y="92"/>
                  <a:pt x="849" y="98"/>
                </a:cubicBezTo>
                <a:cubicBezTo>
                  <a:pt x="849" y="104"/>
                  <a:pt x="844" y="108"/>
                  <a:pt x="838" y="108"/>
                </a:cubicBezTo>
                <a:close/>
                <a:moveTo>
                  <a:pt x="805" y="108"/>
                </a:moveTo>
                <a:cubicBezTo>
                  <a:pt x="799" y="108"/>
                  <a:pt x="794" y="104"/>
                  <a:pt x="794" y="98"/>
                </a:cubicBezTo>
                <a:cubicBezTo>
                  <a:pt x="794" y="92"/>
                  <a:pt x="799" y="87"/>
                  <a:pt x="805" y="87"/>
                </a:cubicBezTo>
                <a:cubicBezTo>
                  <a:pt x="811" y="87"/>
                  <a:pt x="815" y="92"/>
                  <a:pt x="815" y="98"/>
                </a:cubicBezTo>
                <a:cubicBezTo>
                  <a:pt x="815" y="104"/>
                  <a:pt x="811" y="108"/>
                  <a:pt x="805" y="108"/>
                </a:cubicBezTo>
                <a:close/>
                <a:moveTo>
                  <a:pt x="771" y="108"/>
                </a:moveTo>
                <a:cubicBezTo>
                  <a:pt x="765" y="108"/>
                  <a:pt x="760" y="104"/>
                  <a:pt x="760" y="98"/>
                </a:cubicBezTo>
                <a:cubicBezTo>
                  <a:pt x="760" y="92"/>
                  <a:pt x="765" y="87"/>
                  <a:pt x="771" y="87"/>
                </a:cubicBezTo>
                <a:cubicBezTo>
                  <a:pt x="777" y="87"/>
                  <a:pt x="782" y="92"/>
                  <a:pt x="782" y="98"/>
                </a:cubicBezTo>
                <a:cubicBezTo>
                  <a:pt x="782" y="104"/>
                  <a:pt x="777" y="108"/>
                  <a:pt x="771" y="108"/>
                </a:cubicBezTo>
                <a:close/>
                <a:moveTo>
                  <a:pt x="737" y="108"/>
                </a:moveTo>
                <a:cubicBezTo>
                  <a:pt x="731" y="108"/>
                  <a:pt x="726" y="104"/>
                  <a:pt x="726" y="98"/>
                </a:cubicBezTo>
                <a:cubicBezTo>
                  <a:pt x="726" y="92"/>
                  <a:pt x="731" y="87"/>
                  <a:pt x="737" y="87"/>
                </a:cubicBezTo>
                <a:cubicBezTo>
                  <a:pt x="743" y="87"/>
                  <a:pt x="748" y="92"/>
                  <a:pt x="748" y="98"/>
                </a:cubicBezTo>
                <a:cubicBezTo>
                  <a:pt x="748" y="104"/>
                  <a:pt x="743" y="108"/>
                  <a:pt x="737" y="108"/>
                </a:cubicBezTo>
                <a:close/>
                <a:moveTo>
                  <a:pt x="703" y="108"/>
                </a:moveTo>
                <a:cubicBezTo>
                  <a:pt x="697" y="108"/>
                  <a:pt x="692" y="104"/>
                  <a:pt x="692" y="98"/>
                </a:cubicBezTo>
                <a:cubicBezTo>
                  <a:pt x="692" y="92"/>
                  <a:pt x="697" y="87"/>
                  <a:pt x="703" y="87"/>
                </a:cubicBezTo>
                <a:cubicBezTo>
                  <a:pt x="709" y="87"/>
                  <a:pt x="714" y="92"/>
                  <a:pt x="714" y="98"/>
                </a:cubicBezTo>
                <a:cubicBezTo>
                  <a:pt x="714" y="104"/>
                  <a:pt x="709" y="108"/>
                  <a:pt x="703" y="108"/>
                </a:cubicBezTo>
                <a:close/>
                <a:moveTo>
                  <a:pt x="670" y="108"/>
                </a:moveTo>
                <a:cubicBezTo>
                  <a:pt x="664" y="108"/>
                  <a:pt x="659" y="104"/>
                  <a:pt x="659" y="98"/>
                </a:cubicBezTo>
                <a:cubicBezTo>
                  <a:pt x="659" y="92"/>
                  <a:pt x="664" y="87"/>
                  <a:pt x="670" y="87"/>
                </a:cubicBezTo>
                <a:cubicBezTo>
                  <a:pt x="675" y="87"/>
                  <a:pt x="680" y="92"/>
                  <a:pt x="680" y="98"/>
                </a:cubicBezTo>
                <a:cubicBezTo>
                  <a:pt x="680" y="104"/>
                  <a:pt x="675" y="108"/>
                  <a:pt x="670" y="108"/>
                </a:cubicBezTo>
                <a:close/>
                <a:moveTo>
                  <a:pt x="2555" y="79"/>
                </a:moveTo>
                <a:cubicBezTo>
                  <a:pt x="2550" y="79"/>
                  <a:pt x="2545" y="75"/>
                  <a:pt x="2545" y="69"/>
                </a:cubicBezTo>
                <a:cubicBezTo>
                  <a:pt x="2545" y="63"/>
                  <a:pt x="2550" y="58"/>
                  <a:pt x="2555" y="58"/>
                </a:cubicBezTo>
                <a:cubicBezTo>
                  <a:pt x="2561" y="58"/>
                  <a:pt x="2566" y="63"/>
                  <a:pt x="2566" y="69"/>
                </a:cubicBezTo>
                <a:cubicBezTo>
                  <a:pt x="2566" y="75"/>
                  <a:pt x="2561" y="79"/>
                  <a:pt x="2555" y="79"/>
                </a:cubicBezTo>
                <a:close/>
                <a:moveTo>
                  <a:pt x="1395" y="79"/>
                </a:moveTo>
                <a:cubicBezTo>
                  <a:pt x="1389" y="79"/>
                  <a:pt x="1385" y="75"/>
                  <a:pt x="1385" y="69"/>
                </a:cubicBezTo>
                <a:cubicBezTo>
                  <a:pt x="1385" y="63"/>
                  <a:pt x="1389" y="58"/>
                  <a:pt x="1395" y="58"/>
                </a:cubicBezTo>
                <a:cubicBezTo>
                  <a:pt x="1401" y="58"/>
                  <a:pt x="1406" y="63"/>
                  <a:pt x="1406" y="69"/>
                </a:cubicBezTo>
                <a:cubicBezTo>
                  <a:pt x="1406" y="75"/>
                  <a:pt x="1401" y="79"/>
                  <a:pt x="1395" y="79"/>
                </a:cubicBezTo>
                <a:close/>
                <a:moveTo>
                  <a:pt x="1362" y="79"/>
                </a:moveTo>
                <a:cubicBezTo>
                  <a:pt x="1356" y="79"/>
                  <a:pt x="1351" y="75"/>
                  <a:pt x="1351" y="69"/>
                </a:cubicBezTo>
                <a:cubicBezTo>
                  <a:pt x="1351" y="63"/>
                  <a:pt x="1356" y="58"/>
                  <a:pt x="1362" y="58"/>
                </a:cubicBezTo>
                <a:cubicBezTo>
                  <a:pt x="1368" y="58"/>
                  <a:pt x="1372" y="63"/>
                  <a:pt x="1372" y="69"/>
                </a:cubicBezTo>
                <a:cubicBezTo>
                  <a:pt x="1372" y="75"/>
                  <a:pt x="1368" y="79"/>
                  <a:pt x="1362" y="79"/>
                </a:cubicBezTo>
                <a:close/>
                <a:moveTo>
                  <a:pt x="1328" y="79"/>
                </a:moveTo>
                <a:cubicBezTo>
                  <a:pt x="1322" y="79"/>
                  <a:pt x="1317" y="75"/>
                  <a:pt x="1317" y="69"/>
                </a:cubicBezTo>
                <a:cubicBezTo>
                  <a:pt x="1317" y="63"/>
                  <a:pt x="1322" y="58"/>
                  <a:pt x="1328" y="58"/>
                </a:cubicBezTo>
                <a:cubicBezTo>
                  <a:pt x="1334" y="58"/>
                  <a:pt x="1339" y="63"/>
                  <a:pt x="1339" y="69"/>
                </a:cubicBezTo>
                <a:cubicBezTo>
                  <a:pt x="1339" y="75"/>
                  <a:pt x="1334" y="79"/>
                  <a:pt x="1328" y="79"/>
                </a:cubicBezTo>
                <a:close/>
                <a:moveTo>
                  <a:pt x="1294" y="79"/>
                </a:moveTo>
                <a:cubicBezTo>
                  <a:pt x="1288" y="79"/>
                  <a:pt x="1283" y="75"/>
                  <a:pt x="1283" y="69"/>
                </a:cubicBezTo>
                <a:cubicBezTo>
                  <a:pt x="1283" y="63"/>
                  <a:pt x="1288" y="58"/>
                  <a:pt x="1294" y="58"/>
                </a:cubicBezTo>
                <a:cubicBezTo>
                  <a:pt x="1300" y="58"/>
                  <a:pt x="1305" y="63"/>
                  <a:pt x="1305" y="69"/>
                </a:cubicBezTo>
                <a:cubicBezTo>
                  <a:pt x="1305" y="75"/>
                  <a:pt x="1300" y="79"/>
                  <a:pt x="1294" y="79"/>
                </a:cubicBezTo>
                <a:close/>
                <a:moveTo>
                  <a:pt x="1260" y="79"/>
                </a:moveTo>
                <a:cubicBezTo>
                  <a:pt x="1254" y="79"/>
                  <a:pt x="1250" y="75"/>
                  <a:pt x="1250" y="69"/>
                </a:cubicBezTo>
                <a:cubicBezTo>
                  <a:pt x="1250" y="63"/>
                  <a:pt x="1254" y="58"/>
                  <a:pt x="1260" y="58"/>
                </a:cubicBezTo>
                <a:cubicBezTo>
                  <a:pt x="1266" y="58"/>
                  <a:pt x="1271" y="63"/>
                  <a:pt x="1271" y="69"/>
                </a:cubicBezTo>
                <a:cubicBezTo>
                  <a:pt x="1271" y="75"/>
                  <a:pt x="1266" y="79"/>
                  <a:pt x="1260" y="79"/>
                </a:cubicBezTo>
                <a:close/>
                <a:moveTo>
                  <a:pt x="1227" y="79"/>
                </a:moveTo>
                <a:cubicBezTo>
                  <a:pt x="1221" y="79"/>
                  <a:pt x="1216" y="75"/>
                  <a:pt x="1216" y="69"/>
                </a:cubicBezTo>
                <a:cubicBezTo>
                  <a:pt x="1216" y="63"/>
                  <a:pt x="1221" y="58"/>
                  <a:pt x="1227" y="58"/>
                </a:cubicBezTo>
                <a:cubicBezTo>
                  <a:pt x="1233" y="58"/>
                  <a:pt x="1237" y="63"/>
                  <a:pt x="1237" y="69"/>
                </a:cubicBezTo>
                <a:cubicBezTo>
                  <a:pt x="1237" y="75"/>
                  <a:pt x="1233" y="79"/>
                  <a:pt x="1227" y="79"/>
                </a:cubicBezTo>
                <a:close/>
                <a:moveTo>
                  <a:pt x="1193" y="79"/>
                </a:moveTo>
                <a:cubicBezTo>
                  <a:pt x="1187" y="79"/>
                  <a:pt x="1182" y="75"/>
                  <a:pt x="1182" y="69"/>
                </a:cubicBezTo>
                <a:cubicBezTo>
                  <a:pt x="1182" y="63"/>
                  <a:pt x="1187" y="58"/>
                  <a:pt x="1193" y="58"/>
                </a:cubicBezTo>
                <a:cubicBezTo>
                  <a:pt x="1199" y="58"/>
                  <a:pt x="1204" y="63"/>
                  <a:pt x="1204" y="69"/>
                </a:cubicBezTo>
                <a:cubicBezTo>
                  <a:pt x="1204" y="75"/>
                  <a:pt x="1199" y="79"/>
                  <a:pt x="1193" y="79"/>
                </a:cubicBezTo>
                <a:close/>
                <a:moveTo>
                  <a:pt x="1159" y="79"/>
                </a:moveTo>
                <a:cubicBezTo>
                  <a:pt x="1153" y="79"/>
                  <a:pt x="1148" y="75"/>
                  <a:pt x="1148" y="69"/>
                </a:cubicBezTo>
                <a:cubicBezTo>
                  <a:pt x="1148" y="63"/>
                  <a:pt x="1153" y="58"/>
                  <a:pt x="1159" y="58"/>
                </a:cubicBezTo>
                <a:cubicBezTo>
                  <a:pt x="1165" y="58"/>
                  <a:pt x="1170" y="63"/>
                  <a:pt x="1170" y="69"/>
                </a:cubicBezTo>
                <a:cubicBezTo>
                  <a:pt x="1170" y="75"/>
                  <a:pt x="1165" y="79"/>
                  <a:pt x="1159" y="79"/>
                </a:cubicBezTo>
                <a:close/>
                <a:moveTo>
                  <a:pt x="1125" y="79"/>
                </a:moveTo>
                <a:cubicBezTo>
                  <a:pt x="1119" y="79"/>
                  <a:pt x="1115" y="75"/>
                  <a:pt x="1115" y="69"/>
                </a:cubicBezTo>
                <a:cubicBezTo>
                  <a:pt x="1115" y="63"/>
                  <a:pt x="1119" y="58"/>
                  <a:pt x="1125" y="58"/>
                </a:cubicBezTo>
                <a:cubicBezTo>
                  <a:pt x="1131" y="58"/>
                  <a:pt x="1136" y="63"/>
                  <a:pt x="1136" y="69"/>
                </a:cubicBezTo>
                <a:cubicBezTo>
                  <a:pt x="1136" y="75"/>
                  <a:pt x="1131" y="79"/>
                  <a:pt x="1125" y="79"/>
                </a:cubicBezTo>
                <a:close/>
                <a:moveTo>
                  <a:pt x="1092" y="79"/>
                </a:moveTo>
                <a:cubicBezTo>
                  <a:pt x="1086" y="79"/>
                  <a:pt x="1081" y="75"/>
                  <a:pt x="1081" y="69"/>
                </a:cubicBezTo>
                <a:cubicBezTo>
                  <a:pt x="1081" y="63"/>
                  <a:pt x="1086" y="58"/>
                  <a:pt x="1092" y="58"/>
                </a:cubicBezTo>
                <a:cubicBezTo>
                  <a:pt x="1098" y="58"/>
                  <a:pt x="1102" y="63"/>
                  <a:pt x="1102" y="69"/>
                </a:cubicBezTo>
                <a:cubicBezTo>
                  <a:pt x="1102" y="75"/>
                  <a:pt x="1098" y="79"/>
                  <a:pt x="1092" y="79"/>
                </a:cubicBezTo>
                <a:close/>
                <a:moveTo>
                  <a:pt x="1058" y="79"/>
                </a:moveTo>
                <a:cubicBezTo>
                  <a:pt x="1052" y="79"/>
                  <a:pt x="1047" y="75"/>
                  <a:pt x="1047" y="69"/>
                </a:cubicBezTo>
                <a:cubicBezTo>
                  <a:pt x="1047" y="63"/>
                  <a:pt x="1052" y="58"/>
                  <a:pt x="1058" y="58"/>
                </a:cubicBezTo>
                <a:cubicBezTo>
                  <a:pt x="1064" y="58"/>
                  <a:pt x="1069" y="63"/>
                  <a:pt x="1069" y="69"/>
                </a:cubicBezTo>
                <a:cubicBezTo>
                  <a:pt x="1069" y="75"/>
                  <a:pt x="1064" y="79"/>
                  <a:pt x="1058" y="79"/>
                </a:cubicBezTo>
                <a:close/>
                <a:moveTo>
                  <a:pt x="1024" y="79"/>
                </a:moveTo>
                <a:cubicBezTo>
                  <a:pt x="1018" y="79"/>
                  <a:pt x="1013" y="75"/>
                  <a:pt x="1013" y="69"/>
                </a:cubicBezTo>
                <a:cubicBezTo>
                  <a:pt x="1013" y="63"/>
                  <a:pt x="1018" y="58"/>
                  <a:pt x="1024" y="58"/>
                </a:cubicBezTo>
                <a:cubicBezTo>
                  <a:pt x="1030" y="58"/>
                  <a:pt x="1035" y="63"/>
                  <a:pt x="1035" y="69"/>
                </a:cubicBezTo>
                <a:cubicBezTo>
                  <a:pt x="1035" y="75"/>
                  <a:pt x="1030" y="79"/>
                  <a:pt x="1024" y="79"/>
                </a:cubicBezTo>
                <a:close/>
                <a:moveTo>
                  <a:pt x="990" y="79"/>
                </a:moveTo>
                <a:cubicBezTo>
                  <a:pt x="984" y="79"/>
                  <a:pt x="979" y="75"/>
                  <a:pt x="979" y="69"/>
                </a:cubicBezTo>
                <a:cubicBezTo>
                  <a:pt x="979" y="63"/>
                  <a:pt x="984" y="58"/>
                  <a:pt x="990" y="58"/>
                </a:cubicBezTo>
                <a:cubicBezTo>
                  <a:pt x="996" y="58"/>
                  <a:pt x="1001" y="63"/>
                  <a:pt x="1001" y="69"/>
                </a:cubicBezTo>
                <a:cubicBezTo>
                  <a:pt x="1001" y="75"/>
                  <a:pt x="996" y="79"/>
                  <a:pt x="990" y="79"/>
                </a:cubicBezTo>
                <a:close/>
                <a:moveTo>
                  <a:pt x="957" y="79"/>
                </a:moveTo>
                <a:cubicBezTo>
                  <a:pt x="951" y="79"/>
                  <a:pt x="946" y="75"/>
                  <a:pt x="946" y="69"/>
                </a:cubicBezTo>
                <a:cubicBezTo>
                  <a:pt x="946" y="63"/>
                  <a:pt x="951" y="58"/>
                  <a:pt x="957" y="58"/>
                </a:cubicBezTo>
                <a:cubicBezTo>
                  <a:pt x="962" y="58"/>
                  <a:pt x="967" y="63"/>
                  <a:pt x="967" y="69"/>
                </a:cubicBezTo>
                <a:cubicBezTo>
                  <a:pt x="967" y="75"/>
                  <a:pt x="962" y="79"/>
                  <a:pt x="957" y="79"/>
                </a:cubicBezTo>
                <a:close/>
                <a:moveTo>
                  <a:pt x="923" y="79"/>
                </a:moveTo>
                <a:cubicBezTo>
                  <a:pt x="917" y="79"/>
                  <a:pt x="912" y="75"/>
                  <a:pt x="912" y="69"/>
                </a:cubicBezTo>
                <a:cubicBezTo>
                  <a:pt x="912" y="63"/>
                  <a:pt x="917" y="58"/>
                  <a:pt x="923" y="58"/>
                </a:cubicBezTo>
                <a:cubicBezTo>
                  <a:pt x="929" y="58"/>
                  <a:pt x="934" y="63"/>
                  <a:pt x="934" y="69"/>
                </a:cubicBezTo>
                <a:cubicBezTo>
                  <a:pt x="934" y="75"/>
                  <a:pt x="929" y="79"/>
                  <a:pt x="923" y="79"/>
                </a:cubicBezTo>
                <a:close/>
                <a:moveTo>
                  <a:pt x="889" y="79"/>
                </a:moveTo>
                <a:cubicBezTo>
                  <a:pt x="883" y="79"/>
                  <a:pt x="878" y="75"/>
                  <a:pt x="878" y="69"/>
                </a:cubicBezTo>
                <a:cubicBezTo>
                  <a:pt x="878" y="63"/>
                  <a:pt x="883" y="58"/>
                  <a:pt x="889" y="58"/>
                </a:cubicBezTo>
                <a:cubicBezTo>
                  <a:pt x="895" y="58"/>
                  <a:pt x="900" y="63"/>
                  <a:pt x="900" y="69"/>
                </a:cubicBezTo>
                <a:cubicBezTo>
                  <a:pt x="900" y="75"/>
                  <a:pt x="895" y="79"/>
                  <a:pt x="889" y="79"/>
                </a:cubicBezTo>
                <a:close/>
                <a:moveTo>
                  <a:pt x="855" y="79"/>
                </a:moveTo>
                <a:cubicBezTo>
                  <a:pt x="849" y="79"/>
                  <a:pt x="844" y="75"/>
                  <a:pt x="844" y="69"/>
                </a:cubicBezTo>
                <a:cubicBezTo>
                  <a:pt x="844" y="63"/>
                  <a:pt x="849" y="58"/>
                  <a:pt x="855" y="58"/>
                </a:cubicBezTo>
                <a:cubicBezTo>
                  <a:pt x="861" y="58"/>
                  <a:pt x="866" y="63"/>
                  <a:pt x="866" y="69"/>
                </a:cubicBezTo>
                <a:cubicBezTo>
                  <a:pt x="866" y="75"/>
                  <a:pt x="861" y="79"/>
                  <a:pt x="855" y="79"/>
                </a:cubicBezTo>
                <a:close/>
                <a:moveTo>
                  <a:pt x="821" y="79"/>
                </a:moveTo>
                <a:cubicBezTo>
                  <a:pt x="815" y="79"/>
                  <a:pt x="811" y="75"/>
                  <a:pt x="811" y="69"/>
                </a:cubicBezTo>
                <a:cubicBezTo>
                  <a:pt x="811" y="63"/>
                  <a:pt x="815" y="58"/>
                  <a:pt x="821" y="58"/>
                </a:cubicBezTo>
                <a:cubicBezTo>
                  <a:pt x="827" y="58"/>
                  <a:pt x="832" y="63"/>
                  <a:pt x="832" y="69"/>
                </a:cubicBezTo>
                <a:cubicBezTo>
                  <a:pt x="832" y="75"/>
                  <a:pt x="827" y="79"/>
                  <a:pt x="821" y="79"/>
                </a:cubicBezTo>
                <a:close/>
                <a:moveTo>
                  <a:pt x="788" y="79"/>
                </a:moveTo>
                <a:cubicBezTo>
                  <a:pt x="782" y="79"/>
                  <a:pt x="777" y="75"/>
                  <a:pt x="777" y="69"/>
                </a:cubicBezTo>
                <a:cubicBezTo>
                  <a:pt x="777" y="63"/>
                  <a:pt x="782" y="58"/>
                  <a:pt x="788" y="58"/>
                </a:cubicBezTo>
                <a:cubicBezTo>
                  <a:pt x="794" y="58"/>
                  <a:pt x="798" y="63"/>
                  <a:pt x="798" y="69"/>
                </a:cubicBezTo>
                <a:cubicBezTo>
                  <a:pt x="798" y="75"/>
                  <a:pt x="794" y="79"/>
                  <a:pt x="788" y="79"/>
                </a:cubicBezTo>
                <a:close/>
                <a:moveTo>
                  <a:pt x="754" y="79"/>
                </a:moveTo>
                <a:cubicBezTo>
                  <a:pt x="748" y="79"/>
                  <a:pt x="743" y="75"/>
                  <a:pt x="743" y="69"/>
                </a:cubicBezTo>
                <a:cubicBezTo>
                  <a:pt x="743" y="63"/>
                  <a:pt x="748" y="58"/>
                  <a:pt x="754" y="58"/>
                </a:cubicBezTo>
                <a:cubicBezTo>
                  <a:pt x="760" y="58"/>
                  <a:pt x="765" y="63"/>
                  <a:pt x="765" y="69"/>
                </a:cubicBezTo>
                <a:cubicBezTo>
                  <a:pt x="765" y="75"/>
                  <a:pt x="760" y="79"/>
                  <a:pt x="754" y="79"/>
                </a:cubicBezTo>
                <a:close/>
                <a:moveTo>
                  <a:pt x="720" y="79"/>
                </a:moveTo>
                <a:cubicBezTo>
                  <a:pt x="714" y="79"/>
                  <a:pt x="709" y="75"/>
                  <a:pt x="709" y="69"/>
                </a:cubicBezTo>
                <a:cubicBezTo>
                  <a:pt x="709" y="63"/>
                  <a:pt x="714" y="58"/>
                  <a:pt x="720" y="58"/>
                </a:cubicBezTo>
                <a:cubicBezTo>
                  <a:pt x="726" y="58"/>
                  <a:pt x="731" y="63"/>
                  <a:pt x="731" y="69"/>
                </a:cubicBezTo>
                <a:cubicBezTo>
                  <a:pt x="731" y="75"/>
                  <a:pt x="726" y="79"/>
                  <a:pt x="720" y="79"/>
                </a:cubicBezTo>
                <a:close/>
                <a:moveTo>
                  <a:pt x="686" y="79"/>
                </a:moveTo>
                <a:cubicBezTo>
                  <a:pt x="680" y="79"/>
                  <a:pt x="676" y="75"/>
                  <a:pt x="676" y="69"/>
                </a:cubicBezTo>
                <a:cubicBezTo>
                  <a:pt x="676" y="63"/>
                  <a:pt x="680" y="58"/>
                  <a:pt x="686" y="58"/>
                </a:cubicBezTo>
                <a:cubicBezTo>
                  <a:pt x="692" y="58"/>
                  <a:pt x="697" y="63"/>
                  <a:pt x="697" y="69"/>
                </a:cubicBezTo>
                <a:cubicBezTo>
                  <a:pt x="697" y="75"/>
                  <a:pt x="692" y="79"/>
                  <a:pt x="686" y="79"/>
                </a:cubicBezTo>
                <a:close/>
                <a:moveTo>
                  <a:pt x="653" y="79"/>
                </a:moveTo>
                <a:cubicBezTo>
                  <a:pt x="647" y="79"/>
                  <a:pt x="642" y="75"/>
                  <a:pt x="642" y="69"/>
                </a:cubicBezTo>
                <a:cubicBezTo>
                  <a:pt x="642" y="63"/>
                  <a:pt x="647" y="58"/>
                  <a:pt x="653" y="58"/>
                </a:cubicBezTo>
                <a:cubicBezTo>
                  <a:pt x="659" y="58"/>
                  <a:pt x="663" y="63"/>
                  <a:pt x="663" y="69"/>
                </a:cubicBezTo>
                <a:cubicBezTo>
                  <a:pt x="663" y="75"/>
                  <a:pt x="659" y="79"/>
                  <a:pt x="653" y="79"/>
                </a:cubicBezTo>
                <a:close/>
                <a:moveTo>
                  <a:pt x="1311" y="50"/>
                </a:moveTo>
                <a:cubicBezTo>
                  <a:pt x="1305" y="50"/>
                  <a:pt x="1300" y="46"/>
                  <a:pt x="1300" y="40"/>
                </a:cubicBezTo>
                <a:cubicBezTo>
                  <a:pt x="1300" y="34"/>
                  <a:pt x="1305" y="29"/>
                  <a:pt x="1311" y="29"/>
                </a:cubicBezTo>
                <a:cubicBezTo>
                  <a:pt x="1317" y="29"/>
                  <a:pt x="1322" y="34"/>
                  <a:pt x="1322" y="40"/>
                </a:cubicBezTo>
                <a:cubicBezTo>
                  <a:pt x="1322" y="46"/>
                  <a:pt x="1317" y="50"/>
                  <a:pt x="1311" y="50"/>
                </a:cubicBezTo>
                <a:close/>
                <a:moveTo>
                  <a:pt x="1277" y="50"/>
                </a:moveTo>
                <a:cubicBezTo>
                  <a:pt x="1271" y="50"/>
                  <a:pt x="1266" y="46"/>
                  <a:pt x="1266" y="40"/>
                </a:cubicBezTo>
                <a:cubicBezTo>
                  <a:pt x="1266" y="34"/>
                  <a:pt x="1271" y="29"/>
                  <a:pt x="1277" y="29"/>
                </a:cubicBezTo>
                <a:cubicBezTo>
                  <a:pt x="1283" y="29"/>
                  <a:pt x="1288" y="34"/>
                  <a:pt x="1288" y="40"/>
                </a:cubicBezTo>
                <a:cubicBezTo>
                  <a:pt x="1288" y="46"/>
                  <a:pt x="1283" y="50"/>
                  <a:pt x="1277" y="50"/>
                </a:cubicBezTo>
                <a:close/>
                <a:moveTo>
                  <a:pt x="1243" y="50"/>
                </a:moveTo>
                <a:cubicBezTo>
                  <a:pt x="1238" y="50"/>
                  <a:pt x="1233" y="46"/>
                  <a:pt x="1233" y="40"/>
                </a:cubicBezTo>
                <a:cubicBezTo>
                  <a:pt x="1233" y="34"/>
                  <a:pt x="1238" y="29"/>
                  <a:pt x="1243" y="29"/>
                </a:cubicBezTo>
                <a:cubicBezTo>
                  <a:pt x="1249" y="29"/>
                  <a:pt x="1254" y="34"/>
                  <a:pt x="1254" y="40"/>
                </a:cubicBezTo>
                <a:cubicBezTo>
                  <a:pt x="1254" y="46"/>
                  <a:pt x="1249" y="50"/>
                  <a:pt x="1243" y="50"/>
                </a:cubicBezTo>
                <a:close/>
                <a:moveTo>
                  <a:pt x="1210" y="50"/>
                </a:moveTo>
                <a:cubicBezTo>
                  <a:pt x="1204" y="50"/>
                  <a:pt x="1199" y="46"/>
                  <a:pt x="1199" y="40"/>
                </a:cubicBezTo>
                <a:cubicBezTo>
                  <a:pt x="1199" y="34"/>
                  <a:pt x="1204" y="29"/>
                  <a:pt x="1210" y="29"/>
                </a:cubicBezTo>
                <a:cubicBezTo>
                  <a:pt x="1216" y="29"/>
                  <a:pt x="1221" y="34"/>
                  <a:pt x="1221" y="40"/>
                </a:cubicBezTo>
                <a:cubicBezTo>
                  <a:pt x="1221" y="46"/>
                  <a:pt x="1216" y="50"/>
                  <a:pt x="1210" y="50"/>
                </a:cubicBezTo>
                <a:close/>
                <a:moveTo>
                  <a:pt x="1176" y="50"/>
                </a:moveTo>
                <a:cubicBezTo>
                  <a:pt x="1170" y="50"/>
                  <a:pt x="1165" y="46"/>
                  <a:pt x="1165" y="40"/>
                </a:cubicBezTo>
                <a:cubicBezTo>
                  <a:pt x="1165" y="34"/>
                  <a:pt x="1170" y="29"/>
                  <a:pt x="1176" y="29"/>
                </a:cubicBezTo>
                <a:cubicBezTo>
                  <a:pt x="1182" y="29"/>
                  <a:pt x="1187" y="34"/>
                  <a:pt x="1187" y="40"/>
                </a:cubicBezTo>
                <a:cubicBezTo>
                  <a:pt x="1187" y="46"/>
                  <a:pt x="1182" y="50"/>
                  <a:pt x="1176" y="50"/>
                </a:cubicBezTo>
                <a:close/>
                <a:moveTo>
                  <a:pt x="1142" y="50"/>
                </a:moveTo>
                <a:cubicBezTo>
                  <a:pt x="1136" y="50"/>
                  <a:pt x="1131" y="46"/>
                  <a:pt x="1131" y="40"/>
                </a:cubicBezTo>
                <a:cubicBezTo>
                  <a:pt x="1131" y="34"/>
                  <a:pt x="1136" y="29"/>
                  <a:pt x="1142" y="29"/>
                </a:cubicBezTo>
                <a:cubicBezTo>
                  <a:pt x="1148" y="29"/>
                  <a:pt x="1153" y="34"/>
                  <a:pt x="1153" y="40"/>
                </a:cubicBezTo>
                <a:cubicBezTo>
                  <a:pt x="1153" y="46"/>
                  <a:pt x="1148" y="50"/>
                  <a:pt x="1142" y="50"/>
                </a:cubicBezTo>
                <a:close/>
                <a:moveTo>
                  <a:pt x="1108" y="50"/>
                </a:moveTo>
                <a:cubicBezTo>
                  <a:pt x="1102" y="50"/>
                  <a:pt x="1098" y="46"/>
                  <a:pt x="1098" y="40"/>
                </a:cubicBezTo>
                <a:cubicBezTo>
                  <a:pt x="1098" y="34"/>
                  <a:pt x="1102" y="29"/>
                  <a:pt x="1108" y="29"/>
                </a:cubicBezTo>
                <a:cubicBezTo>
                  <a:pt x="1114" y="29"/>
                  <a:pt x="1119" y="34"/>
                  <a:pt x="1119" y="40"/>
                </a:cubicBezTo>
                <a:cubicBezTo>
                  <a:pt x="1119" y="46"/>
                  <a:pt x="1114" y="50"/>
                  <a:pt x="1108" y="50"/>
                </a:cubicBezTo>
                <a:close/>
                <a:moveTo>
                  <a:pt x="1075" y="50"/>
                </a:moveTo>
                <a:cubicBezTo>
                  <a:pt x="1069" y="50"/>
                  <a:pt x="1064" y="46"/>
                  <a:pt x="1064" y="40"/>
                </a:cubicBezTo>
                <a:cubicBezTo>
                  <a:pt x="1064" y="34"/>
                  <a:pt x="1069" y="29"/>
                  <a:pt x="1075" y="29"/>
                </a:cubicBezTo>
                <a:cubicBezTo>
                  <a:pt x="1081" y="29"/>
                  <a:pt x="1085" y="34"/>
                  <a:pt x="1085" y="40"/>
                </a:cubicBezTo>
                <a:cubicBezTo>
                  <a:pt x="1085" y="46"/>
                  <a:pt x="1081" y="50"/>
                  <a:pt x="1075" y="50"/>
                </a:cubicBezTo>
                <a:close/>
                <a:moveTo>
                  <a:pt x="1041" y="50"/>
                </a:moveTo>
                <a:cubicBezTo>
                  <a:pt x="1035" y="50"/>
                  <a:pt x="1030" y="46"/>
                  <a:pt x="1030" y="40"/>
                </a:cubicBezTo>
                <a:cubicBezTo>
                  <a:pt x="1030" y="34"/>
                  <a:pt x="1035" y="29"/>
                  <a:pt x="1041" y="29"/>
                </a:cubicBezTo>
                <a:cubicBezTo>
                  <a:pt x="1047" y="29"/>
                  <a:pt x="1052" y="34"/>
                  <a:pt x="1052" y="40"/>
                </a:cubicBezTo>
                <a:cubicBezTo>
                  <a:pt x="1052" y="46"/>
                  <a:pt x="1047" y="50"/>
                  <a:pt x="1041" y="50"/>
                </a:cubicBezTo>
                <a:close/>
                <a:moveTo>
                  <a:pt x="1007" y="50"/>
                </a:moveTo>
                <a:cubicBezTo>
                  <a:pt x="1001" y="50"/>
                  <a:pt x="996" y="46"/>
                  <a:pt x="996" y="40"/>
                </a:cubicBezTo>
                <a:cubicBezTo>
                  <a:pt x="996" y="34"/>
                  <a:pt x="1001" y="29"/>
                  <a:pt x="1007" y="29"/>
                </a:cubicBezTo>
                <a:cubicBezTo>
                  <a:pt x="1013" y="29"/>
                  <a:pt x="1018" y="34"/>
                  <a:pt x="1018" y="40"/>
                </a:cubicBezTo>
                <a:cubicBezTo>
                  <a:pt x="1018" y="46"/>
                  <a:pt x="1013" y="50"/>
                  <a:pt x="1007" y="50"/>
                </a:cubicBezTo>
                <a:close/>
                <a:moveTo>
                  <a:pt x="973" y="50"/>
                </a:moveTo>
                <a:cubicBezTo>
                  <a:pt x="967" y="50"/>
                  <a:pt x="963" y="46"/>
                  <a:pt x="963" y="40"/>
                </a:cubicBezTo>
                <a:cubicBezTo>
                  <a:pt x="963" y="34"/>
                  <a:pt x="967" y="29"/>
                  <a:pt x="973" y="29"/>
                </a:cubicBezTo>
                <a:cubicBezTo>
                  <a:pt x="979" y="29"/>
                  <a:pt x="984" y="34"/>
                  <a:pt x="984" y="40"/>
                </a:cubicBezTo>
                <a:cubicBezTo>
                  <a:pt x="984" y="46"/>
                  <a:pt x="979" y="50"/>
                  <a:pt x="973" y="50"/>
                </a:cubicBezTo>
                <a:close/>
                <a:moveTo>
                  <a:pt x="940" y="50"/>
                </a:moveTo>
                <a:cubicBezTo>
                  <a:pt x="934" y="50"/>
                  <a:pt x="929" y="46"/>
                  <a:pt x="929" y="40"/>
                </a:cubicBezTo>
                <a:cubicBezTo>
                  <a:pt x="929" y="34"/>
                  <a:pt x="934" y="29"/>
                  <a:pt x="940" y="29"/>
                </a:cubicBezTo>
                <a:cubicBezTo>
                  <a:pt x="946" y="29"/>
                  <a:pt x="950" y="34"/>
                  <a:pt x="950" y="40"/>
                </a:cubicBezTo>
                <a:cubicBezTo>
                  <a:pt x="950" y="46"/>
                  <a:pt x="946" y="50"/>
                  <a:pt x="940" y="50"/>
                </a:cubicBezTo>
                <a:close/>
                <a:moveTo>
                  <a:pt x="906" y="50"/>
                </a:moveTo>
                <a:cubicBezTo>
                  <a:pt x="900" y="50"/>
                  <a:pt x="895" y="46"/>
                  <a:pt x="895" y="40"/>
                </a:cubicBezTo>
                <a:cubicBezTo>
                  <a:pt x="895" y="34"/>
                  <a:pt x="900" y="29"/>
                  <a:pt x="906" y="29"/>
                </a:cubicBezTo>
                <a:cubicBezTo>
                  <a:pt x="912" y="29"/>
                  <a:pt x="917" y="34"/>
                  <a:pt x="917" y="40"/>
                </a:cubicBezTo>
                <a:cubicBezTo>
                  <a:pt x="917" y="46"/>
                  <a:pt x="912" y="50"/>
                  <a:pt x="906" y="50"/>
                </a:cubicBezTo>
                <a:close/>
                <a:moveTo>
                  <a:pt x="872" y="50"/>
                </a:moveTo>
                <a:cubicBezTo>
                  <a:pt x="866" y="50"/>
                  <a:pt x="861" y="46"/>
                  <a:pt x="861" y="40"/>
                </a:cubicBezTo>
                <a:cubicBezTo>
                  <a:pt x="861" y="34"/>
                  <a:pt x="866" y="29"/>
                  <a:pt x="872" y="29"/>
                </a:cubicBezTo>
                <a:cubicBezTo>
                  <a:pt x="878" y="29"/>
                  <a:pt x="883" y="34"/>
                  <a:pt x="883" y="40"/>
                </a:cubicBezTo>
                <a:cubicBezTo>
                  <a:pt x="883" y="46"/>
                  <a:pt x="878" y="50"/>
                  <a:pt x="872" y="50"/>
                </a:cubicBezTo>
                <a:close/>
                <a:moveTo>
                  <a:pt x="838" y="50"/>
                </a:moveTo>
                <a:cubicBezTo>
                  <a:pt x="832" y="50"/>
                  <a:pt x="828" y="46"/>
                  <a:pt x="828" y="40"/>
                </a:cubicBezTo>
                <a:cubicBezTo>
                  <a:pt x="828" y="34"/>
                  <a:pt x="832" y="29"/>
                  <a:pt x="838" y="29"/>
                </a:cubicBezTo>
                <a:cubicBezTo>
                  <a:pt x="844" y="29"/>
                  <a:pt x="849" y="34"/>
                  <a:pt x="849" y="40"/>
                </a:cubicBezTo>
                <a:cubicBezTo>
                  <a:pt x="849" y="46"/>
                  <a:pt x="844" y="50"/>
                  <a:pt x="838" y="50"/>
                </a:cubicBezTo>
                <a:close/>
                <a:moveTo>
                  <a:pt x="805" y="50"/>
                </a:moveTo>
                <a:cubicBezTo>
                  <a:pt x="799" y="50"/>
                  <a:pt x="794" y="46"/>
                  <a:pt x="794" y="40"/>
                </a:cubicBezTo>
                <a:cubicBezTo>
                  <a:pt x="794" y="34"/>
                  <a:pt x="799" y="29"/>
                  <a:pt x="805" y="29"/>
                </a:cubicBezTo>
                <a:cubicBezTo>
                  <a:pt x="811" y="29"/>
                  <a:pt x="815" y="34"/>
                  <a:pt x="815" y="40"/>
                </a:cubicBezTo>
                <a:cubicBezTo>
                  <a:pt x="815" y="46"/>
                  <a:pt x="811" y="50"/>
                  <a:pt x="805" y="50"/>
                </a:cubicBezTo>
                <a:close/>
                <a:moveTo>
                  <a:pt x="771" y="50"/>
                </a:moveTo>
                <a:cubicBezTo>
                  <a:pt x="765" y="50"/>
                  <a:pt x="760" y="46"/>
                  <a:pt x="760" y="40"/>
                </a:cubicBezTo>
                <a:cubicBezTo>
                  <a:pt x="760" y="34"/>
                  <a:pt x="765" y="29"/>
                  <a:pt x="771" y="29"/>
                </a:cubicBezTo>
                <a:cubicBezTo>
                  <a:pt x="777" y="29"/>
                  <a:pt x="782" y="34"/>
                  <a:pt x="782" y="40"/>
                </a:cubicBezTo>
                <a:cubicBezTo>
                  <a:pt x="782" y="46"/>
                  <a:pt x="777" y="50"/>
                  <a:pt x="771" y="50"/>
                </a:cubicBezTo>
                <a:close/>
                <a:moveTo>
                  <a:pt x="737" y="50"/>
                </a:moveTo>
                <a:cubicBezTo>
                  <a:pt x="731" y="50"/>
                  <a:pt x="726" y="46"/>
                  <a:pt x="726" y="40"/>
                </a:cubicBezTo>
                <a:cubicBezTo>
                  <a:pt x="726" y="34"/>
                  <a:pt x="731" y="29"/>
                  <a:pt x="737" y="29"/>
                </a:cubicBezTo>
                <a:cubicBezTo>
                  <a:pt x="743" y="29"/>
                  <a:pt x="748" y="34"/>
                  <a:pt x="748" y="40"/>
                </a:cubicBezTo>
                <a:cubicBezTo>
                  <a:pt x="748" y="46"/>
                  <a:pt x="743" y="50"/>
                  <a:pt x="737" y="50"/>
                </a:cubicBezTo>
                <a:close/>
                <a:moveTo>
                  <a:pt x="703" y="50"/>
                </a:moveTo>
                <a:cubicBezTo>
                  <a:pt x="697" y="50"/>
                  <a:pt x="692" y="46"/>
                  <a:pt x="692" y="40"/>
                </a:cubicBezTo>
                <a:cubicBezTo>
                  <a:pt x="692" y="34"/>
                  <a:pt x="697" y="29"/>
                  <a:pt x="703" y="29"/>
                </a:cubicBezTo>
                <a:cubicBezTo>
                  <a:pt x="709" y="29"/>
                  <a:pt x="714" y="34"/>
                  <a:pt x="714" y="40"/>
                </a:cubicBezTo>
                <a:cubicBezTo>
                  <a:pt x="714" y="46"/>
                  <a:pt x="709" y="50"/>
                  <a:pt x="703" y="50"/>
                </a:cubicBezTo>
                <a:close/>
                <a:moveTo>
                  <a:pt x="1260" y="22"/>
                </a:moveTo>
                <a:cubicBezTo>
                  <a:pt x="1254" y="22"/>
                  <a:pt x="1250" y="17"/>
                  <a:pt x="1250" y="11"/>
                </a:cubicBezTo>
                <a:cubicBezTo>
                  <a:pt x="1250" y="5"/>
                  <a:pt x="1254" y="0"/>
                  <a:pt x="1260" y="0"/>
                </a:cubicBezTo>
                <a:cubicBezTo>
                  <a:pt x="1266" y="0"/>
                  <a:pt x="1271" y="5"/>
                  <a:pt x="1271" y="11"/>
                </a:cubicBezTo>
                <a:cubicBezTo>
                  <a:pt x="1271" y="17"/>
                  <a:pt x="1266" y="22"/>
                  <a:pt x="1260" y="22"/>
                </a:cubicBezTo>
                <a:close/>
                <a:moveTo>
                  <a:pt x="1227" y="22"/>
                </a:moveTo>
                <a:cubicBezTo>
                  <a:pt x="1221" y="22"/>
                  <a:pt x="1216" y="17"/>
                  <a:pt x="1216" y="11"/>
                </a:cubicBezTo>
                <a:cubicBezTo>
                  <a:pt x="1216" y="5"/>
                  <a:pt x="1221" y="0"/>
                  <a:pt x="1227" y="0"/>
                </a:cubicBezTo>
                <a:cubicBezTo>
                  <a:pt x="1233" y="0"/>
                  <a:pt x="1237" y="5"/>
                  <a:pt x="1237" y="11"/>
                </a:cubicBezTo>
                <a:cubicBezTo>
                  <a:pt x="1237" y="17"/>
                  <a:pt x="1233" y="22"/>
                  <a:pt x="1227" y="22"/>
                </a:cubicBezTo>
                <a:close/>
                <a:moveTo>
                  <a:pt x="1193" y="22"/>
                </a:moveTo>
                <a:cubicBezTo>
                  <a:pt x="1187" y="22"/>
                  <a:pt x="1182" y="17"/>
                  <a:pt x="1182" y="11"/>
                </a:cubicBezTo>
                <a:cubicBezTo>
                  <a:pt x="1182" y="5"/>
                  <a:pt x="1187" y="0"/>
                  <a:pt x="1193" y="0"/>
                </a:cubicBezTo>
                <a:cubicBezTo>
                  <a:pt x="1199" y="0"/>
                  <a:pt x="1204" y="5"/>
                  <a:pt x="1204" y="11"/>
                </a:cubicBezTo>
                <a:cubicBezTo>
                  <a:pt x="1204" y="17"/>
                  <a:pt x="1199" y="22"/>
                  <a:pt x="1193" y="22"/>
                </a:cubicBezTo>
                <a:close/>
                <a:moveTo>
                  <a:pt x="1159" y="22"/>
                </a:moveTo>
                <a:cubicBezTo>
                  <a:pt x="1153" y="22"/>
                  <a:pt x="1148" y="17"/>
                  <a:pt x="1148" y="11"/>
                </a:cubicBezTo>
                <a:cubicBezTo>
                  <a:pt x="1148" y="5"/>
                  <a:pt x="1153" y="0"/>
                  <a:pt x="1159" y="0"/>
                </a:cubicBezTo>
                <a:cubicBezTo>
                  <a:pt x="1165" y="0"/>
                  <a:pt x="1170" y="5"/>
                  <a:pt x="1170" y="11"/>
                </a:cubicBezTo>
                <a:cubicBezTo>
                  <a:pt x="1170" y="17"/>
                  <a:pt x="1165" y="22"/>
                  <a:pt x="1159" y="22"/>
                </a:cubicBezTo>
                <a:close/>
                <a:moveTo>
                  <a:pt x="1125" y="22"/>
                </a:moveTo>
                <a:cubicBezTo>
                  <a:pt x="1119" y="22"/>
                  <a:pt x="1115" y="17"/>
                  <a:pt x="1115" y="11"/>
                </a:cubicBezTo>
                <a:cubicBezTo>
                  <a:pt x="1115" y="5"/>
                  <a:pt x="1119" y="0"/>
                  <a:pt x="1125" y="0"/>
                </a:cubicBezTo>
                <a:cubicBezTo>
                  <a:pt x="1131" y="0"/>
                  <a:pt x="1136" y="5"/>
                  <a:pt x="1136" y="11"/>
                </a:cubicBezTo>
                <a:cubicBezTo>
                  <a:pt x="1136" y="17"/>
                  <a:pt x="1131" y="22"/>
                  <a:pt x="1125" y="22"/>
                </a:cubicBezTo>
                <a:close/>
              </a:path>
            </a:pathLst>
          </a:custGeom>
          <a:gradFill flip="none" rotWithShape="1">
            <a:gsLst>
              <a:gs pos="43000">
                <a:srgbClr val="009CFB">
                  <a:alpha val="68000"/>
                </a:srgbClr>
              </a:gs>
              <a:gs pos="100000">
                <a:srgbClr val="00F2B6">
                  <a:alpha val="49135"/>
                </a:srgbClr>
              </a:gs>
              <a:gs pos="0">
                <a:schemeClr val="tx2">
                  <a:alpha val="38011"/>
                </a:schemeClr>
              </a:gs>
            </a:gsLst>
            <a:path path="shap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1A47"/>
              </a:solidFill>
              <a:effectLst/>
              <a:uLnTx/>
              <a:uFillTx/>
              <a:latin typeface="Aptos" panose="02110004020202020204"/>
              <a:ea typeface="等线" panose="02010600030101010101" pitchFamily="2" charset="-122"/>
              <a:cs typeface="+mn-ea"/>
              <a:sym typeface="+mn-lt"/>
            </a:endParaRPr>
          </a:p>
        </p:txBody>
      </p:sp>
      <p:grpSp>
        <p:nvGrpSpPr>
          <p:cNvPr id="13" name="Group 12">
            <a:extLst>
              <a:ext uri="{FF2B5EF4-FFF2-40B4-BE49-F238E27FC236}">
                <a16:creationId xmlns:a16="http://schemas.microsoft.com/office/drawing/2014/main" id="{5C009D7E-D6D7-26DE-175F-467A5184A095}"/>
              </a:ext>
            </a:extLst>
          </p:cNvPr>
          <p:cNvGrpSpPr/>
          <p:nvPr/>
        </p:nvGrpSpPr>
        <p:grpSpPr>
          <a:xfrm>
            <a:off x="6004940" y="2188421"/>
            <a:ext cx="329284" cy="329284"/>
            <a:chOff x="4598674" y="2189932"/>
            <a:chExt cx="489491" cy="489491"/>
          </a:xfrm>
        </p:grpSpPr>
        <p:sp>
          <p:nvSpPr>
            <p:cNvPr id="14" name="2-1-Oval">
              <a:extLst>
                <a:ext uri="{FF2B5EF4-FFF2-40B4-BE49-F238E27FC236}">
                  <a16:creationId xmlns:a16="http://schemas.microsoft.com/office/drawing/2014/main" id="{A6CBFA74-C665-310B-ACA1-61EAE13643F2}"/>
                </a:ext>
              </a:extLst>
            </p:cNvPr>
            <p:cNvSpPr/>
            <p:nvPr/>
          </p:nvSpPr>
          <p:spPr>
            <a:xfrm>
              <a:off x="4598674" y="2189932"/>
              <a:ext cx="489491" cy="489491"/>
            </a:xfrm>
            <a:prstGeom prst="ellipse">
              <a:avLst/>
            </a:prstGeom>
            <a:gradFill flip="none" rotWithShape="1">
              <a:gsLst>
                <a:gs pos="19000">
                  <a:srgbClr val="2006F7">
                    <a:alpha val="0"/>
                  </a:srgbClr>
                </a:gs>
                <a:gs pos="94000">
                  <a:srgbClr val="00F00B"/>
                </a:gs>
                <a:gs pos="85000">
                  <a:srgbClr val="00F00B">
                    <a:alpha val="46649"/>
                  </a:srgbClr>
                </a:gs>
              </a:gsLst>
              <a:path path="circle">
                <a:fillToRect l="50000" t="50000" r="50000" b="50000"/>
              </a:path>
              <a:tileRect/>
            </a:gradFill>
            <a:ln w="12700">
              <a:gradFill flip="none" rotWithShape="1">
                <a:gsLst>
                  <a:gs pos="20000">
                    <a:schemeClr val="accent2">
                      <a:alpha val="0"/>
                    </a:schemeClr>
                  </a:gs>
                  <a:gs pos="50000">
                    <a:srgbClr val="00F00B"/>
                  </a:gs>
                  <a:gs pos="81000">
                    <a:schemeClr val="accent2">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15" name="Oval 14">
              <a:extLst>
                <a:ext uri="{FF2B5EF4-FFF2-40B4-BE49-F238E27FC236}">
                  <a16:creationId xmlns:a16="http://schemas.microsoft.com/office/drawing/2014/main" id="{B91D4642-1D78-7474-9670-F4829EE533C4}"/>
                </a:ext>
              </a:extLst>
            </p:cNvPr>
            <p:cNvSpPr/>
            <p:nvPr/>
          </p:nvSpPr>
          <p:spPr>
            <a:xfrm>
              <a:off x="4730039" y="2321297"/>
              <a:ext cx="226760" cy="226760"/>
            </a:xfrm>
            <a:prstGeom prst="ellipse">
              <a:avLst/>
            </a:prstGeom>
            <a:solidFill>
              <a:srgbClr val="00F00B"/>
            </a:solidFill>
            <a:ln w="15875"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F2B3"/>
                </a:solidFill>
                <a:effectLst/>
                <a:uLnTx/>
                <a:uFillTx/>
                <a:latin typeface="Aptos" panose="02110004020202020204"/>
                <a:ea typeface="+mn-ea"/>
                <a:cs typeface="+mn-cs"/>
              </a:endParaRPr>
            </a:p>
          </p:txBody>
        </p:sp>
      </p:grpSp>
      <p:grpSp>
        <p:nvGrpSpPr>
          <p:cNvPr id="16" name="Group 15">
            <a:extLst>
              <a:ext uri="{FF2B5EF4-FFF2-40B4-BE49-F238E27FC236}">
                <a16:creationId xmlns:a16="http://schemas.microsoft.com/office/drawing/2014/main" id="{CC0AA9D2-A878-60B5-E51F-F47E4D9AB4A7}"/>
              </a:ext>
            </a:extLst>
          </p:cNvPr>
          <p:cNvGrpSpPr/>
          <p:nvPr/>
        </p:nvGrpSpPr>
        <p:grpSpPr>
          <a:xfrm>
            <a:off x="5389020" y="1859137"/>
            <a:ext cx="329284" cy="329284"/>
            <a:chOff x="4598674" y="2189932"/>
            <a:chExt cx="489491" cy="489491"/>
          </a:xfrm>
        </p:grpSpPr>
        <p:sp>
          <p:nvSpPr>
            <p:cNvPr id="17" name="2-1-Oval">
              <a:extLst>
                <a:ext uri="{FF2B5EF4-FFF2-40B4-BE49-F238E27FC236}">
                  <a16:creationId xmlns:a16="http://schemas.microsoft.com/office/drawing/2014/main" id="{BB94C6DA-0C49-0D75-B3BA-EE4102186A84}"/>
                </a:ext>
              </a:extLst>
            </p:cNvPr>
            <p:cNvSpPr/>
            <p:nvPr/>
          </p:nvSpPr>
          <p:spPr>
            <a:xfrm>
              <a:off x="4598674" y="2189932"/>
              <a:ext cx="489491" cy="489491"/>
            </a:xfrm>
            <a:prstGeom prst="ellipse">
              <a:avLst/>
            </a:prstGeom>
            <a:gradFill flip="none" rotWithShape="1">
              <a:gsLst>
                <a:gs pos="19000">
                  <a:srgbClr val="2006F7">
                    <a:alpha val="0"/>
                  </a:srgbClr>
                </a:gs>
                <a:gs pos="94000">
                  <a:srgbClr val="00F00B"/>
                </a:gs>
                <a:gs pos="85000">
                  <a:srgbClr val="00F00B">
                    <a:alpha val="46649"/>
                  </a:srgbClr>
                </a:gs>
              </a:gsLst>
              <a:path path="circle">
                <a:fillToRect l="50000" t="50000" r="50000" b="50000"/>
              </a:path>
              <a:tileRect/>
            </a:gradFill>
            <a:ln w="12700">
              <a:gradFill flip="none" rotWithShape="1">
                <a:gsLst>
                  <a:gs pos="20000">
                    <a:schemeClr val="accent2">
                      <a:alpha val="0"/>
                    </a:schemeClr>
                  </a:gs>
                  <a:gs pos="50000">
                    <a:srgbClr val="00F00B"/>
                  </a:gs>
                  <a:gs pos="81000">
                    <a:schemeClr val="accent2">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18" name="Oval 17">
              <a:extLst>
                <a:ext uri="{FF2B5EF4-FFF2-40B4-BE49-F238E27FC236}">
                  <a16:creationId xmlns:a16="http://schemas.microsoft.com/office/drawing/2014/main" id="{B8EED1E0-AD08-407B-94A1-61810C77A055}"/>
                </a:ext>
              </a:extLst>
            </p:cNvPr>
            <p:cNvSpPr/>
            <p:nvPr/>
          </p:nvSpPr>
          <p:spPr>
            <a:xfrm>
              <a:off x="4730039" y="2321297"/>
              <a:ext cx="226760" cy="226760"/>
            </a:xfrm>
            <a:prstGeom prst="ellipse">
              <a:avLst/>
            </a:prstGeom>
            <a:solidFill>
              <a:srgbClr val="00F00B"/>
            </a:solidFill>
            <a:ln w="15875"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F2B3"/>
                </a:solidFill>
                <a:effectLst/>
                <a:uLnTx/>
                <a:uFillTx/>
                <a:latin typeface="Aptos" panose="02110004020202020204"/>
                <a:ea typeface="+mn-ea"/>
                <a:cs typeface="+mn-cs"/>
              </a:endParaRPr>
            </a:p>
          </p:txBody>
        </p:sp>
      </p:grpSp>
      <p:grpSp>
        <p:nvGrpSpPr>
          <p:cNvPr id="19" name="Group 18">
            <a:extLst>
              <a:ext uri="{FF2B5EF4-FFF2-40B4-BE49-F238E27FC236}">
                <a16:creationId xmlns:a16="http://schemas.microsoft.com/office/drawing/2014/main" id="{D47622D5-7EF0-E50E-8D60-FC5FC1B5A9B1}"/>
              </a:ext>
            </a:extLst>
          </p:cNvPr>
          <p:cNvGrpSpPr/>
          <p:nvPr/>
        </p:nvGrpSpPr>
        <p:grpSpPr>
          <a:xfrm>
            <a:off x="10029338" y="3404474"/>
            <a:ext cx="329284" cy="329284"/>
            <a:chOff x="4598674" y="2189932"/>
            <a:chExt cx="489491" cy="489491"/>
          </a:xfrm>
        </p:grpSpPr>
        <p:sp>
          <p:nvSpPr>
            <p:cNvPr id="20" name="2-1-Oval">
              <a:extLst>
                <a:ext uri="{FF2B5EF4-FFF2-40B4-BE49-F238E27FC236}">
                  <a16:creationId xmlns:a16="http://schemas.microsoft.com/office/drawing/2014/main" id="{F542655C-A483-FBEA-6C46-D7383D508A66}"/>
                </a:ext>
              </a:extLst>
            </p:cNvPr>
            <p:cNvSpPr/>
            <p:nvPr/>
          </p:nvSpPr>
          <p:spPr>
            <a:xfrm>
              <a:off x="4598674" y="2189932"/>
              <a:ext cx="489491" cy="489491"/>
            </a:xfrm>
            <a:prstGeom prst="ellipse">
              <a:avLst/>
            </a:prstGeom>
            <a:gradFill flip="none" rotWithShape="1">
              <a:gsLst>
                <a:gs pos="19000">
                  <a:srgbClr val="2006F7">
                    <a:alpha val="0"/>
                  </a:srgbClr>
                </a:gs>
                <a:gs pos="94000">
                  <a:srgbClr val="00F00B"/>
                </a:gs>
                <a:gs pos="85000">
                  <a:srgbClr val="00F00B">
                    <a:alpha val="46649"/>
                  </a:srgbClr>
                </a:gs>
              </a:gsLst>
              <a:path path="circle">
                <a:fillToRect l="50000" t="50000" r="50000" b="50000"/>
              </a:path>
              <a:tileRect/>
            </a:gradFill>
            <a:ln w="12700">
              <a:gradFill flip="none" rotWithShape="1">
                <a:gsLst>
                  <a:gs pos="20000">
                    <a:schemeClr val="accent2">
                      <a:alpha val="0"/>
                    </a:schemeClr>
                  </a:gs>
                  <a:gs pos="50000">
                    <a:srgbClr val="00F00B"/>
                  </a:gs>
                  <a:gs pos="81000">
                    <a:schemeClr val="accent2">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21" name="Oval 20">
              <a:extLst>
                <a:ext uri="{FF2B5EF4-FFF2-40B4-BE49-F238E27FC236}">
                  <a16:creationId xmlns:a16="http://schemas.microsoft.com/office/drawing/2014/main" id="{2168F79E-15BE-940C-0554-C23548BE616C}"/>
                </a:ext>
              </a:extLst>
            </p:cNvPr>
            <p:cNvSpPr/>
            <p:nvPr/>
          </p:nvSpPr>
          <p:spPr>
            <a:xfrm>
              <a:off x="4730039" y="2321297"/>
              <a:ext cx="226760" cy="226760"/>
            </a:xfrm>
            <a:prstGeom prst="ellipse">
              <a:avLst/>
            </a:prstGeom>
            <a:solidFill>
              <a:srgbClr val="00F00B"/>
            </a:solidFill>
            <a:ln w="15875"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F2B3"/>
                </a:solidFill>
                <a:effectLst/>
                <a:uLnTx/>
                <a:uFillTx/>
                <a:latin typeface="Aptos" panose="02110004020202020204"/>
                <a:ea typeface="+mn-ea"/>
                <a:cs typeface="+mn-cs"/>
              </a:endParaRPr>
            </a:p>
          </p:txBody>
        </p:sp>
      </p:grpSp>
      <p:grpSp>
        <p:nvGrpSpPr>
          <p:cNvPr id="22" name="Group 21">
            <a:extLst>
              <a:ext uri="{FF2B5EF4-FFF2-40B4-BE49-F238E27FC236}">
                <a16:creationId xmlns:a16="http://schemas.microsoft.com/office/drawing/2014/main" id="{94C90154-6BBE-F39E-A4F4-1203B34FC09A}"/>
              </a:ext>
            </a:extLst>
          </p:cNvPr>
          <p:cNvGrpSpPr/>
          <p:nvPr/>
        </p:nvGrpSpPr>
        <p:grpSpPr>
          <a:xfrm>
            <a:off x="8962365" y="2610121"/>
            <a:ext cx="329284" cy="329284"/>
            <a:chOff x="4598674" y="2189932"/>
            <a:chExt cx="489491" cy="489491"/>
          </a:xfrm>
        </p:grpSpPr>
        <p:sp>
          <p:nvSpPr>
            <p:cNvPr id="23" name="2-1-Oval">
              <a:extLst>
                <a:ext uri="{FF2B5EF4-FFF2-40B4-BE49-F238E27FC236}">
                  <a16:creationId xmlns:a16="http://schemas.microsoft.com/office/drawing/2014/main" id="{8E5C3F67-D07C-E077-989C-E71EB4549DC4}"/>
                </a:ext>
              </a:extLst>
            </p:cNvPr>
            <p:cNvSpPr/>
            <p:nvPr/>
          </p:nvSpPr>
          <p:spPr>
            <a:xfrm>
              <a:off x="4598674" y="2189932"/>
              <a:ext cx="489491" cy="489491"/>
            </a:xfrm>
            <a:prstGeom prst="ellipse">
              <a:avLst/>
            </a:prstGeom>
            <a:gradFill flip="none" rotWithShape="1">
              <a:gsLst>
                <a:gs pos="19000">
                  <a:srgbClr val="2006F7">
                    <a:alpha val="0"/>
                  </a:srgbClr>
                </a:gs>
                <a:gs pos="94000">
                  <a:srgbClr val="00F00B"/>
                </a:gs>
                <a:gs pos="85000">
                  <a:srgbClr val="00F00B">
                    <a:alpha val="46649"/>
                  </a:srgbClr>
                </a:gs>
              </a:gsLst>
              <a:path path="circle">
                <a:fillToRect l="50000" t="50000" r="50000" b="50000"/>
              </a:path>
              <a:tileRect/>
            </a:gradFill>
            <a:ln w="12700">
              <a:gradFill flip="none" rotWithShape="1">
                <a:gsLst>
                  <a:gs pos="20000">
                    <a:schemeClr val="accent2">
                      <a:alpha val="0"/>
                    </a:schemeClr>
                  </a:gs>
                  <a:gs pos="50000">
                    <a:srgbClr val="00F00B"/>
                  </a:gs>
                  <a:gs pos="81000">
                    <a:schemeClr val="accent2">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24" name="Oval 23">
              <a:extLst>
                <a:ext uri="{FF2B5EF4-FFF2-40B4-BE49-F238E27FC236}">
                  <a16:creationId xmlns:a16="http://schemas.microsoft.com/office/drawing/2014/main" id="{7406FCE8-0B55-B56D-FCC2-60903E7ABC24}"/>
                </a:ext>
              </a:extLst>
            </p:cNvPr>
            <p:cNvSpPr/>
            <p:nvPr/>
          </p:nvSpPr>
          <p:spPr>
            <a:xfrm>
              <a:off x="4730039" y="2321297"/>
              <a:ext cx="226760" cy="226760"/>
            </a:xfrm>
            <a:prstGeom prst="ellipse">
              <a:avLst/>
            </a:prstGeom>
            <a:solidFill>
              <a:srgbClr val="00F00B"/>
            </a:solidFill>
            <a:ln w="15875"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F2B3"/>
                </a:solidFill>
                <a:effectLst/>
                <a:uLnTx/>
                <a:uFillTx/>
                <a:latin typeface="Aptos" panose="02110004020202020204"/>
                <a:ea typeface="+mn-ea"/>
                <a:cs typeface="+mn-cs"/>
              </a:endParaRPr>
            </a:p>
          </p:txBody>
        </p:sp>
      </p:grpSp>
      <p:grpSp>
        <p:nvGrpSpPr>
          <p:cNvPr id="25" name="Group 24">
            <a:extLst>
              <a:ext uri="{FF2B5EF4-FFF2-40B4-BE49-F238E27FC236}">
                <a16:creationId xmlns:a16="http://schemas.microsoft.com/office/drawing/2014/main" id="{6E61C1C5-0977-B527-0C0F-D4314F047864}"/>
              </a:ext>
            </a:extLst>
          </p:cNvPr>
          <p:cNvGrpSpPr/>
          <p:nvPr/>
        </p:nvGrpSpPr>
        <p:grpSpPr>
          <a:xfrm>
            <a:off x="7541964" y="1887511"/>
            <a:ext cx="329284" cy="329284"/>
            <a:chOff x="4598674" y="2189932"/>
            <a:chExt cx="489491" cy="489491"/>
          </a:xfrm>
        </p:grpSpPr>
        <p:sp>
          <p:nvSpPr>
            <p:cNvPr id="26" name="2-1-Oval">
              <a:extLst>
                <a:ext uri="{FF2B5EF4-FFF2-40B4-BE49-F238E27FC236}">
                  <a16:creationId xmlns:a16="http://schemas.microsoft.com/office/drawing/2014/main" id="{A330144F-9E82-E704-5C4C-4A99C0B7A644}"/>
                </a:ext>
              </a:extLst>
            </p:cNvPr>
            <p:cNvSpPr/>
            <p:nvPr/>
          </p:nvSpPr>
          <p:spPr>
            <a:xfrm>
              <a:off x="4598674" y="2189932"/>
              <a:ext cx="489491" cy="489491"/>
            </a:xfrm>
            <a:prstGeom prst="ellipse">
              <a:avLst/>
            </a:prstGeom>
            <a:gradFill flip="none" rotWithShape="1">
              <a:gsLst>
                <a:gs pos="19000">
                  <a:srgbClr val="2006F7">
                    <a:alpha val="0"/>
                  </a:srgbClr>
                </a:gs>
                <a:gs pos="94000">
                  <a:srgbClr val="00F00B"/>
                </a:gs>
                <a:gs pos="85000">
                  <a:srgbClr val="00F00B">
                    <a:alpha val="46649"/>
                  </a:srgbClr>
                </a:gs>
              </a:gsLst>
              <a:path path="circle">
                <a:fillToRect l="50000" t="50000" r="50000" b="50000"/>
              </a:path>
              <a:tileRect/>
            </a:gradFill>
            <a:ln w="12700">
              <a:gradFill flip="none" rotWithShape="1">
                <a:gsLst>
                  <a:gs pos="20000">
                    <a:schemeClr val="accent2">
                      <a:alpha val="0"/>
                    </a:schemeClr>
                  </a:gs>
                  <a:gs pos="50000">
                    <a:srgbClr val="00F00B"/>
                  </a:gs>
                  <a:gs pos="81000">
                    <a:schemeClr val="accent2">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27" name="Oval 26">
              <a:extLst>
                <a:ext uri="{FF2B5EF4-FFF2-40B4-BE49-F238E27FC236}">
                  <a16:creationId xmlns:a16="http://schemas.microsoft.com/office/drawing/2014/main" id="{885B9C3F-5FF3-8F5F-B5E1-36D720FF307F}"/>
                </a:ext>
              </a:extLst>
            </p:cNvPr>
            <p:cNvSpPr/>
            <p:nvPr/>
          </p:nvSpPr>
          <p:spPr>
            <a:xfrm>
              <a:off x="4730039" y="2321297"/>
              <a:ext cx="226760" cy="226760"/>
            </a:xfrm>
            <a:prstGeom prst="ellipse">
              <a:avLst/>
            </a:prstGeom>
            <a:solidFill>
              <a:srgbClr val="00F00B"/>
            </a:solidFill>
            <a:ln w="15875"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F2B3"/>
                </a:solidFill>
                <a:effectLst/>
                <a:uLnTx/>
                <a:uFillTx/>
                <a:latin typeface="Aptos" panose="02110004020202020204"/>
                <a:ea typeface="+mn-ea"/>
                <a:cs typeface="+mn-cs"/>
              </a:endParaRPr>
            </a:p>
          </p:txBody>
        </p:sp>
      </p:grpSp>
      <p:grpSp>
        <p:nvGrpSpPr>
          <p:cNvPr id="28" name="Group 27">
            <a:extLst>
              <a:ext uri="{FF2B5EF4-FFF2-40B4-BE49-F238E27FC236}">
                <a16:creationId xmlns:a16="http://schemas.microsoft.com/office/drawing/2014/main" id="{8DEEAB96-8CB4-E51C-579A-3DD2675F7874}"/>
              </a:ext>
            </a:extLst>
          </p:cNvPr>
          <p:cNvGrpSpPr/>
          <p:nvPr/>
        </p:nvGrpSpPr>
        <p:grpSpPr>
          <a:xfrm>
            <a:off x="7805796" y="2016300"/>
            <a:ext cx="329284" cy="329284"/>
            <a:chOff x="4598674" y="2189932"/>
            <a:chExt cx="489491" cy="489491"/>
          </a:xfrm>
        </p:grpSpPr>
        <p:sp>
          <p:nvSpPr>
            <p:cNvPr id="29" name="2-1-Oval">
              <a:extLst>
                <a:ext uri="{FF2B5EF4-FFF2-40B4-BE49-F238E27FC236}">
                  <a16:creationId xmlns:a16="http://schemas.microsoft.com/office/drawing/2014/main" id="{1A6BA693-5ECB-693C-3803-38FEF0F32A12}"/>
                </a:ext>
              </a:extLst>
            </p:cNvPr>
            <p:cNvSpPr/>
            <p:nvPr/>
          </p:nvSpPr>
          <p:spPr>
            <a:xfrm>
              <a:off x="4598674" y="2189932"/>
              <a:ext cx="489491" cy="489491"/>
            </a:xfrm>
            <a:prstGeom prst="ellipse">
              <a:avLst/>
            </a:prstGeom>
            <a:gradFill flip="none" rotWithShape="1">
              <a:gsLst>
                <a:gs pos="19000">
                  <a:srgbClr val="2006F7">
                    <a:alpha val="0"/>
                  </a:srgbClr>
                </a:gs>
                <a:gs pos="94000">
                  <a:srgbClr val="00F00B"/>
                </a:gs>
                <a:gs pos="85000">
                  <a:srgbClr val="00F00B">
                    <a:alpha val="46649"/>
                  </a:srgbClr>
                </a:gs>
              </a:gsLst>
              <a:path path="circle">
                <a:fillToRect l="50000" t="50000" r="50000" b="50000"/>
              </a:path>
              <a:tileRect/>
            </a:gradFill>
            <a:ln w="12700">
              <a:gradFill flip="none" rotWithShape="1">
                <a:gsLst>
                  <a:gs pos="20000">
                    <a:schemeClr val="accent2">
                      <a:alpha val="0"/>
                    </a:schemeClr>
                  </a:gs>
                  <a:gs pos="50000">
                    <a:srgbClr val="00F00B"/>
                  </a:gs>
                  <a:gs pos="81000">
                    <a:schemeClr val="accent2">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30" name="Oval 29">
              <a:extLst>
                <a:ext uri="{FF2B5EF4-FFF2-40B4-BE49-F238E27FC236}">
                  <a16:creationId xmlns:a16="http://schemas.microsoft.com/office/drawing/2014/main" id="{A40C18BE-1F4E-F109-4FB9-0F6404A0E870}"/>
                </a:ext>
              </a:extLst>
            </p:cNvPr>
            <p:cNvSpPr/>
            <p:nvPr/>
          </p:nvSpPr>
          <p:spPr>
            <a:xfrm>
              <a:off x="4730039" y="2321297"/>
              <a:ext cx="226760" cy="226760"/>
            </a:xfrm>
            <a:prstGeom prst="ellipse">
              <a:avLst/>
            </a:prstGeom>
            <a:solidFill>
              <a:srgbClr val="00F00B"/>
            </a:solidFill>
            <a:ln w="15875"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F2B3"/>
                </a:solidFill>
                <a:effectLst/>
                <a:uLnTx/>
                <a:uFillTx/>
                <a:latin typeface="Aptos" panose="02110004020202020204"/>
                <a:ea typeface="+mn-ea"/>
                <a:cs typeface="+mn-cs"/>
              </a:endParaRPr>
            </a:p>
          </p:txBody>
        </p:sp>
      </p:grpSp>
      <p:grpSp>
        <p:nvGrpSpPr>
          <p:cNvPr id="31" name="Group 30">
            <a:extLst>
              <a:ext uri="{FF2B5EF4-FFF2-40B4-BE49-F238E27FC236}">
                <a16:creationId xmlns:a16="http://schemas.microsoft.com/office/drawing/2014/main" id="{8B5BB30A-904D-83EE-D5F8-576C807DBA8F}"/>
              </a:ext>
            </a:extLst>
          </p:cNvPr>
          <p:cNvGrpSpPr/>
          <p:nvPr/>
        </p:nvGrpSpPr>
        <p:grpSpPr>
          <a:xfrm>
            <a:off x="10183094" y="2369277"/>
            <a:ext cx="329284" cy="329284"/>
            <a:chOff x="4598674" y="2189932"/>
            <a:chExt cx="489491" cy="489491"/>
          </a:xfrm>
        </p:grpSpPr>
        <p:sp>
          <p:nvSpPr>
            <p:cNvPr id="32" name="2-1-Oval">
              <a:extLst>
                <a:ext uri="{FF2B5EF4-FFF2-40B4-BE49-F238E27FC236}">
                  <a16:creationId xmlns:a16="http://schemas.microsoft.com/office/drawing/2014/main" id="{4472844E-DF94-D862-C572-3B9F77868FC2}"/>
                </a:ext>
              </a:extLst>
            </p:cNvPr>
            <p:cNvSpPr/>
            <p:nvPr/>
          </p:nvSpPr>
          <p:spPr>
            <a:xfrm>
              <a:off x="4598674" y="2189932"/>
              <a:ext cx="489491" cy="489491"/>
            </a:xfrm>
            <a:prstGeom prst="ellipse">
              <a:avLst/>
            </a:prstGeom>
            <a:gradFill flip="none" rotWithShape="1">
              <a:gsLst>
                <a:gs pos="19000">
                  <a:srgbClr val="2006F7">
                    <a:alpha val="0"/>
                  </a:srgbClr>
                </a:gs>
                <a:gs pos="94000">
                  <a:srgbClr val="00F00B"/>
                </a:gs>
                <a:gs pos="85000">
                  <a:srgbClr val="00F00B">
                    <a:alpha val="46649"/>
                  </a:srgbClr>
                </a:gs>
              </a:gsLst>
              <a:path path="circle">
                <a:fillToRect l="50000" t="50000" r="50000" b="50000"/>
              </a:path>
              <a:tileRect/>
            </a:gradFill>
            <a:ln w="12700">
              <a:gradFill flip="none" rotWithShape="1">
                <a:gsLst>
                  <a:gs pos="20000">
                    <a:schemeClr val="accent2">
                      <a:alpha val="0"/>
                    </a:schemeClr>
                  </a:gs>
                  <a:gs pos="50000">
                    <a:srgbClr val="00F00B"/>
                  </a:gs>
                  <a:gs pos="81000">
                    <a:schemeClr val="accent2">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52" name="Oval 51">
              <a:extLst>
                <a:ext uri="{FF2B5EF4-FFF2-40B4-BE49-F238E27FC236}">
                  <a16:creationId xmlns:a16="http://schemas.microsoft.com/office/drawing/2014/main" id="{737F9221-61B5-4485-B63E-3020591F2A44}"/>
                </a:ext>
              </a:extLst>
            </p:cNvPr>
            <p:cNvSpPr/>
            <p:nvPr/>
          </p:nvSpPr>
          <p:spPr>
            <a:xfrm>
              <a:off x="4730039" y="2321297"/>
              <a:ext cx="226760" cy="226760"/>
            </a:xfrm>
            <a:prstGeom prst="ellipse">
              <a:avLst/>
            </a:prstGeom>
            <a:solidFill>
              <a:srgbClr val="00F00B"/>
            </a:solidFill>
            <a:ln w="15875"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F2B3"/>
                </a:solidFill>
                <a:effectLst/>
                <a:uLnTx/>
                <a:uFillTx/>
                <a:latin typeface="Aptos" panose="02110004020202020204"/>
                <a:ea typeface="+mn-ea"/>
                <a:cs typeface="+mn-cs"/>
              </a:endParaRPr>
            </a:p>
          </p:txBody>
        </p:sp>
      </p:grpSp>
      <p:grpSp>
        <p:nvGrpSpPr>
          <p:cNvPr id="53" name="Group 52">
            <a:extLst>
              <a:ext uri="{FF2B5EF4-FFF2-40B4-BE49-F238E27FC236}">
                <a16:creationId xmlns:a16="http://schemas.microsoft.com/office/drawing/2014/main" id="{E11EBC85-B9E6-E6B6-58C6-6DA4D4B35967}"/>
              </a:ext>
            </a:extLst>
          </p:cNvPr>
          <p:cNvGrpSpPr/>
          <p:nvPr/>
        </p:nvGrpSpPr>
        <p:grpSpPr>
          <a:xfrm>
            <a:off x="8111331" y="2111005"/>
            <a:ext cx="329284" cy="329284"/>
            <a:chOff x="4598674" y="2189932"/>
            <a:chExt cx="489491" cy="489491"/>
          </a:xfrm>
        </p:grpSpPr>
        <p:sp>
          <p:nvSpPr>
            <p:cNvPr id="54" name="2-1-Oval">
              <a:extLst>
                <a:ext uri="{FF2B5EF4-FFF2-40B4-BE49-F238E27FC236}">
                  <a16:creationId xmlns:a16="http://schemas.microsoft.com/office/drawing/2014/main" id="{9C3CF390-A8A4-5F65-C988-6E3E085642D1}"/>
                </a:ext>
              </a:extLst>
            </p:cNvPr>
            <p:cNvSpPr/>
            <p:nvPr/>
          </p:nvSpPr>
          <p:spPr>
            <a:xfrm>
              <a:off x="4598674" y="2189932"/>
              <a:ext cx="489491" cy="489491"/>
            </a:xfrm>
            <a:prstGeom prst="ellipse">
              <a:avLst/>
            </a:prstGeom>
            <a:gradFill flip="none" rotWithShape="1">
              <a:gsLst>
                <a:gs pos="19000">
                  <a:srgbClr val="2006F7">
                    <a:alpha val="0"/>
                  </a:srgbClr>
                </a:gs>
                <a:gs pos="94000">
                  <a:srgbClr val="00F00B"/>
                </a:gs>
                <a:gs pos="85000">
                  <a:srgbClr val="00F00B">
                    <a:alpha val="46649"/>
                  </a:srgbClr>
                </a:gs>
              </a:gsLst>
              <a:path path="circle">
                <a:fillToRect l="50000" t="50000" r="50000" b="50000"/>
              </a:path>
              <a:tileRect/>
            </a:gradFill>
            <a:ln w="12700">
              <a:gradFill flip="none" rotWithShape="1">
                <a:gsLst>
                  <a:gs pos="20000">
                    <a:schemeClr val="accent2">
                      <a:alpha val="0"/>
                    </a:schemeClr>
                  </a:gs>
                  <a:gs pos="50000">
                    <a:srgbClr val="00F00B"/>
                  </a:gs>
                  <a:gs pos="81000">
                    <a:schemeClr val="accent2">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55" name="Oval 54">
              <a:extLst>
                <a:ext uri="{FF2B5EF4-FFF2-40B4-BE49-F238E27FC236}">
                  <a16:creationId xmlns:a16="http://schemas.microsoft.com/office/drawing/2014/main" id="{EB31A935-4C3A-D650-9C1C-64F99E1040BA}"/>
                </a:ext>
              </a:extLst>
            </p:cNvPr>
            <p:cNvSpPr/>
            <p:nvPr/>
          </p:nvSpPr>
          <p:spPr>
            <a:xfrm>
              <a:off x="4730039" y="2321297"/>
              <a:ext cx="226760" cy="226760"/>
            </a:xfrm>
            <a:prstGeom prst="ellipse">
              <a:avLst/>
            </a:prstGeom>
            <a:solidFill>
              <a:srgbClr val="00F00B"/>
            </a:solidFill>
            <a:ln w="15875"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F2B3"/>
                </a:solidFill>
                <a:effectLst/>
                <a:uLnTx/>
                <a:uFillTx/>
                <a:latin typeface="Aptos" panose="02110004020202020204"/>
                <a:ea typeface="+mn-ea"/>
                <a:cs typeface="+mn-cs"/>
              </a:endParaRPr>
            </a:p>
          </p:txBody>
        </p:sp>
      </p:grpSp>
      <p:grpSp>
        <p:nvGrpSpPr>
          <p:cNvPr id="56" name="Group 55">
            <a:extLst>
              <a:ext uri="{FF2B5EF4-FFF2-40B4-BE49-F238E27FC236}">
                <a16:creationId xmlns:a16="http://schemas.microsoft.com/office/drawing/2014/main" id="{A3311B79-B0B6-0440-E650-9C9411E3D2E0}"/>
              </a:ext>
            </a:extLst>
          </p:cNvPr>
          <p:cNvGrpSpPr/>
          <p:nvPr/>
        </p:nvGrpSpPr>
        <p:grpSpPr>
          <a:xfrm>
            <a:off x="5593540" y="2188864"/>
            <a:ext cx="329284" cy="329284"/>
            <a:chOff x="4598674" y="2189932"/>
            <a:chExt cx="489491" cy="489491"/>
          </a:xfrm>
        </p:grpSpPr>
        <p:sp>
          <p:nvSpPr>
            <p:cNvPr id="57" name="2-1-Oval">
              <a:extLst>
                <a:ext uri="{FF2B5EF4-FFF2-40B4-BE49-F238E27FC236}">
                  <a16:creationId xmlns:a16="http://schemas.microsoft.com/office/drawing/2014/main" id="{2D888ECF-CC2C-6B2D-DCEC-B8FB679942BE}"/>
                </a:ext>
              </a:extLst>
            </p:cNvPr>
            <p:cNvSpPr/>
            <p:nvPr/>
          </p:nvSpPr>
          <p:spPr>
            <a:xfrm>
              <a:off x="4598674" y="2189932"/>
              <a:ext cx="489491" cy="489491"/>
            </a:xfrm>
            <a:prstGeom prst="ellipse">
              <a:avLst/>
            </a:prstGeom>
            <a:gradFill flip="none" rotWithShape="1">
              <a:gsLst>
                <a:gs pos="19000">
                  <a:srgbClr val="2006F7">
                    <a:alpha val="0"/>
                  </a:srgbClr>
                </a:gs>
                <a:gs pos="94000">
                  <a:srgbClr val="00F00B"/>
                </a:gs>
                <a:gs pos="85000">
                  <a:srgbClr val="00F00B">
                    <a:alpha val="46649"/>
                  </a:srgbClr>
                </a:gs>
              </a:gsLst>
              <a:path path="circle">
                <a:fillToRect l="50000" t="50000" r="50000" b="50000"/>
              </a:path>
              <a:tileRect/>
            </a:gradFill>
            <a:ln w="12700">
              <a:gradFill flip="none" rotWithShape="1">
                <a:gsLst>
                  <a:gs pos="20000">
                    <a:schemeClr val="accent2">
                      <a:alpha val="0"/>
                    </a:schemeClr>
                  </a:gs>
                  <a:gs pos="50000">
                    <a:srgbClr val="00F00B"/>
                  </a:gs>
                  <a:gs pos="81000">
                    <a:schemeClr val="accent2">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ptos" panose="02110004020202020204"/>
                <a:ea typeface="等线" panose="02010600030101010101" pitchFamily="2" charset="-122"/>
                <a:cs typeface="+mn-ea"/>
                <a:sym typeface="+mn-lt"/>
              </a:endParaRPr>
            </a:p>
          </p:txBody>
        </p:sp>
        <p:sp>
          <p:nvSpPr>
            <p:cNvPr id="58" name="Oval 57">
              <a:extLst>
                <a:ext uri="{FF2B5EF4-FFF2-40B4-BE49-F238E27FC236}">
                  <a16:creationId xmlns:a16="http://schemas.microsoft.com/office/drawing/2014/main" id="{F41A1B1E-C096-F7D8-C657-45EB437551E5}"/>
                </a:ext>
              </a:extLst>
            </p:cNvPr>
            <p:cNvSpPr/>
            <p:nvPr/>
          </p:nvSpPr>
          <p:spPr>
            <a:xfrm>
              <a:off x="4730039" y="2321297"/>
              <a:ext cx="226760" cy="226760"/>
            </a:xfrm>
            <a:prstGeom prst="ellipse">
              <a:avLst/>
            </a:prstGeom>
            <a:solidFill>
              <a:srgbClr val="00F00B"/>
            </a:solidFill>
            <a:ln w="15875" cap="rnd">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F2B3"/>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023274693"/>
      </p:ext>
    </p:extLst>
  </p:cSld>
  <p:clrMapOvr>
    <a:masterClrMapping/>
  </p:clrMapOvr>
</p:sld>
</file>

<file path=ppt/theme/theme1.xml><?xml version="1.0" encoding="utf-8"?>
<a:theme xmlns:a="http://schemas.openxmlformats.org/drawingml/2006/main" name="1_SOPHOS LIGHT">
  <a:themeElements>
    <a:clrScheme name="SOPHOS NEW">
      <a:dk1>
        <a:srgbClr val="001A47"/>
      </a:dk1>
      <a:lt1>
        <a:sysClr val="window" lastClr="FFFFFF"/>
      </a:lt1>
      <a:dk2>
        <a:srgbClr val="2006F7"/>
      </a:dk2>
      <a:lt2>
        <a:srgbClr val="EFF6FF"/>
      </a:lt2>
      <a:accent1>
        <a:srgbClr val="5A00FF"/>
      </a:accent1>
      <a:accent2>
        <a:srgbClr val="B529F7"/>
      </a:accent2>
      <a:accent3>
        <a:srgbClr val="009CFB"/>
      </a:accent3>
      <a:accent4>
        <a:srgbClr val="00EDFF"/>
      </a:accent4>
      <a:accent5>
        <a:srgbClr val="00F2B3"/>
      </a:accent5>
      <a:accent6>
        <a:srgbClr val="6A889B"/>
      </a:accent6>
      <a:hlink>
        <a:srgbClr val="2006F7"/>
      </a:hlink>
      <a:folHlink>
        <a:srgbClr val="2006F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5875">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tx2"/>
          </a:solidFill>
          <a:headEnd type="none"/>
          <a:tailEnd type="none"/>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marR="0" indent="-182880" algn="l" defTabSz="914400" rtl="0" eaLnBrk="1" fontAlgn="auto" latinLnBrk="0" hangingPunct="1">
          <a:lnSpc>
            <a:spcPct val="100000"/>
          </a:lnSpc>
          <a:spcBef>
            <a:spcPts val="600"/>
          </a:spcBef>
          <a:spcAft>
            <a:spcPts val="0"/>
          </a:spcAft>
          <a:buClr>
            <a:srgbClr val="2006F7"/>
          </a:buClr>
          <a:buSzTx/>
          <a:buFont typeface="Arial" panose="020B0604020202020204" pitchFamily="34" charset="0"/>
          <a:buChar char="•"/>
          <a:tabLst/>
          <a:defRPr kumimoji="0" sz="1800" b="0" i="0" u="none" strike="noStrike" kern="1200" cap="none" spc="0" normalizeH="0" baseline="0" noProof="0" dirty="0" err="1" smtClean="0">
            <a:ln>
              <a:noFill/>
            </a:ln>
            <a:solidFill>
              <a:srgbClr val="001A47"/>
            </a:solidFill>
            <a:effectLst/>
            <a:uLnTx/>
            <a:uFillTx/>
            <a:latin typeface="Aptos" panose="020B0004020202020204" pitchFamily="34" charset="0"/>
            <a:ea typeface="+mn-ea"/>
            <a:cs typeface="+mn-cs"/>
          </a:defRPr>
        </a:defPPr>
      </a:lstStyle>
    </a:txDef>
  </a:objectDefaults>
  <a:extraClrSchemeLst/>
  <a:extLst>
    <a:ext uri="{05A4C25C-085E-4340-85A3-A5531E510DB2}">
      <thm15:themeFamily xmlns:thm15="http://schemas.microsoft.com/office/thememl/2012/main" name="SOPHOS Graphics Template 2025 1.0.pptx" id="{FC1226C6-1D77-4418-8EF4-4C232B9D72BF}" vid="{0668222F-80C7-4E40-AE76-24A1BBFC84DF}"/>
    </a:ext>
  </a:extLst>
</a:theme>
</file>

<file path=ppt/theme/theme2.xml><?xml version="1.0" encoding="utf-8"?>
<a:theme xmlns:a="http://schemas.openxmlformats.org/drawingml/2006/main" name="3_SOPHOS LIGHT">
  <a:themeElements>
    <a:clrScheme name="SOPHOS NEW">
      <a:dk1>
        <a:srgbClr val="001A47"/>
      </a:dk1>
      <a:lt1>
        <a:sysClr val="window" lastClr="FFFFFF"/>
      </a:lt1>
      <a:dk2>
        <a:srgbClr val="2006F7"/>
      </a:dk2>
      <a:lt2>
        <a:srgbClr val="EFF6FF"/>
      </a:lt2>
      <a:accent1>
        <a:srgbClr val="5A00FF"/>
      </a:accent1>
      <a:accent2>
        <a:srgbClr val="B529F7"/>
      </a:accent2>
      <a:accent3>
        <a:srgbClr val="009CFB"/>
      </a:accent3>
      <a:accent4>
        <a:srgbClr val="00EDFF"/>
      </a:accent4>
      <a:accent5>
        <a:srgbClr val="00F2B3"/>
      </a:accent5>
      <a:accent6>
        <a:srgbClr val="6A889B"/>
      </a:accent6>
      <a:hlink>
        <a:srgbClr val="2006F7"/>
      </a:hlink>
      <a:folHlink>
        <a:srgbClr val="2006F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5875">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tx2"/>
          </a:solidFill>
          <a:headEnd type="none"/>
          <a:tailEnd type="none"/>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marR="0" indent="-182880" algn="l" defTabSz="914400" rtl="0" eaLnBrk="1" fontAlgn="auto" latinLnBrk="0" hangingPunct="1">
          <a:lnSpc>
            <a:spcPct val="100000"/>
          </a:lnSpc>
          <a:spcBef>
            <a:spcPts val="600"/>
          </a:spcBef>
          <a:spcAft>
            <a:spcPts val="0"/>
          </a:spcAft>
          <a:buClr>
            <a:srgbClr val="2006F7"/>
          </a:buClr>
          <a:buSzTx/>
          <a:buFont typeface="Arial" panose="020B0604020202020204" pitchFamily="34" charset="0"/>
          <a:buChar char="•"/>
          <a:tabLst/>
          <a:defRPr kumimoji="0" sz="1800" b="0" i="0" u="none" strike="noStrike" kern="1200" cap="none" spc="0" normalizeH="0" baseline="0" noProof="0" dirty="0" err="1" smtClean="0">
            <a:ln>
              <a:noFill/>
            </a:ln>
            <a:solidFill>
              <a:srgbClr val="001A47"/>
            </a:solidFill>
            <a:effectLst/>
            <a:uLnTx/>
            <a:uFillTx/>
            <a:latin typeface="Aptos" panose="020B0004020202020204" pitchFamily="34" charset="0"/>
            <a:ea typeface="+mn-ea"/>
            <a:cs typeface="+mn-cs"/>
          </a:defRPr>
        </a:defPPr>
      </a:lstStyle>
    </a:txDef>
  </a:objectDefaults>
  <a:extraClrSchemeLst/>
  <a:extLst>
    <a:ext uri="{05A4C25C-085E-4340-85A3-A5531E510DB2}">
      <thm15:themeFamily xmlns:thm15="http://schemas.microsoft.com/office/thememl/2012/main" name="SOPHOS Graphics Template 2025 1.0.pptx" id="{FC1226C6-1D77-4418-8EF4-4C232B9D72BF}" vid="{0668222F-80C7-4E40-AE76-24A1BBFC84DF}"/>
    </a:ext>
  </a:extLst>
</a:theme>
</file>

<file path=ppt/theme/theme3.xml><?xml version="1.0" encoding="utf-8"?>
<a:theme xmlns:a="http://schemas.openxmlformats.org/drawingml/2006/main" name="1_SOPHOS DARK">
  <a:themeElements>
    <a:clrScheme name="SOPHOS NEW">
      <a:dk1>
        <a:srgbClr val="001A47"/>
      </a:dk1>
      <a:lt1>
        <a:sysClr val="window" lastClr="FFFFFF"/>
      </a:lt1>
      <a:dk2>
        <a:srgbClr val="2006F7"/>
      </a:dk2>
      <a:lt2>
        <a:srgbClr val="EFF6FF"/>
      </a:lt2>
      <a:accent1>
        <a:srgbClr val="5A00FF"/>
      </a:accent1>
      <a:accent2>
        <a:srgbClr val="B529F7"/>
      </a:accent2>
      <a:accent3>
        <a:srgbClr val="009CFB"/>
      </a:accent3>
      <a:accent4>
        <a:srgbClr val="00EDFF"/>
      </a:accent4>
      <a:accent5>
        <a:srgbClr val="00F2B3"/>
      </a:accent5>
      <a:accent6>
        <a:srgbClr val="6A889B"/>
      </a:accent6>
      <a:hlink>
        <a:srgbClr val="2006F7"/>
      </a:hlink>
      <a:folHlink>
        <a:srgbClr val="2006F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4"/>
            </a:gs>
            <a:gs pos="100000">
              <a:schemeClr val="accent5"/>
            </a:gs>
          </a:gsLst>
          <a:lin ang="5400000" scaled="1"/>
          <a:tileRect/>
        </a:gradFill>
        <a:ln w="15875">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gradFill flip="none" rotWithShape="1">
            <a:gsLst>
              <a:gs pos="20000">
                <a:schemeClr val="accent4"/>
              </a:gs>
              <a:gs pos="80000">
                <a:schemeClr val="accent5"/>
              </a:gs>
            </a:gsLst>
            <a:lin ang="0" scaled="1"/>
            <a:tileRect/>
          </a:gradFill>
          <a:headEnd type="none"/>
          <a:tailEnd type="none"/>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marR="0" indent="-182880" algn="l" defTabSz="914400" rtl="0" eaLnBrk="1" fontAlgn="auto" latinLnBrk="0" hangingPunct="1">
          <a:lnSpc>
            <a:spcPct val="100000"/>
          </a:lnSpc>
          <a:spcBef>
            <a:spcPts val="600"/>
          </a:spcBef>
          <a:spcAft>
            <a:spcPts val="0"/>
          </a:spcAft>
          <a:buClr>
            <a:srgbClr val="00EDFF"/>
          </a:buClr>
          <a:buSzTx/>
          <a:buFont typeface="Arial" panose="020B0604020202020204" pitchFamily="34" charset="0"/>
          <a:buChar char="•"/>
          <a:tabLst/>
          <a:defRPr kumimoji="0" sz="1800" b="0" i="0" u="none" strike="noStrike" kern="1200" cap="none" spc="0" normalizeH="0" baseline="0" noProof="0" dirty="0" smtClean="0">
            <a:ln>
              <a:noFill/>
            </a:ln>
            <a:solidFill>
              <a:prstClr val="white"/>
            </a:solidFill>
            <a:effectLst/>
            <a:uLnTx/>
            <a:uFillTx/>
            <a:latin typeface="Aptos" panose="020B0004020202020204" pitchFamily="34" charset="0"/>
            <a:ea typeface="+mn-ea"/>
            <a:cs typeface="+mn-cs"/>
          </a:defRPr>
        </a:defPPr>
      </a:lstStyle>
    </a:txDef>
  </a:objectDefaults>
  <a:extraClrSchemeLst/>
  <a:extLst>
    <a:ext uri="{05A4C25C-085E-4340-85A3-A5531E510DB2}">
      <thm15:themeFamily xmlns:thm15="http://schemas.microsoft.com/office/thememl/2012/main" name="SOPHOS Graphics Template v1.0.pptx" id="{692B4286-3895-4177-979C-003ED9A387F0}" vid="{91D95D78-D763-499B-91F5-1B7E95EDEB40}"/>
    </a:ext>
  </a:extLst>
</a:theme>
</file>

<file path=ppt/theme/theme4.xml><?xml version="1.0" encoding="utf-8"?>
<a:theme xmlns:a="http://schemas.openxmlformats.org/drawingml/2006/main" name="2_Sophos 2024">
  <a:themeElements>
    <a:clrScheme name="Sophos 2024 B">
      <a:dk1>
        <a:srgbClr val="000000"/>
      </a:dk1>
      <a:lt1>
        <a:srgbClr val="FFFFFF"/>
      </a:lt1>
      <a:dk2>
        <a:srgbClr val="004FB5"/>
      </a:dk2>
      <a:lt2>
        <a:srgbClr val="F0F2F3"/>
      </a:lt2>
      <a:accent1>
        <a:srgbClr val="004FB5"/>
      </a:accent1>
      <a:accent2>
        <a:srgbClr val="008BFF"/>
      </a:accent2>
      <a:accent3>
        <a:srgbClr val="EC6500"/>
      </a:accent3>
      <a:accent4>
        <a:srgbClr val="0DA303"/>
      </a:accent4>
      <a:accent5>
        <a:srgbClr val="930CD3"/>
      </a:accent5>
      <a:accent6>
        <a:srgbClr val="0CAFC0"/>
      </a:accent6>
      <a:hlink>
        <a:srgbClr val="007FFF"/>
      </a:hlink>
      <a:folHlink>
        <a:srgbClr val="001A4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Calibri"/>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Calibri"/>
        <a:font script="Hebr" typeface="Calibri"/>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Calibri"/>
        <a:font script="Uigh" typeface="Microsoft Uighur"/>
        <a:font script="Geor" typeface="Sylfaen"/>
        <a:font script="Armn" typeface="Calibri"/>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Sophos PowerPoint Graphics Template Slides" id="{565CAB87-C4C9-F041-841D-4EF6881284EC}" vid="{DC27143E-0F77-7B4C-ABC7-92448C928765}"/>
    </a:ext>
  </a:extLst>
</a:theme>
</file>

<file path=ppt/theme/theme5.xml><?xml version="1.0" encoding="utf-8"?>
<a:theme xmlns:a="http://schemas.openxmlformats.org/drawingml/2006/main" name="4_SOPHOS LIGHT">
  <a:themeElements>
    <a:clrScheme name="SOPHOS NEW">
      <a:dk1>
        <a:srgbClr val="001A47"/>
      </a:dk1>
      <a:lt1>
        <a:sysClr val="window" lastClr="FFFFFF"/>
      </a:lt1>
      <a:dk2>
        <a:srgbClr val="2006F7"/>
      </a:dk2>
      <a:lt2>
        <a:srgbClr val="EFF6FF"/>
      </a:lt2>
      <a:accent1>
        <a:srgbClr val="5A00FF"/>
      </a:accent1>
      <a:accent2>
        <a:srgbClr val="B529F7"/>
      </a:accent2>
      <a:accent3>
        <a:srgbClr val="009CFB"/>
      </a:accent3>
      <a:accent4>
        <a:srgbClr val="00EDFF"/>
      </a:accent4>
      <a:accent5>
        <a:srgbClr val="00F2B3"/>
      </a:accent5>
      <a:accent6>
        <a:srgbClr val="6A889B"/>
      </a:accent6>
      <a:hlink>
        <a:srgbClr val="2006F7"/>
      </a:hlink>
      <a:folHlink>
        <a:srgbClr val="2006F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5875">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tx2"/>
          </a:solidFill>
          <a:headEnd type="none"/>
          <a:tailEnd type="none"/>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marR="0" indent="-182880" algn="l" defTabSz="914400" rtl="0" eaLnBrk="1" fontAlgn="auto" latinLnBrk="0" hangingPunct="1">
          <a:lnSpc>
            <a:spcPct val="100000"/>
          </a:lnSpc>
          <a:spcBef>
            <a:spcPts val="600"/>
          </a:spcBef>
          <a:spcAft>
            <a:spcPts val="0"/>
          </a:spcAft>
          <a:buClr>
            <a:srgbClr val="2006F7"/>
          </a:buClr>
          <a:buSzTx/>
          <a:buFont typeface="Arial" panose="020B0604020202020204" pitchFamily="34" charset="0"/>
          <a:buChar char="•"/>
          <a:tabLst/>
          <a:defRPr kumimoji="0" sz="1800" b="0" i="0" u="none" strike="noStrike" kern="1200" cap="none" spc="0" normalizeH="0" baseline="0" noProof="0" dirty="0" err="1" smtClean="0">
            <a:ln>
              <a:noFill/>
            </a:ln>
            <a:solidFill>
              <a:srgbClr val="001A47"/>
            </a:solidFill>
            <a:effectLst/>
            <a:uLnTx/>
            <a:uFillTx/>
            <a:latin typeface="Aptos" panose="020B0004020202020204" pitchFamily="34" charset="0"/>
            <a:ea typeface="+mn-ea"/>
            <a:cs typeface="+mn-cs"/>
          </a:defRPr>
        </a:defPPr>
      </a:lstStyle>
    </a:txDef>
  </a:objectDefaults>
  <a:extraClrSchemeLst/>
  <a:extLst>
    <a:ext uri="{05A4C25C-085E-4340-85A3-A5531E510DB2}">
      <thm15:themeFamily xmlns:thm15="http://schemas.microsoft.com/office/thememl/2012/main" name="SOPHOS Graphics Template v1.0.pptx" id="{692B4286-3895-4177-979C-003ED9A387F0}" vid="{74F4ABF8-B680-4EB1-B090-9C4319EBF850}"/>
    </a:ext>
  </a:extLst>
</a:theme>
</file>

<file path=ppt/theme/theme6.xml><?xml version="1.0" encoding="utf-8"?>
<a:theme xmlns:a="http://schemas.openxmlformats.org/drawingml/2006/main" name="2_SOPHOS DARK">
  <a:themeElements>
    <a:clrScheme name="SOPHOS NEW">
      <a:dk1>
        <a:srgbClr val="001A47"/>
      </a:dk1>
      <a:lt1>
        <a:sysClr val="window" lastClr="FFFFFF"/>
      </a:lt1>
      <a:dk2>
        <a:srgbClr val="2006F7"/>
      </a:dk2>
      <a:lt2>
        <a:srgbClr val="EFF6FF"/>
      </a:lt2>
      <a:accent1>
        <a:srgbClr val="5A00FF"/>
      </a:accent1>
      <a:accent2>
        <a:srgbClr val="B529F7"/>
      </a:accent2>
      <a:accent3>
        <a:srgbClr val="009CFB"/>
      </a:accent3>
      <a:accent4>
        <a:srgbClr val="00EDFF"/>
      </a:accent4>
      <a:accent5>
        <a:srgbClr val="00F2B3"/>
      </a:accent5>
      <a:accent6>
        <a:srgbClr val="6A889B"/>
      </a:accent6>
      <a:hlink>
        <a:srgbClr val="2006F7"/>
      </a:hlink>
      <a:folHlink>
        <a:srgbClr val="2006F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0">
              <a:schemeClr val="accent4"/>
            </a:gs>
            <a:gs pos="100000">
              <a:schemeClr val="accent5"/>
            </a:gs>
          </a:gsLst>
          <a:lin ang="5400000" scaled="1"/>
          <a:tileRect/>
        </a:gradFill>
        <a:ln w="15875">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gradFill flip="none" rotWithShape="1">
            <a:gsLst>
              <a:gs pos="20000">
                <a:schemeClr val="accent4"/>
              </a:gs>
              <a:gs pos="80000">
                <a:schemeClr val="accent5"/>
              </a:gs>
            </a:gsLst>
            <a:lin ang="0" scaled="1"/>
            <a:tileRect/>
          </a:gradFill>
          <a:headEnd type="none"/>
          <a:tailEnd type="none"/>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marR="0" indent="-182880" algn="l" defTabSz="914400" rtl="0" eaLnBrk="1" fontAlgn="auto" latinLnBrk="0" hangingPunct="1">
          <a:lnSpc>
            <a:spcPct val="100000"/>
          </a:lnSpc>
          <a:spcBef>
            <a:spcPts val="600"/>
          </a:spcBef>
          <a:spcAft>
            <a:spcPts val="0"/>
          </a:spcAft>
          <a:buClr>
            <a:srgbClr val="00EDFF"/>
          </a:buClr>
          <a:buSzTx/>
          <a:buFont typeface="Arial" panose="020B0604020202020204" pitchFamily="34" charset="0"/>
          <a:buChar char="•"/>
          <a:tabLst/>
          <a:defRPr kumimoji="0" sz="1800" b="0" i="0" u="none" strike="noStrike" kern="1200" cap="none" spc="0" normalizeH="0" baseline="0" noProof="0" dirty="0" smtClean="0">
            <a:ln>
              <a:noFill/>
            </a:ln>
            <a:solidFill>
              <a:prstClr val="white"/>
            </a:solidFill>
            <a:effectLst/>
            <a:uLnTx/>
            <a:uFillTx/>
            <a:latin typeface="Aptos" panose="020B0004020202020204" pitchFamily="34" charset="0"/>
            <a:ea typeface="+mn-ea"/>
            <a:cs typeface="+mn-cs"/>
          </a:defRPr>
        </a:defPPr>
      </a:lstStyle>
    </a:txDef>
  </a:objectDefaults>
  <a:extraClrSchemeLst/>
  <a:extLst>
    <a:ext uri="{05A4C25C-085E-4340-85A3-A5531E510DB2}">
      <thm15:themeFamily xmlns:thm15="http://schemas.microsoft.com/office/thememl/2012/main" name="SOPHOS Graphics Template 2025 1.0.pptx" id="{FC1226C6-1D77-4418-8EF4-4C232B9D72BF}" vid="{1FA977B9-1536-4ADE-AEF0-B98182156026}"/>
    </a:ext>
  </a:extLst>
</a:theme>
</file>

<file path=ppt/theme/theme7.xml><?xml version="1.0" encoding="utf-8"?>
<a:theme xmlns:a="http://schemas.openxmlformats.org/drawingml/2006/main" name="2_SOPHOS LIGHT">
  <a:themeElements>
    <a:clrScheme name="SOPHOS NEW">
      <a:dk1>
        <a:srgbClr val="001A47"/>
      </a:dk1>
      <a:lt1>
        <a:sysClr val="window" lastClr="FFFFFF"/>
      </a:lt1>
      <a:dk2>
        <a:srgbClr val="2006F7"/>
      </a:dk2>
      <a:lt2>
        <a:srgbClr val="EFF6FF"/>
      </a:lt2>
      <a:accent1>
        <a:srgbClr val="5A00FF"/>
      </a:accent1>
      <a:accent2>
        <a:srgbClr val="B529F7"/>
      </a:accent2>
      <a:accent3>
        <a:srgbClr val="009CFB"/>
      </a:accent3>
      <a:accent4>
        <a:srgbClr val="00EDFF"/>
      </a:accent4>
      <a:accent5>
        <a:srgbClr val="00F2B3"/>
      </a:accent5>
      <a:accent6>
        <a:srgbClr val="6A889B"/>
      </a:accent6>
      <a:hlink>
        <a:srgbClr val="2006F7"/>
      </a:hlink>
      <a:folHlink>
        <a:srgbClr val="2006F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5875">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tx2"/>
          </a:solidFill>
          <a:headEnd type="none"/>
          <a:tailEnd type="none"/>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228600" marR="0" indent="-182880" algn="l" defTabSz="914400" rtl="0" eaLnBrk="1" fontAlgn="auto" latinLnBrk="0" hangingPunct="1">
          <a:lnSpc>
            <a:spcPct val="100000"/>
          </a:lnSpc>
          <a:spcBef>
            <a:spcPts val="600"/>
          </a:spcBef>
          <a:spcAft>
            <a:spcPts val="0"/>
          </a:spcAft>
          <a:buClr>
            <a:srgbClr val="2006F7"/>
          </a:buClr>
          <a:buSzTx/>
          <a:buFont typeface="Arial" panose="020B0604020202020204" pitchFamily="34" charset="0"/>
          <a:buChar char="•"/>
          <a:tabLst/>
          <a:defRPr kumimoji="0" sz="1800" b="0" i="0" u="none" strike="noStrike" kern="1200" cap="none" spc="0" normalizeH="0" baseline="0" noProof="0" dirty="0" err="1" smtClean="0">
            <a:ln>
              <a:noFill/>
            </a:ln>
            <a:solidFill>
              <a:srgbClr val="001A47"/>
            </a:solidFill>
            <a:effectLst/>
            <a:uLnTx/>
            <a:uFillTx/>
            <a:latin typeface="Aptos" panose="020B0004020202020204" pitchFamily="34" charset="0"/>
            <a:ea typeface="+mn-ea"/>
            <a:cs typeface="+mn-cs"/>
          </a:defRPr>
        </a:defPPr>
      </a:lstStyle>
    </a:txDef>
  </a:objectDefaults>
  <a:extraClrSchemeLst/>
  <a:extLst>
    <a:ext uri="{05A4C25C-085E-4340-85A3-A5531E510DB2}">
      <thm15:themeFamily xmlns:thm15="http://schemas.microsoft.com/office/thememl/2012/main" name="SOPHOS Graphics Template 2025 1.0.pptx" id="{FC1226C6-1D77-4418-8EF4-4C232B9D72BF}" vid="{0668222F-80C7-4E40-AE76-24A1BBFC84DF}"/>
    </a:ext>
  </a:extLst>
</a:theme>
</file>

<file path=ppt/theme/theme8.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SOPHOS NEW">
    <a:dk1>
      <a:srgbClr val="001A47"/>
    </a:dk1>
    <a:lt1>
      <a:sysClr val="window" lastClr="FFFFFF"/>
    </a:lt1>
    <a:dk2>
      <a:srgbClr val="2006F7"/>
    </a:dk2>
    <a:lt2>
      <a:srgbClr val="EFF6FF"/>
    </a:lt2>
    <a:accent1>
      <a:srgbClr val="5A00FF"/>
    </a:accent1>
    <a:accent2>
      <a:srgbClr val="B529F7"/>
    </a:accent2>
    <a:accent3>
      <a:srgbClr val="009CFB"/>
    </a:accent3>
    <a:accent4>
      <a:srgbClr val="00EDFF"/>
    </a:accent4>
    <a:accent5>
      <a:srgbClr val="00F2B3"/>
    </a:accent5>
    <a:accent6>
      <a:srgbClr val="6A889B"/>
    </a:accent6>
    <a:hlink>
      <a:srgbClr val="2006F7"/>
    </a:hlink>
    <a:folHlink>
      <a:srgbClr val="2006F7"/>
    </a:folHlink>
  </a:clrScheme>
</a:themeOverride>
</file>

<file path=ppt/theme/themeOverride2.xml><?xml version="1.0" encoding="utf-8"?>
<a:themeOverride xmlns:a="http://schemas.openxmlformats.org/drawingml/2006/main">
  <a:clrScheme name="SOPHOS NEW">
    <a:dk1>
      <a:srgbClr val="001A47"/>
    </a:dk1>
    <a:lt1>
      <a:sysClr val="window" lastClr="FFFFFF"/>
    </a:lt1>
    <a:dk2>
      <a:srgbClr val="2006F7"/>
    </a:dk2>
    <a:lt2>
      <a:srgbClr val="EFF6FF"/>
    </a:lt2>
    <a:accent1>
      <a:srgbClr val="5A00FF"/>
    </a:accent1>
    <a:accent2>
      <a:srgbClr val="B529F7"/>
    </a:accent2>
    <a:accent3>
      <a:srgbClr val="009CFB"/>
    </a:accent3>
    <a:accent4>
      <a:srgbClr val="00EDFF"/>
    </a:accent4>
    <a:accent5>
      <a:srgbClr val="00F2B3"/>
    </a:accent5>
    <a:accent6>
      <a:srgbClr val="6A889B"/>
    </a:accent6>
    <a:hlink>
      <a:srgbClr val="2006F7"/>
    </a:hlink>
    <a:folHlink>
      <a:srgbClr val="2006F7"/>
    </a:folHlink>
  </a:clrScheme>
</a:themeOverride>
</file>

<file path=ppt/theme/themeOverride3.xml><?xml version="1.0" encoding="utf-8"?>
<a:themeOverride xmlns:a="http://schemas.openxmlformats.org/drawingml/2006/main">
  <a:clrScheme name="SOPHOS NEW">
    <a:dk1>
      <a:srgbClr val="001A47"/>
    </a:dk1>
    <a:lt1>
      <a:sysClr val="window" lastClr="FFFFFF"/>
    </a:lt1>
    <a:dk2>
      <a:srgbClr val="2006F7"/>
    </a:dk2>
    <a:lt2>
      <a:srgbClr val="EFF6FF"/>
    </a:lt2>
    <a:accent1>
      <a:srgbClr val="5A00FF"/>
    </a:accent1>
    <a:accent2>
      <a:srgbClr val="B529F7"/>
    </a:accent2>
    <a:accent3>
      <a:srgbClr val="009CFB"/>
    </a:accent3>
    <a:accent4>
      <a:srgbClr val="00EDFF"/>
    </a:accent4>
    <a:accent5>
      <a:srgbClr val="00F2B3"/>
    </a:accent5>
    <a:accent6>
      <a:srgbClr val="6A889B"/>
    </a:accent6>
    <a:hlink>
      <a:srgbClr val="2006F7"/>
    </a:hlink>
    <a:folHlink>
      <a:srgbClr val="2006F7"/>
    </a:folHlink>
  </a:clrScheme>
</a:themeOverride>
</file>

<file path=ppt/theme/themeOverride4.xml><?xml version="1.0" encoding="utf-8"?>
<a:themeOverride xmlns:a="http://schemas.openxmlformats.org/drawingml/2006/main">
  <a:clrScheme name="SOPHOS NEW">
    <a:dk1>
      <a:srgbClr val="001A47"/>
    </a:dk1>
    <a:lt1>
      <a:sysClr val="window" lastClr="FFFFFF"/>
    </a:lt1>
    <a:dk2>
      <a:srgbClr val="2006F7"/>
    </a:dk2>
    <a:lt2>
      <a:srgbClr val="EFF6FF"/>
    </a:lt2>
    <a:accent1>
      <a:srgbClr val="5A00FF"/>
    </a:accent1>
    <a:accent2>
      <a:srgbClr val="B529F7"/>
    </a:accent2>
    <a:accent3>
      <a:srgbClr val="009CFB"/>
    </a:accent3>
    <a:accent4>
      <a:srgbClr val="00EDFF"/>
    </a:accent4>
    <a:accent5>
      <a:srgbClr val="00F2B3"/>
    </a:accent5>
    <a:accent6>
      <a:srgbClr val="6A889B"/>
    </a:accent6>
    <a:hlink>
      <a:srgbClr val="2006F7"/>
    </a:hlink>
    <a:folHlink>
      <a:srgbClr val="2006F7"/>
    </a:folHlink>
  </a:clrScheme>
</a:themeOverride>
</file>

<file path=ppt/theme/themeOverride5.xml><?xml version="1.0" encoding="utf-8"?>
<a:themeOverride xmlns:a="http://schemas.openxmlformats.org/drawingml/2006/main">
  <a:clrScheme name="SOPHOS NEW">
    <a:dk1>
      <a:srgbClr val="001A47"/>
    </a:dk1>
    <a:lt1>
      <a:sysClr val="window" lastClr="FFFFFF"/>
    </a:lt1>
    <a:dk2>
      <a:srgbClr val="2006F7"/>
    </a:dk2>
    <a:lt2>
      <a:srgbClr val="EFF6FF"/>
    </a:lt2>
    <a:accent1>
      <a:srgbClr val="5A00FF"/>
    </a:accent1>
    <a:accent2>
      <a:srgbClr val="B529F7"/>
    </a:accent2>
    <a:accent3>
      <a:srgbClr val="009CFB"/>
    </a:accent3>
    <a:accent4>
      <a:srgbClr val="00EDFF"/>
    </a:accent4>
    <a:accent5>
      <a:srgbClr val="00F2B3"/>
    </a:accent5>
    <a:accent6>
      <a:srgbClr val="6A889B"/>
    </a:accent6>
    <a:hlink>
      <a:srgbClr val="2006F7"/>
    </a:hlink>
    <a:folHlink>
      <a:srgbClr val="2006F7"/>
    </a:folHlink>
  </a:clrScheme>
</a:themeOverrid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36</Slides>
  <Notes>25</Notes>
  <HiddenSlides>0</HiddenSlides>
  <ScaleCrop>false</ScaleCrop>
  <HeadingPairs>
    <vt:vector size="4" baseType="variant">
      <vt:variant>
        <vt:lpstr>Tema</vt:lpstr>
      </vt:variant>
      <vt:variant>
        <vt:i4>7</vt:i4>
      </vt:variant>
      <vt:variant>
        <vt:lpstr>Titoli diapositive</vt:lpstr>
      </vt:variant>
      <vt:variant>
        <vt:i4>36</vt:i4>
      </vt:variant>
    </vt:vector>
  </HeadingPairs>
  <TitlesOfParts>
    <vt:vector size="43" baseType="lpstr">
      <vt:lpstr>1_SOPHOS LIGHT</vt:lpstr>
      <vt:lpstr>3_SOPHOS LIGHT</vt:lpstr>
      <vt:lpstr>1_SOPHOS DARK</vt:lpstr>
      <vt:lpstr>2_Sophos 2024</vt:lpstr>
      <vt:lpstr>4_SOPHOS LIGHT</vt:lpstr>
      <vt:lpstr>2_SOPHOS DARK</vt:lpstr>
      <vt:lpstr>2_SOPHOS LIGHT</vt:lpstr>
      <vt:lpstr>Sophos: evolvere per affrontare le sfide della cybersecurity moderna</vt:lpstr>
      <vt:lpstr>Crescita globale degli attacchi e situazione italiana</vt:lpstr>
      <vt:lpstr>Presentazione standard di PowerPoint</vt:lpstr>
      <vt:lpstr>Usa la tua soluzione preferita per la protezione degli endpoint</vt:lpstr>
      <vt:lpstr>Benefici della Convergenza Sophos + Secureworks</vt:lpstr>
      <vt:lpstr>Sophos MDR </vt:lpstr>
      <vt:lpstr>La maggior parte delle organizzazioni non ha l'esperienza umana necessaria per fermare minacce avanzate da sola.</vt:lpstr>
      <vt:lpstr>Sophos MDR riduce drasticamente il rischio di subire minacce avanzate che gli strumenti da soli non possono fermare.</vt:lpstr>
      <vt:lpstr>Sophos MDR</vt:lpstr>
      <vt:lpstr>Visibilità su tutte le superfici d'attacco</vt:lpstr>
      <vt:lpstr>Piattaforma Operazioni di Sicurezza</vt:lpstr>
      <vt:lpstr>Benefici di Sophos MDR</vt:lpstr>
      <vt:lpstr>Sophos NG-SIEM</vt:lpstr>
      <vt:lpstr>Presentazione standard di PowerPoint</vt:lpstr>
      <vt:lpstr>Rilevamenti</vt:lpstr>
      <vt:lpstr>Gestione e Conservazione dei Log</vt:lpstr>
      <vt:lpstr>Automazione Out-of-the-Box</vt:lpstr>
      <vt:lpstr>Personalizzazione e flessibilità</vt:lpstr>
      <vt:lpstr>Ricerca e Caccia alle Minacce</vt:lpstr>
      <vt:lpstr>Reportistica e Dashboarding</vt:lpstr>
      <vt:lpstr>Benefici di Sophos NG-SIEM</vt:lpstr>
      <vt:lpstr>Sophos ITDR </vt:lpstr>
      <vt:lpstr>Presentazione standard di PowerPoint</vt:lpstr>
      <vt:lpstr>Riduce la superficie di attacco identità</vt:lpstr>
      <vt:lpstr>Sophos MDR + Sophos ITDR</vt:lpstr>
      <vt:lpstr>Benefici di Sophos ITDR</vt:lpstr>
      <vt:lpstr>Sophos Workspace Protection</vt:lpstr>
      <vt:lpstr>La Sfida</vt:lpstr>
      <vt:lpstr>Lavoratori, dati e app sono ovunque</vt:lpstr>
      <vt:lpstr>Cosa è a rischio:</vt:lpstr>
      <vt:lpstr>La soluzione tradizionale: molteplici servizi cloud e agenti</vt:lpstr>
      <vt:lpstr>Presentazione standard di PowerPoint</vt:lpstr>
      <vt:lpstr>Presentazione standard di PowerPoint</vt:lpstr>
      <vt:lpstr>Sophos Workspace Protection – Cosa ottieni:</vt:lpstr>
      <vt:lpstr>Benefici di Sophos Workspace Protection</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Ercole Plez</dc:creator>
  <cp:revision>2</cp:revision>
  <dcterms:created xsi:type="dcterms:W3CDTF">2026-04-13T11:01:16Z</dcterms:created>
  <dcterms:modified xsi:type="dcterms:W3CDTF">2026-04-15T08:51:52Z</dcterms:modified>
</cp:coreProperties>
</file>